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0D9776-C0EA-492E-B415-619E3849414D}">
  <a:tblStyle styleId="{E30D9776-C0EA-492E-B415-619E38494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70" d="100"/>
          <a:sy n="70" d="100"/>
        </p:scale>
        <p:origin x="138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9275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8c555e06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38c555e06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32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 スライド">
  <p:cSld name="タイトル スライド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684213" y="1989138"/>
            <a:ext cx="77724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331913" y="2924175"/>
            <a:ext cx="64008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1628800"/>
            <a:ext cx="77724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/>
          <a:lstStyle>
            <a:lvl1pPr marL="0" marR="0" lvl="0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41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17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17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419100" marR="0" lvl="5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30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838200" marR="0" lvl="6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30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1257300" marR="0" lvl="7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30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1676400" marR="0" lvl="8" indent="-82550" algn="ctr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30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15350" y="-15875"/>
            <a:ext cx="233400" cy="6873900"/>
          </a:xfrm>
          <a:prstGeom prst="rect">
            <a:avLst/>
          </a:prstGeom>
          <a:solidFill>
            <a:srgbClr val="00A0E9"/>
          </a:solidFill>
          <a:ln w="9525" cap="flat" cmpd="sng">
            <a:solidFill>
              <a:srgbClr val="00A0E9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5288" y="-1588"/>
            <a:ext cx="233400" cy="6873900"/>
          </a:xfrm>
          <a:prstGeom prst="rect">
            <a:avLst/>
          </a:prstGeom>
          <a:solidFill>
            <a:srgbClr val="00A0E9"/>
          </a:solidFill>
          <a:ln w="9525" cap="flat" cmpd="sng">
            <a:solidFill>
              <a:srgbClr val="00A0E9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755650" y="2852738"/>
            <a:ext cx="7632600" cy="0"/>
          </a:xfrm>
          <a:prstGeom prst="straightConnector1">
            <a:avLst/>
          </a:prstGeom>
          <a:noFill/>
          <a:ln w="28575" cap="flat" cmpd="sng">
            <a:solidFill>
              <a:srgbClr val="00A0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89225" y="2957300"/>
            <a:ext cx="75990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5707" y="4357300"/>
            <a:ext cx="2392575" cy="12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ユーザー設定レイアウト">
  <p:cSld name="1_ユーザー設定レイアウト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103100" y="260350"/>
            <a:ext cx="7213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17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17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419100" lvl="5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838200" lvl="6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1257300" lvl="7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1676400" lvl="8" algn="l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30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67544" y="1412776"/>
            <a:ext cx="78489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2200">
                <a:latin typeface="Meiryo"/>
                <a:ea typeface="Meiryo"/>
                <a:cs typeface="Meiryo"/>
                <a:sym typeface="Meiryo"/>
              </a:defRPr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2200"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2200"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2200"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2200"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1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●"/>
              <a:defRPr sz="1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○"/>
              <a:defRPr sz="1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Font typeface="Meiryo"/>
              <a:buChar char="■"/>
              <a:defRPr sz="1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3100" y="260350"/>
            <a:ext cx="7213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/>
          <a:lstStyle>
            <a:lvl1pPr marL="0" marR="0" lvl="0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25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9100" marR="0" lvl="5" indent="-825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38200" marR="0" lvl="6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57300" marR="0" lvl="7" indent="-825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825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Google Shape;7;p1"/>
          <p:cNvCxnSpPr/>
          <p:nvPr/>
        </p:nvCxnSpPr>
        <p:spPr>
          <a:xfrm>
            <a:off x="323528" y="1268760"/>
            <a:ext cx="8064600" cy="0"/>
          </a:xfrm>
          <a:prstGeom prst="straightConnector1">
            <a:avLst/>
          </a:prstGeom>
          <a:noFill/>
          <a:ln w="28575" cap="flat" cmpd="sng">
            <a:solidFill>
              <a:srgbClr val="00A0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;p1"/>
          <p:cNvSpPr/>
          <p:nvPr/>
        </p:nvSpPr>
        <p:spPr>
          <a:xfrm>
            <a:off x="8515350" y="-15875"/>
            <a:ext cx="233400" cy="6873900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8676456" y="6409134"/>
            <a:ext cx="477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00" y="398476"/>
            <a:ext cx="702225" cy="7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1187624" y="6381750"/>
            <a:ext cx="6192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Copyright © </a:t>
            </a:r>
            <a:r>
              <a:rPr lang="ja" sz="1000">
                <a:latin typeface="Meiryo"/>
                <a:ea typeface="Meiryo"/>
                <a:cs typeface="Meiryo"/>
                <a:sym typeface="Meiryo"/>
              </a:rPr>
              <a:t>DIVE INTO CODE</a:t>
            </a:r>
            <a:r>
              <a:rPr lang="ja" sz="1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Corp. All Rights Reserved.</a:t>
            </a:r>
            <a:endParaRPr sz="10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103100" y="260350"/>
            <a:ext cx="7213800" cy="936300"/>
          </a:xfrm>
          <a:prstGeom prst="rect">
            <a:avLst/>
          </a:prstGeom>
        </p:spPr>
        <p:txBody>
          <a:bodyPr spcFirstLastPara="1" wrap="square" lIns="83800" tIns="83800" rIns="83800" bIns="838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dirty="0"/>
              <a:t>Introduction: </a:t>
            </a:r>
            <a:r>
              <a:rPr lang="en-US" altLang="ja" dirty="0" smtClean="0"/>
              <a:t>MOHAMED BRITISH BANGURA</a:t>
            </a:r>
            <a:endParaRPr dirty="0"/>
          </a:p>
        </p:txBody>
      </p:sp>
      <p:graphicFrame>
        <p:nvGraphicFramePr>
          <p:cNvPr id="29" name="Google Shape;29;p4"/>
          <p:cNvGraphicFramePr/>
          <p:nvPr>
            <p:extLst>
              <p:ext uri="{D42A27DB-BD31-4B8C-83A1-F6EECF244321}">
                <p14:modId xmlns:p14="http://schemas.microsoft.com/office/powerpoint/2010/main" val="48682452"/>
              </p:ext>
            </p:extLst>
          </p:nvPr>
        </p:nvGraphicFramePr>
        <p:xfrm>
          <a:off x="288015" y="1173707"/>
          <a:ext cx="7933350" cy="6120858"/>
        </p:xfrm>
        <a:graphic>
          <a:graphicData uri="http://schemas.openxmlformats.org/drawingml/2006/table">
            <a:tbl>
              <a:tblPr>
                <a:noFill/>
                <a:tableStyleId>{E30D9776-C0EA-492E-B415-619E3849414D}</a:tableStyleId>
              </a:tblPr>
              <a:tblGrid>
                <a:gridCol w="2078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55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6438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Motivation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To get knowledge and skills in machine learning, knowing python and AI.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874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solidFill>
                            <a:schemeClr val="dk1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Dream/Career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Ability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to execute task/project in machine learning using python and it environment.</a:t>
                      </a: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934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ja" sz="1600" dirty="0">
                          <a:solidFill>
                            <a:schemeClr val="dk1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Programming Experience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Basic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HTML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996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Application Idea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Basic wed development.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1393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Expectation for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DIVE INTO CODE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Able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to work or undertake any project relating to machine learning upon 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completion 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of the training, spending more time in reading related materials, do researches read pdf and all relevant materials provided and practicing the coding processes.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934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Worries/Concern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 coding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knowledge</a:t>
                      </a: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and </a:t>
                      </a: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difficulty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in connecting to DIVER when you are offline to access pre </a:t>
                      </a:r>
                      <a:r>
                        <a:rPr lang="en-US" sz="1600" baseline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learning materials.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266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" sz="1600" dirty="0">
                          <a:solidFill>
                            <a:schemeClr val="dk1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Commitment</a:t>
                      </a:r>
                      <a:endParaRPr lang="en-US" altLang="x-none"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Try</a:t>
                      </a:r>
                      <a:r>
                        <a:rPr lang="en-US" sz="1600" baseline="0" dirty="0" smtClean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spending more time in reading and practicing daily.</a:t>
                      </a:r>
                      <a:endParaRPr sz="16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A73FB21A-A087-044E-AADD-0AF0D2318277}"/>
              </a:ext>
            </a:extLst>
          </p:cNvPr>
          <p:cNvSpPr/>
          <p:nvPr/>
        </p:nvSpPr>
        <p:spPr>
          <a:xfrm>
            <a:off x="7540283" y="146912"/>
            <a:ext cx="776617" cy="93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</a:t>
            </a:r>
            <a:endParaRPr kumimoji="1" lang="x-none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2" y="146911"/>
            <a:ext cx="975921" cy="9363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e_into_code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122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Meiryo</vt:lpstr>
      <vt:lpstr>Arial</vt:lpstr>
      <vt:lpstr>dive_into_code</vt:lpstr>
      <vt:lpstr>Introduction: MOHAMED BRITISH BANGURA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Name</dc:title>
  <dc:creator>Mr Andrew</dc:creator>
  <cp:lastModifiedBy>MR. BRITISH</cp:lastModifiedBy>
  <cp:revision>15</cp:revision>
  <dcterms:modified xsi:type="dcterms:W3CDTF">2021-04-08T05:14:14Z</dcterms:modified>
</cp:coreProperties>
</file>