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6266-5074-9029-F3C8-89FB0DE82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C56228-4614-2547-9B72-E9F323E7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15C65-D91E-5859-E7D2-52391CD3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78AAF-9A43-1426-1E17-F3AC4209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6E680-4B95-D37A-857B-25A26CAA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8FE36-817D-9C3D-6125-BC48070B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359B3-4775-1932-C8DD-E14F30CE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2D6E9-4121-E037-98F3-23ABD99C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91E1E-D068-B4AC-97D1-DB3DA32F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24358-AFB6-A801-8A0D-E5B832C3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16D3F1-9591-C8BF-9F37-2B2E55EC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6659FB-3BCC-8351-70B4-338F340D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90271-B8BE-20E9-4D86-26DEA8D7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0A25A-0835-0522-2D1A-DAC96BCE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4DE0D-ECE7-3C33-6020-C4482C74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9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C173-3602-70CD-5BA9-97B857FB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7C97B-B72E-929C-C958-C6947A1D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5DA78-3413-DC61-4237-B61B53EE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E2240-69C5-E563-51BA-8C66D7B1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B5E1D-EE90-8BB7-5116-45A95A54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E3ACD-3034-CF22-5B83-93AA90F3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DEAA0C-D337-99D8-4863-68DEAB76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0F32B-4389-BFA8-5B30-BE0A9BB6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7A737-E0C4-1800-43B3-1A29DC7E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07A24-B48C-A6C6-F566-56735678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6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0B37-20E9-03E1-2FF7-AE4AB308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8CBE4-C259-0D63-E0A1-D2EB3F85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43E88-311B-B401-FE2D-C8BEC89C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0AD769-E9EA-A4B0-EC30-1A15B5A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97FB8-2717-F961-8957-253B6A7E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33C39-CCF6-9505-58AD-D00EFA7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90D3-8230-8279-A275-48DC908C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16FA8-0D0D-F39B-3FB7-2C9E29E8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FDD3EC-C292-5BB2-C9A8-9C1CFCE6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23E13E-84E3-2BE2-1921-05573E912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6EA2B6-7F0E-2CA7-3516-485C5CC2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FC1F6D-DEF4-7802-3A3C-2314D8C8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137911-0FDC-E724-CAFD-DACD869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711DA1-7043-B894-7C5E-3B10F0F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1C27B-9C50-1E28-CF25-894013EA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7CECF6-F3EF-2515-8C15-C14FD3EE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8EDF9-8A91-4D1E-3DB5-74265FB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BE9CE2-FDBF-52E6-7709-75F3F23E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52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A2B7CA-D42D-20A5-EA3D-DC2FE316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4A6BD-9125-209E-9E4D-6F13B527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74F359-A487-1C4F-1057-D389EBD8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7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6129C-308D-57B6-6ED8-58D43562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4C766-BE71-D620-C644-FAB2FE46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087B3-8505-6CF6-0940-2CCE3955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1A4B8-A99E-A5D6-7771-83F1509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8607F0-C9F8-0799-3CB3-97BCCB36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2D8E4-DA11-C10A-51F9-1887CE6A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B18B-CC79-7A82-E659-105EB333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878B98-5D82-68A1-A533-A96C428DF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06F51-B790-3622-DAF0-5E6B3DE8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FC4561-942E-455F-8036-31C546B9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E1B098-7965-7E36-787E-365DC878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6EBA83-4CDA-CF78-9A1F-37FC7497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AFC9FE-63D3-AE60-DA9C-9DB1F299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51C950-CB02-BD90-BD7C-AE6464F1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C623A-3AD6-678E-F43B-F7C4DBEED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5388-B745-4064-A0B3-2E749FCA8C5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3DA29-86AE-1128-5223-67D897CEB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0AA41-E4F2-B938-2BB5-03BD4E294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DDE34-5185-4D7B-88AF-BEBF91895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8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F13F5-8D99-CFDF-A792-155AE51A0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232EF-3CD9-CF77-263D-E8D9848F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76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E01BDFDD80EA4B976B57CF9E455CA7" ma:contentTypeVersion="7" ma:contentTypeDescription="Crie um novo documento." ma:contentTypeScope="" ma:versionID="439511fa167712f89b013bbdd35dd756">
  <xsd:schema xmlns:xsd="http://www.w3.org/2001/XMLSchema" xmlns:xs="http://www.w3.org/2001/XMLSchema" xmlns:p="http://schemas.microsoft.com/office/2006/metadata/properties" xmlns:ns3="df342f81-13cf-43ab-8384-0a700438a77d" xmlns:ns4="ff062319-912f-4c2a-81fd-d3d1f630ec07" targetNamespace="http://schemas.microsoft.com/office/2006/metadata/properties" ma:root="true" ma:fieldsID="29282e55d3063c977e8cba282625d2e5" ns3:_="" ns4:_="">
    <xsd:import namespace="df342f81-13cf-43ab-8384-0a700438a77d"/>
    <xsd:import namespace="ff062319-912f-4c2a-81fd-d3d1f630e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42f81-13cf-43ab-8384-0a700438a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62319-912f-4c2a-81fd-d3d1f630ec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342f81-13cf-43ab-8384-0a700438a77d" xsi:nil="true"/>
  </documentManagement>
</p:properties>
</file>

<file path=customXml/itemProps1.xml><?xml version="1.0" encoding="utf-8"?>
<ds:datastoreItem xmlns:ds="http://schemas.openxmlformats.org/officeDocument/2006/customXml" ds:itemID="{BEFEF940-FE76-4E41-90E3-75E60BD75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342f81-13cf-43ab-8384-0a700438a77d"/>
    <ds:schemaRef ds:uri="ff062319-912f-4c2a-81fd-d3d1f630e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B03B0E-7B0F-4EE7-BF99-86CF261EAB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38624-2F00-4128-8BAD-545633D3EC73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ff062319-912f-4c2a-81fd-d3d1f630ec07"/>
    <ds:schemaRef ds:uri="http://schemas.microsoft.com/office/infopath/2007/PartnerControls"/>
    <ds:schemaRef ds:uri="http://schemas.microsoft.com/office/2006/metadata/properties"/>
    <ds:schemaRef ds:uri="df342f81-13cf-43ab-8384-0a700438a77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CARLOS DA SILVA</dc:creator>
  <cp:lastModifiedBy>JOSE CARLOS DA SILVA</cp:lastModifiedBy>
  <cp:revision>1</cp:revision>
  <dcterms:created xsi:type="dcterms:W3CDTF">2024-04-03T22:53:10Z</dcterms:created>
  <dcterms:modified xsi:type="dcterms:W3CDTF">2024-04-03T22:55:43Z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0x010100E2E01BDFDD80EA4B976B57CF9E455CA7</vt:lpwstr>
  </property>
</Properties>
</file>