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0" r:id="rId4"/>
    <p:sldId id="259" r:id="rId5"/>
    <p:sldId id="274" r:id="rId6"/>
    <p:sldId id="269" r:id="rId7"/>
    <p:sldId id="263" r:id="rId8"/>
    <p:sldId id="270" r:id="rId9"/>
    <p:sldId id="272" r:id="rId10"/>
    <p:sldId id="273" r:id="rId11"/>
    <p:sldId id="264" r:id="rId12"/>
    <p:sldId id="261" r:id="rId13"/>
    <p:sldId id="275" r:id="rId14"/>
    <p:sldId id="266" r:id="rId15"/>
    <p:sldId id="262"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E41EF-65E2-227E-E6A0-9067D44DE5B2}" v="321" dt="2022-09-14T21:57:06.478"/>
    <p1510:client id="{2FD38623-778E-8280-77D2-EEC24F09D18B}" v="200" dt="2022-08-31T22:15:14.609"/>
    <p1510:client id="{30BA6EC8-BE2B-B618-A54E-63114630902C}" v="114" dt="2022-09-21T22:17:14.892"/>
    <p1510:client id="{34439459-E9D1-E48A-A7CA-40A9CBC71AF4}" v="1650" dt="2022-09-20T14:46:39.943"/>
    <p1510:client id="{52926159-2952-496F-A83D-080F21E1E6D8}" v="52" dt="2022-09-28T00:42:28.179"/>
    <p1510:client id="{59AF5B10-3704-4592-0A5E-604A873601EF}" v="2" dt="2022-09-21T16:31:59.966"/>
    <p1510:client id="{5FE67D94-7A13-641A-8F5E-7BA6A23E3002}" v="129" dt="2022-09-28T18:12:38.669"/>
    <p1510:client id="{771D8582-151D-47DE-AFA8-3108B742BB87}" v="2301" dt="2022-08-31T22:10:02.369"/>
    <p1510:client id="{7A7E575C-C1A1-0503-7E6E-0900CA4C8845}" v="2" dt="2022-09-01T15:29:10.049"/>
    <p1510:client id="{7E292F45-3AAF-9A12-2E65-61DF42F549B0}" v="2" dt="2022-09-28T00:25:13.136"/>
    <p1510:client id="{92FAA118-54C7-4861-00A1-09CFD96B42A7}" v="15" dt="2022-09-08T21:16:43.864"/>
    <p1510:client id="{A65EF1AF-AD00-898C-D6C4-3B73561607F4}" v="1" dt="2022-10-01T00:09:04.459"/>
    <p1510:client id="{C77934CB-7660-45CF-A6A3-C32F358F7F02}" v="23" dt="2022-09-28T20:52:16.950"/>
    <p1510:client id="{CDD2EE2A-942A-1DC2-A083-2F8D4C9088EA}" v="15" dt="2022-09-26T17:22:32.817"/>
    <p1510:client id="{CE0A2968-4F88-4832-BD1E-BE68C92BFED2}" v="92" dt="2022-08-31T19:07:33.708"/>
    <p1510:client id="{D0B42E03-1BC7-410D-5E32-CF5247CC44FF}" v="332" dt="2022-08-31T22:06:56.227"/>
    <p1510:client id="{D9332E0B-6002-E931-922F-1015E4F5D306}" v="1" dt="2022-09-18T23:12:08.515"/>
    <p1510:client id="{F9955798-35C0-EB6D-E4C4-5B0AD3CA247F}" v="199" dt="2022-09-18T20:15:38.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y" userId="S::jam2ft@mtmail.mtsu.edu::58834fdd-81cc-48cc-91bb-9cb69989be5c" providerId="AD" clId="Web-{7E292F45-3AAF-9A12-2E65-61DF42F549B0}"/>
    <pc:docChg chg="sldOrd">
      <pc:chgData name="Joseph  May" userId="S::jam2ft@mtmail.mtsu.edu::58834fdd-81cc-48cc-91bb-9cb69989be5c" providerId="AD" clId="Web-{7E292F45-3AAF-9A12-2E65-61DF42F549B0}" dt="2022-09-28T00:25:13.136" v="1"/>
      <pc:docMkLst>
        <pc:docMk/>
      </pc:docMkLst>
      <pc:sldChg chg="ord">
        <pc:chgData name="Joseph  May" userId="S::jam2ft@mtmail.mtsu.edu::58834fdd-81cc-48cc-91bb-9cb69989be5c" providerId="AD" clId="Web-{7E292F45-3AAF-9A12-2E65-61DF42F549B0}" dt="2022-09-28T00:25:13.136" v="1"/>
        <pc:sldMkLst>
          <pc:docMk/>
          <pc:sldMk cId="993213979" sldId="265"/>
        </pc:sldMkLst>
      </pc:sldChg>
      <pc:sldChg chg="ord">
        <pc:chgData name="Joseph  May" userId="S::jam2ft@mtmail.mtsu.edu::58834fdd-81cc-48cc-91bb-9cb69989be5c" providerId="AD" clId="Web-{7E292F45-3AAF-9A12-2E65-61DF42F549B0}" dt="2022-09-28T00:25:02.730" v="0"/>
        <pc:sldMkLst>
          <pc:docMk/>
          <pc:sldMk cId="761655896" sldId="275"/>
        </pc:sldMkLst>
      </pc:sldChg>
    </pc:docChg>
  </pc:docChgLst>
  <pc:docChgLst>
    <pc:chgData name="Joseph  May" userId="S::jam2ft@mtmail.mtsu.edu::58834fdd-81cc-48cc-91bb-9cb69989be5c" providerId="AD" clId="Web-{C77934CB-7660-45CF-A6A3-C32F358F7F02}"/>
    <pc:docChg chg="delSld modSld">
      <pc:chgData name="Joseph  May" userId="S::jam2ft@mtmail.mtsu.edu::58834fdd-81cc-48cc-91bb-9cb69989be5c" providerId="AD" clId="Web-{C77934CB-7660-45CF-A6A3-C32F358F7F02}" dt="2022-09-28T20:52:14.075" v="15" actId="20577"/>
      <pc:docMkLst>
        <pc:docMk/>
      </pc:docMkLst>
      <pc:sldChg chg="modSp">
        <pc:chgData name="Joseph  May" userId="S::jam2ft@mtmail.mtsu.edu::58834fdd-81cc-48cc-91bb-9cb69989be5c" providerId="AD" clId="Web-{C77934CB-7660-45CF-A6A3-C32F358F7F02}" dt="2022-09-28T20:50:59.056" v="0" actId="20577"/>
        <pc:sldMkLst>
          <pc:docMk/>
          <pc:sldMk cId="109857222" sldId="256"/>
        </pc:sldMkLst>
        <pc:spChg chg="mod">
          <ac:chgData name="Joseph  May" userId="S::jam2ft@mtmail.mtsu.edu::58834fdd-81cc-48cc-91bb-9cb69989be5c" providerId="AD" clId="Web-{C77934CB-7660-45CF-A6A3-C32F358F7F02}" dt="2022-09-28T20:50:59.056" v="0" actId="20577"/>
          <ac:spMkLst>
            <pc:docMk/>
            <pc:sldMk cId="109857222" sldId="256"/>
            <ac:spMk id="3" creationId="{00000000-0000-0000-0000-000000000000}"/>
          </ac:spMkLst>
        </pc:spChg>
      </pc:sldChg>
      <pc:sldChg chg="modSp">
        <pc:chgData name="Joseph  May" userId="S::jam2ft@mtmail.mtsu.edu::58834fdd-81cc-48cc-91bb-9cb69989be5c" providerId="AD" clId="Web-{C77934CB-7660-45CF-A6A3-C32F358F7F02}" dt="2022-09-28T20:51:42.152" v="7" actId="1076"/>
        <pc:sldMkLst>
          <pc:docMk/>
          <pc:sldMk cId="1181318883" sldId="259"/>
        </pc:sldMkLst>
        <pc:spChg chg="mod">
          <ac:chgData name="Joseph  May" userId="S::jam2ft@mtmail.mtsu.edu::58834fdd-81cc-48cc-91bb-9cb69989be5c" providerId="AD" clId="Web-{C77934CB-7660-45CF-A6A3-C32F358F7F02}" dt="2022-09-28T20:51:42.152" v="7" actId="1076"/>
          <ac:spMkLst>
            <pc:docMk/>
            <pc:sldMk cId="1181318883" sldId="259"/>
            <ac:spMk id="2" creationId="{08C0A118-A41E-77C6-668B-B55D7A19FF58}"/>
          </ac:spMkLst>
        </pc:spChg>
      </pc:sldChg>
      <pc:sldChg chg="modSp">
        <pc:chgData name="Joseph  May" userId="S::jam2ft@mtmail.mtsu.edu::58834fdd-81cc-48cc-91bb-9cb69989be5c" providerId="AD" clId="Web-{C77934CB-7660-45CF-A6A3-C32F358F7F02}" dt="2022-09-28T20:51:34.808" v="4" actId="1076"/>
        <pc:sldMkLst>
          <pc:docMk/>
          <pc:sldMk cId="2261151539" sldId="260"/>
        </pc:sldMkLst>
        <pc:spChg chg="mod">
          <ac:chgData name="Joseph  May" userId="S::jam2ft@mtmail.mtsu.edu::58834fdd-81cc-48cc-91bb-9cb69989be5c" providerId="AD" clId="Web-{C77934CB-7660-45CF-A6A3-C32F358F7F02}" dt="2022-09-28T20:51:34.808" v="4" actId="1076"/>
          <ac:spMkLst>
            <pc:docMk/>
            <pc:sldMk cId="2261151539" sldId="260"/>
            <ac:spMk id="2" creationId="{D8F271D2-B838-63BE-2DD6-A1AB7BB8A680}"/>
          </ac:spMkLst>
        </pc:spChg>
      </pc:sldChg>
      <pc:sldChg chg="modSp">
        <pc:chgData name="Joseph  May" userId="S::jam2ft@mtmail.mtsu.edu::58834fdd-81cc-48cc-91bb-9cb69989be5c" providerId="AD" clId="Web-{C77934CB-7660-45CF-A6A3-C32F358F7F02}" dt="2022-09-28T20:51:58.215" v="13" actId="20577"/>
        <pc:sldMkLst>
          <pc:docMk/>
          <pc:sldMk cId="1461426101" sldId="269"/>
        </pc:sldMkLst>
        <pc:spChg chg="mod">
          <ac:chgData name="Joseph  May" userId="S::jam2ft@mtmail.mtsu.edu::58834fdd-81cc-48cc-91bb-9cb69989be5c" providerId="AD" clId="Web-{C77934CB-7660-45CF-A6A3-C32F358F7F02}" dt="2022-09-28T20:51:58.215" v="13" actId="20577"/>
          <ac:spMkLst>
            <pc:docMk/>
            <pc:sldMk cId="1461426101" sldId="269"/>
            <ac:spMk id="2" creationId="{48188FE3-686A-4725-2354-51D4545BBA24}"/>
          </ac:spMkLst>
        </pc:spChg>
      </pc:sldChg>
      <pc:sldChg chg="modSp">
        <pc:chgData name="Joseph  May" userId="S::jam2ft@mtmail.mtsu.edu::58834fdd-81cc-48cc-91bb-9cb69989be5c" providerId="AD" clId="Web-{C77934CB-7660-45CF-A6A3-C32F358F7F02}" dt="2022-09-28T20:52:09.106" v="14" actId="20577"/>
        <pc:sldMkLst>
          <pc:docMk/>
          <pc:sldMk cId="2167314426" sldId="272"/>
        </pc:sldMkLst>
        <pc:spChg chg="mod">
          <ac:chgData name="Joseph  May" userId="S::jam2ft@mtmail.mtsu.edu::58834fdd-81cc-48cc-91bb-9cb69989be5c" providerId="AD" clId="Web-{C77934CB-7660-45CF-A6A3-C32F358F7F02}" dt="2022-09-28T20:52:09.106" v="14" actId="20577"/>
          <ac:spMkLst>
            <pc:docMk/>
            <pc:sldMk cId="2167314426" sldId="272"/>
            <ac:spMk id="2" creationId="{DB84DF9E-6CBB-0516-2179-8B9102199534}"/>
          </ac:spMkLst>
        </pc:spChg>
      </pc:sldChg>
      <pc:sldChg chg="modSp">
        <pc:chgData name="Joseph  May" userId="S::jam2ft@mtmail.mtsu.edu::58834fdd-81cc-48cc-91bb-9cb69989be5c" providerId="AD" clId="Web-{C77934CB-7660-45CF-A6A3-C32F358F7F02}" dt="2022-09-28T20:52:14.075" v="15" actId="20577"/>
        <pc:sldMkLst>
          <pc:docMk/>
          <pc:sldMk cId="1067991974" sldId="273"/>
        </pc:sldMkLst>
        <pc:spChg chg="mod">
          <ac:chgData name="Joseph  May" userId="S::jam2ft@mtmail.mtsu.edu::58834fdd-81cc-48cc-91bb-9cb69989be5c" providerId="AD" clId="Web-{C77934CB-7660-45CF-A6A3-C32F358F7F02}" dt="2022-09-28T20:52:14.075" v="15" actId="20577"/>
          <ac:spMkLst>
            <pc:docMk/>
            <pc:sldMk cId="1067991974" sldId="273"/>
            <ac:spMk id="2" creationId="{EB26D161-6C6D-986E-1288-B4667319834B}"/>
          </ac:spMkLst>
        </pc:spChg>
      </pc:sldChg>
      <pc:sldChg chg="delSp modSp">
        <pc:chgData name="Joseph  May" userId="S::jam2ft@mtmail.mtsu.edu::58834fdd-81cc-48cc-91bb-9cb69989be5c" providerId="AD" clId="Web-{C77934CB-7660-45CF-A6A3-C32F358F7F02}" dt="2022-09-28T20:51:55.871" v="12" actId="1076"/>
        <pc:sldMkLst>
          <pc:docMk/>
          <pc:sldMk cId="4209405916" sldId="274"/>
        </pc:sldMkLst>
        <pc:spChg chg="mod">
          <ac:chgData name="Joseph  May" userId="S::jam2ft@mtmail.mtsu.edu::58834fdd-81cc-48cc-91bb-9cb69989be5c" providerId="AD" clId="Web-{C77934CB-7660-45CF-A6A3-C32F358F7F02}" dt="2022-09-28T20:51:55.871" v="12" actId="1076"/>
          <ac:spMkLst>
            <pc:docMk/>
            <pc:sldMk cId="4209405916" sldId="274"/>
            <ac:spMk id="2" creationId="{6DCA0048-8BF7-C19B-D617-2FD8DF57A92D}"/>
          </ac:spMkLst>
        </pc:spChg>
        <pc:spChg chg="del mod">
          <ac:chgData name="Joseph  May" userId="S::jam2ft@mtmail.mtsu.edu::58834fdd-81cc-48cc-91bb-9cb69989be5c" providerId="AD" clId="Web-{C77934CB-7660-45CF-A6A3-C32F358F7F02}" dt="2022-09-28T20:51:49.808" v="9"/>
          <ac:spMkLst>
            <pc:docMk/>
            <pc:sldMk cId="4209405916" sldId="274"/>
            <ac:spMk id="6" creationId="{C48C99BA-9BAC-AFB2-6281-6BEFFEC0B8D4}"/>
          </ac:spMkLst>
        </pc:spChg>
      </pc:sldChg>
      <pc:sldChg chg="del">
        <pc:chgData name="Joseph  May" userId="S::jam2ft@mtmail.mtsu.edu::58834fdd-81cc-48cc-91bb-9cb69989be5c" providerId="AD" clId="Web-{C77934CB-7660-45CF-A6A3-C32F358F7F02}" dt="2022-09-28T20:51:18.291" v="1"/>
        <pc:sldMkLst>
          <pc:docMk/>
          <pc:sldMk cId="2337748707" sldId="276"/>
        </pc:sldMkLst>
      </pc:sldChg>
    </pc:docChg>
  </pc:docChgLst>
  <pc:docChgLst>
    <pc:chgData name="Guest User" userId="S::urn:spo:anon#a39051bde7e63178542cfc23d3d355e29488e0eccef119debc10ef8e4ea3fad9::" providerId="AD" clId="Web-{D0B42E03-1BC7-410D-5E32-CF5247CC44FF}"/>
    <pc:docChg chg="modSld">
      <pc:chgData name="Guest User" userId="S::urn:spo:anon#a39051bde7e63178542cfc23d3d355e29488e0eccef119debc10ef8e4ea3fad9::" providerId="AD" clId="Web-{D0B42E03-1BC7-410D-5E32-CF5247CC44FF}" dt="2022-08-31T22:06:55.914" v="330" actId="20577"/>
      <pc:docMkLst>
        <pc:docMk/>
      </pc:docMkLst>
      <pc:sldChg chg="modSp">
        <pc:chgData name="Guest User" userId="S::urn:spo:anon#a39051bde7e63178542cfc23d3d355e29488e0eccef119debc10ef8e4ea3fad9::" providerId="AD" clId="Web-{D0B42E03-1BC7-410D-5E32-CF5247CC44FF}" dt="2022-08-31T21:41:38.302" v="3" actId="20577"/>
        <pc:sldMkLst>
          <pc:docMk/>
          <pc:sldMk cId="276310921" sldId="258"/>
        </pc:sldMkLst>
        <pc:spChg chg="mod">
          <ac:chgData name="Guest User" userId="S::urn:spo:anon#a39051bde7e63178542cfc23d3d355e29488e0eccef119debc10ef8e4ea3fad9::" providerId="AD" clId="Web-{D0B42E03-1BC7-410D-5E32-CF5247CC44FF}" dt="2022-08-31T21:41:38.302" v="3" actId="20577"/>
          <ac:spMkLst>
            <pc:docMk/>
            <pc:sldMk cId="276310921" sldId="258"/>
            <ac:spMk id="3" creationId="{659ECA49-96D0-6EEA-AC8B-68F20745337E}"/>
          </ac:spMkLst>
        </pc:spChg>
      </pc:sldChg>
      <pc:sldChg chg="modSp">
        <pc:chgData name="Guest User" userId="S::urn:spo:anon#a39051bde7e63178542cfc23d3d355e29488e0eccef119debc10ef8e4ea3fad9::" providerId="AD" clId="Web-{D0B42E03-1BC7-410D-5E32-CF5247CC44FF}" dt="2022-08-31T22:06:55.914" v="330" actId="20577"/>
        <pc:sldMkLst>
          <pc:docMk/>
          <pc:sldMk cId="813263034" sldId="271"/>
        </pc:sldMkLst>
        <pc:spChg chg="mod">
          <ac:chgData name="Guest User" userId="S::urn:spo:anon#a39051bde7e63178542cfc23d3d355e29488e0eccef119debc10ef8e4ea3fad9::" providerId="AD" clId="Web-{D0B42E03-1BC7-410D-5E32-CF5247CC44FF}" dt="2022-08-31T22:06:55.914" v="330" actId="20577"/>
          <ac:spMkLst>
            <pc:docMk/>
            <pc:sldMk cId="813263034" sldId="271"/>
            <ac:spMk id="3" creationId="{E8E717BD-8B57-6DCA-91BA-56A39E222C0D}"/>
          </ac:spMkLst>
        </pc:spChg>
      </pc:sldChg>
    </pc:docChg>
  </pc:docChgLst>
  <pc:docChgLst>
    <pc:chgData name="Guest User" userId="S::urn:spo:anon#a39051bde7e63178542cfc23d3d355e29488e0eccef119debc10ef8e4ea3fad9::" providerId="AD" clId="Web-{2FD38623-778E-8280-77D2-EEC24F09D18B}"/>
    <pc:docChg chg="addSld modSld">
      <pc:chgData name="Guest User" userId="S::urn:spo:anon#a39051bde7e63178542cfc23d3d355e29488e0eccef119debc10ef8e4ea3fad9::" providerId="AD" clId="Web-{2FD38623-778E-8280-77D2-EEC24F09D18B}" dt="2022-08-31T22:15:14.609" v="196" actId="20577"/>
      <pc:docMkLst>
        <pc:docMk/>
      </pc:docMkLst>
      <pc:sldChg chg="modSp">
        <pc:chgData name="Guest User" userId="S::urn:spo:anon#a39051bde7e63178542cfc23d3d355e29488e0eccef119debc10ef8e4ea3fad9::" providerId="AD" clId="Web-{2FD38623-778E-8280-77D2-EEC24F09D18B}" dt="2022-08-31T22:06:39.405" v="111" actId="20577"/>
        <pc:sldMkLst>
          <pc:docMk/>
          <pc:sldMk cId="109857222" sldId="256"/>
        </pc:sldMkLst>
        <pc:spChg chg="mod">
          <ac:chgData name="Guest User" userId="S::urn:spo:anon#a39051bde7e63178542cfc23d3d355e29488e0eccef119debc10ef8e4ea3fad9::" providerId="AD" clId="Web-{2FD38623-778E-8280-77D2-EEC24F09D18B}" dt="2022-08-31T22:06:39.405" v="111" actId="20577"/>
          <ac:spMkLst>
            <pc:docMk/>
            <pc:sldMk cId="109857222" sldId="256"/>
            <ac:spMk id="2" creationId="{00000000-0000-0000-0000-000000000000}"/>
          </ac:spMkLst>
        </pc:spChg>
      </pc:sldChg>
      <pc:sldChg chg="modSp">
        <pc:chgData name="Guest User" userId="S::urn:spo:anon#a39051bde7e63178542cfc23d3d355e29488e0eccef119debc10ef8e4ea3fad9::" providerId="AD" clId="Web-{2FD38623-778E-8280-77D2-EEC24F09D18B}" dt="2022-08-31T22:05:23.543" v="95" actId="20577"/>
        <pc:sldMkLst>
          <pc:docMk/>
          <pc:sldMk cId="430274329" sldId="261"/>
        </pc:sldMkLst>
        <pc:spChg chg="mod">
          <ac:chgData name="Guest User" userId="S::urn:spo:anon#a39051bde7e63178542cfc23d3d355e29488e0eccef119debc10ef8e4ea3fad9::" providerId="AD" clId="Web-{2FD38623-778E-8280-77D2-EEC24F09D18B}" dt="2022-08-31T22:05:23.543" v="95" actId="20577"/>
          <ac:spMkLst>
            <pc:docMk/>
            <pc:sldMk cId="430274329" sldId="261"/>
            <ac:spMk id="3" creationId="{3A2D61E1-77FE-7C86-F778-290898983924}"/>
          </ac:spMkLst>
        </pc:spChg>
      </pc:sldChg>
      <pc:sldChg chg="modSp">
        <pc:chgData name="Guest User" userId="S::urn:spo:anon#a39051bde7e63178542cfc23d3d355e29488e0eccef119debc10ef8e4ea3fad9::" providerId="AD" clId="Web-{2FD38623-778E-8280-77D2-EEC24F09D18B}" dt="2022-08-31T22:15:14.609" v="196" actId="20577"/>
        <pc:sldMkLst>
          <pc:docMk/>
          <pc:sldMk cId="1232202138" sldId="267"/>
        </pc:sldMkLst>
        <pc:spChg chg="mod">
          <ac:chgData name="Guest User" userId="S::urn:spo:anon#a39051bde7e63178542cfc23d3d355e29488e0eccef119debc10ef8e4ea3fad9::" providerId="AD" clId="Web-{2FD38623-778E-8280-77D2-EEC24F09D18B}" dt="2022-08-31T22:15:14.609" v="196" actId="20577"/>
          <ac:spMkLst>
            <pc:docMk/>
            <pc:sldMk cId="1232202138" sldId="267"/>
            <ac:spMk id="3" creationId="{AD5CA5D0-AB08-8180-C40D-563A838D50EA}"/>
          </ac:spMkLst>
        </pc:spChg>
      </pc:sldChg>
      <pc:sldChg chg="modSp">
        <pc:chgData name="Guest User" userId="S::urn:spo:anon#a39051bde7e63178542cfc23d3d355e29488e0eccef119debc10ef8e4ea3fad9::" providerId="AD" clId="Web-{2FD38623-778E-8280-77D2-EEC24F09D18B}" dt="2022-08-31T22:05:52.528" v="103" actId="20577"/>
        <pc:sldMkLst>
          <pc:docMk/>
          <pc:sldMk cId="2290061087" sldId="268"/>
        </pc:sldMkLst>
        <pc:spChg chg="mod">
          <ac:chgData name="Guest User" userId="S::urn:spo:anon#a39051bde7e63178542cfc23d3d355e29488e0eccef119debc10ef8e4ea3fad9::" providerId="AD" clId="Web-{2FD38623-778E-8280-77D2-EEC24F09D18B}" dt="2022-08-31T22:05:52.528" v="103" actId="20577"/>
          <ac:spMkLst>
            <pc:docMk/>
            <pc:sldMk cId="2290061087" sldId="268"/>
            <ac:spMk id="3" creationId="{B18B93C9-5E60-0B22-3149-60D4991D09A9}"/>
          </ac:spMkLst>
        </pc:spChg>
      </pc:sldChg>
      <pc:sldChg chg="modSp new">
        <pc:chgData name="Guest User" userId="S::urn:spo:anon#a39051bde7e63178542cfc23d3d355e29488e0eccef119debc10ef8e4ea3fad9::" providerId="AD" clId="Web-{2FD38623-778E-8280-77D2-EEC24F09D18B}" dt="2022-08-31T22:11:18.414" v="138" actId="20577"/>
        <pc:sldMkLst>
          <pc:docMk/>
          <pc:sldMk cId="2167314426" sldId="272"/>
        </pc:sldMkLst>
        <pc:spChg chg="mod">
          <ac:chgData name="Guest User" userId="S::urn:spo:anon#a39051bde7e63178542cfc23d3d355e29488e0eccef119debc10ef8e4ea3fad9::" providerId="AD" clId="Web-{2FD38623-778E-8280-77D2-EEC24F09D18B}" dt="2022-08-31T22:11:00.585" v="136" actId="20577"/>
          <ac:spMkLst>
            <pc:docMk/>
            <pc:sldMk cId="2167314426" sldId="272"/>
            <ac:spMk id="2" creationId="{DB84DF9E-6CBB-0516-2179-8B9102199534}"/>
          </ac:spMkLst>
        </pc:spChg>
        <pc:spChg chg="mod">
          <ac:chgData name="Guest User" userId="S::urn:spo:anon#a39051bde7e63178542cfc23d3d355e29488e0eccef119debc10ef8e4ea3fad9::" providerId="AD" clId="Web-{2FD38623-778E-8280-77D2-EEC24F09D18B}" dt="2022-08-31T22:11:18.414" v="138" actId="20577"/>
          <ac:spMkLst>
            <pc:docMk/>
            <pc:sldMk cId="2167314426" sldId="272"/>
            <ac:spMk id="3" creationId="{3EAF3267-E1CE-DAD1-4C15-A3301625F5D0}"/>
          </ac:spMkLst>
        </pc:spChg>
      </pc:sldChg>
      <pc:sldChg chg="modSp new">
        <pc:chgData name="Guest User" userId="S::urn:spo:anon#a39051bde7e63178542cfc23d3d355e29488e0eccef119debc10ef8e4ea3fad9::" providerId="AD" clId="Web-{2FD38623-778E-8280-77D2-EEC24F09D18B}" dt="2022-08-31T22:12:16.072" v="158" actId="20577"/>
        <pc:sldMkLst>
          <pc:docMk/>
          <pc:sldMk cId="1067991974" sldId="273"/>
        </pc:sldMkLst>
        <pc:spChg chg="mod">
          <ac:chgData name="Guest User" userId="S::urn:spo:anon#a39051bde7e63178542cfc23d3d355e29488e0eccef119debc10ef8e4ea3fad9::" providerId="AD" clId="Web-{2FD38623-778E-8280-77D2-EEC24F09D18B}" dt="2022-08-31T22:11:57.915" v="156" actId="20577"/>
          <ac:spMkLst>
            <pc:docMk/>
            <pc:sldMk cId="1067991974" sldId="273"/>
            <ac:spMk id="2" creationId="{EB26D161-6C6D-986E-1288-B4667319834B}"/>
          </ac:spMkLst>
        </pc:spChg>
        <pc:spChg chg="mod">
          <ac:chgData name="Guest User" userId="S::urn:spo:anon#a39051bde7e63178542cfc23d3d355e29488e0eccef119debc10ef8e4ea3fad9::" providerId="AD" clId="Web-{2FD38623-778E-8280-77D2-EEC24F09D18B}" dt="2022-08-31T22:12:16.072" v="158" actId="20577"/>
          <ac:spMkLst>
            <pc:docMk/>
            <pc:sldMk cId="1067991974" sldId="273"/>
            <ac:spMk id="3" creationId="{1A1B4856-F482-6327-9E23-C5E6017BD318}"/>
          </ac:spMkLst>
        </pc:spChg>
      </pc:sldChg>
    </pc:docChg>
  </pc:docChgLst>
  <pc:docChgLst>
    <pc:chgData name="Joseph  May" userId="S::jam2ft@mtmail.mtsu.edu::58834fdd-81cc-48cc-91bb-9cb69989be5c" providerId="AD" clId="Web-{CE0A2968-4F88-4832-BD1E-BE68C92BFED2}"/>
    <pc:docChg chg="addSld modSld addMainMaster delMainMaster">
      <pc:chgData name="Joseph  May" userId="S::jam2ft@mtmail.mtsu.edu::58834fdd-81cc-48cc-91bb-9cb69989be5c" providerId="AD" clId="Web-{CE0A2968-4F88-4832-BD1E-BE68C92BFED2}" dt="2022-08-31T19:07:33.708" v="88" actId="20577"/>
      <pc:docMkLst>
        <pc:docMk/>
      </pc:docMkLst>
      <pc:sldChg chg="addSp modSp mod setBg modClrScheme addAnim chgLayout">
        <pc:chgData name="Joseph  May" userId="S::jam2ft@mtmail.mtsu.edu::58834fdd-81cc-48cc-91bb-9cb69989be5c" providerId="AD" clId="Web-{CE0A2968-4F88-4832-BD1E-BE68C92BFED2}" dt="2022-08-31T19:05:46.326" v="42"/>
        <pc:sldMkLst>
          <pc:docMk/>
          <pc:sldMk cId="109857222" sldId="256"/>
        </pc:sldMkLst>
        <pc:spChg chg="mod">
          <ac:chgData name="Joseph  May" userId="S::jam2ft@mtmail.mtsu.edu::58834fdd-81cc-48cc-91bb-9cb69989be5c" providerId="AD" clId="Web-{CE0A2968-4F88-4832-BD1E-BE68C92BFED2}" dt="2022-08-31T19:05:46.326" v="40"/>
          <ac:spMkLst>
            <pc:docMk/>
            <pc:sldMk cId="109857222" sldId="256"/>
            <ac:spMk id="2" creationId="{00000000-0000-0000-0000-000000000000}"/>
          </ac:spMkLst>
        </pc:spChg>
        <pc:spChg chg="mod">
          <ac:chgData name="Joseph  May" userId="S::jam2ft@mtmail.mtsu.edu::58834fdd-81cc-48cc-91bb-9cb69989be5c" providerId="AD" clId="Web-{CE0A2968-4F88-4832-BD1E-BE68C92BFED2}" dt="2022-08-31T19:05:46.326" v="40"/>
          <ac:spMkLst>
            <pc:docMk/>
            <pc:sldMk cId="109857222" sldId="256"/>
            <ac:spMk id="3" creationId="{00000000-0000-0000-0000-000000000000}"/>
          </ac:spMkLst>
        </pc:spChg>
        <pc:spChg chg="add">
          <ac:chgData name="Joseph  May" userId="S::jam2ft@mtmail.mtsu.edu::58834fdd-81cc-48cc-91bb-9cb69989be5c" providerId="AD" clId="Web-{CE0A2968-4F88-4832-BD1E-BE68C92BFED2}" dt="2022-08-31T19:05:46.326" v="40"/>
          <ac:spMkLst>
            <pc:docMk/>
            <pc:sldMk cId="109857222" sldId="256"/>
            <ac:spMk id="9" creationId="{A7971386-B2B0-4A38-8D3B-8CF23AAA610C}"/>
          </ac:spMkLst>
        </pc:spChg>
        <pc:spChg chg="add">
          <ac:chgData name="Joseph  May" userId="S::jam2ft@mtmail.mtsu.edu::58834fdd-81cc-48cc-91bb-9cb69989be5c" providerId="AD" clId="Web-{CE0A2968-4F88-4832-BD1E-BE68C92BFED2}" dt="2022-08-31T19:05:46.326" v="40"/>
          <ac:spMkLst>
            <pc:docMk/>
            <pc:sldMk cId="109857222" sldId="256"/>
            <ac:spMk id="11" creationId="{96AE4BD0-E2D6-4FE1-9295-59E338A45340}"/>
          </ac:spMkLst>
        </pc:spChg>
        <pc:spChg chg="add">
          <ac:chgData name="Joseph  May" userId="S::jam2ft@mtmail.mtsu.edu::58834fdd-81cc-48cc-91bb-9cb69989be5c" providerId="AD" clId="Web-{CE0A2968-4F88-4832-BD1E-BE68C92BFED2}" dt="2022-08-31T19:05:46.326" v="40"/>
          <ac:spMkLst>
            <pc:docMk/>
            <pc:sldMk cId="109857222" sldId="256"/>
            <ac:spMk id="13" creationId="{0D29D77D-2D4E-4868-960B-BEDA724F5CE2}"/>
          </ac:spMkLst>
        </pc:spChg>
        <pc:picChg chg="add">
          <ac:chgData name="Joseph  May" userId="S::jam2ft@mtmail.mtsu.edu::58834fdd-81cc-48cc-91bb-9cb69989be5c" providerId="AD" clId="Web-{CE0A2968-4F88-4832-BD1E-BE68C92BFED2}" dt="2022-08-31T19:05:46.326" v="40"/>
          <ac:picMkLst>
            <pc:docMk/>
            <pc:sldMk cId="109857222" sldId="256"/>
            <ac:picMk id="4" creationId="{58830B78-DC96-38A3-0880-E7AA31852272}"/>
          </ac:picMkLst>
        </pc:picChg>
      </pc:sldChg>
      <pc:sldChg chg="modSp new">
        <pc:chgData name="Joseph  May" userId="S::jam2ft@mtmail.mtsu.edu::58834fdd-81cc-48cc-91bb-9cb69989be5c" providerId="AD" clId="Web-{CE0A2968-4F88-4832-BD1E-BE68C92BFED2}" dt="2022-08-31T19:06:05.030" v="50" actId="20577"/>
        <pc:sldMkLst>
          <pc:docMk/>
          <pc:sldMk cId="340918966" sldId="257"/>
        </pc:sldMkLst>
        <pc:spChg chg="mod">
          <ac:chgData name="Joseph  May" userId="S::jam2ft@mtmail.mtsu.edu::58834fdd-81cc-48cc-91bb-9cb69989be5c" providerId="AD" clId="Web-{CE0A2968-4F88-4832-BD1E-BE68C92BFED2}" dt="2022-08-31T19:06:05.030" v="50" actId="20577"/>
          <ac:spMkLst>
            <pc:docMk/>
            <pc:sldMk cId="340918966" sldId="257"/>
            <ac:spMk id="2" creationId="{7ABA5425-58B9-EE97-1A27-EE94CC1361DD}"/>
          </ac:spMkLst>
        </pc:spChg>
      </pc:sldChg>
      <pc:sldChg chg="modSp new">
        <pc:chgData name="Joseph  May" userId="S::jam2ft@mtmail.mtsu.edu::58834fdd-81cc-48cc-91bb-9cb69989be5c" providerId="AD" clId="Web-{CE0A2968-4F88-4832-BD1E-BE68C92BFED2}" dt="2022-08-31T19:06:09.390" v="51" actId="20577"/>
        <pc:sldMkLst>
          <pc:docMk/>
          <pc:sldMk cId="276310921" sldId="258"/>
        </pc:sldMkLst>
        <pc:spChg chg="mod">
          <ac:chgData name="Joseph  May" userId="S::jam2ft@mtmail.mtsu.edu::58834fdd-81cc-48cc-91bb-9cb69989be5c" providerId="AD" clId="Web-{CE0A2968-4F88-4832-BD1E-BE68C92BFED2}" dt="2022-08-31T19:06:09.390" v="51" actId="20577"/>
          <ac:spMkLst>
            <pc:docMk/>
            <pc:sldMk cId="276310921" sldId="258"/>
            <ac:spMk id="2" creationId="{89B9E7AB-6421-EA5C-89D1-8F8D3C2A769A}"/>
          </ac:spMkLst>
        </pc:spChg>
      </pc:sldChg>
      <pc:sldChg chg="modSp new">
        <pc:chgData name="Joseph  May" userId="S::jam2ft@mtmail.mtsu.edu::58834fdd-81cc-48cc-91bb-9cb69989be5c" providerId="AD" clId="Web-{CE0A2968-4F88-4832-BD1E-BE68C92BFED2}" dt="2022-08-31T19:06:32.985" v="57" actId="20577"/>
        <pc:sldMkLst>
          <pc:docMk/>
          <pc:sldMk cId="1181318883" sldId="259"/>
        </pc:sldMkLst>
        <pc:spChg chg="mod">
          <ac:chgData name="Joseph  May" userId="S::jam2ft@mtmail.mtsu.edu::58834fdd-81cc-48cc-91bb-9cb69989be5c" providerId="AD" clId="Web-{CE0A2968-4F88-4832-BD1E-BE68C92BFED2}" dt="2022-08-31T19:06:32.985" v="57" actId="20577"/>
          <ac:spMkLst>
            <pc:docMk/>
            <pc:sldMk cId="1181318883" sldId="259"/>
            <ac:spMk id="2" creationId="{08C0A118-A41E-77C6-668B-B55D7A19FF58}"/>
          </ac:spMkLst>
        </pc:spChg>
      </pc:sldChg>
      <pc:sldChg chg="modSp new">
        <pc:chgData name="Joseph  May" userId="S::jam2ft@mtmail.mtsu.edu::58834fdd-81cc-48cc-91bb-9cb69989be5c" providerId="AD" clId="Web-{CE0A2968-4F88-4832-BD1E-BE68C92BFED2}" dt="2022-08-31T19:06:43.845" v="67" actId="20577"/>
        <pc:sldMkLst>
          <pc:docMk/>
          <pc:sldMk cId="2261151539" sldId="260"/>
        </pc:sldMkLst>
        <pc:spChg chg="mod">
          <ac:chgData name="Joseph  May" userId="S::jam2ft@mtmail.mtsu.edu::58834fdd-81cc-48cc-91bb-9cb69989be5c" providerId="AD" clId="Web-{CE0A2968-4F88-4832-BD1E-BE68C92BFED2}" dt="2022-08-31T19:06:43.845" v="67" actId="20577"/>
          <ac:spMkLst>
            <pc:docMk/>
            <pc:sldMk cId="2261151539" sldId="260"/>
            <ac:spMk id="2" creationId="{D8F271D2-B838-63BE-2DD6-A1AB7BB8A680}"/>
          </ac:spMkLst>
        </pc:spChg>
      </pc:sldChg>
      <pc:sldChg chg="modSp new">
        <pc:chgData name="Joseph  May" userId="S::jam2ft@mtmail.mtsu.edu::58834fdd-81cc-48cc-91bb-9cb69989be5c" providerId="AD" clId="Web-{CE0A2968-4F88-4832-BD1E-BE68C92BFED2}" dt="2022-08-31T19:06:46.861" v="69" actId="20577"/>
        <pc:sldMkLst>
          <pc:docMk/>
          <pc:sldMk cId="430274329" sldId="261"/>
        </pc:sldMkLst>
        <pc:spChg chg="mod">
          <ac:chgData name="Joseph  May" userId="S::jam2ft@mtmail.mtsu.edu::58834fdd-81cc-48cc-91bb-9cb69989be5c" providerId="AD" clId="Web-{CE0A2968-4F88-4832-BD1E-BE68C92BFED2}" dt="2022-08-31T19:06:46.861" v="69" actId="20577"/>
          <ac:spMkLst>
            <pc:docMk/>
            <pc:sldMk cId="430274329" sldId="261"/>
            <ac:spMk id="2" creationId="{637E35C2-8DBA-C11F-4D9A-426751102DBB}"/>
          </ac:spMkLst>
        </pc:spChg>
      </pc:sldChg>
      <pc:sldChg chg="modSp new">
        <pc:chgData name="Joseph  May" userId="S::jam2ft@mtmail.mtsu.edu::58834fdd-81cc-48cc-91bb-9cb69989be5c" providerId="AD" clId="Web-{CE0A2968-4F88-4832-BD1E-BE68C92BFED2}" dt="2022-08-31T19:07:33.708" v="88" actId="20577"/>
        <pc:sldMkLst>
          <pc:docMk/>
          <pc:sldMk cId="2294460121" sldId="262"/>
        </pc:sldMkLst>
        <pc:spChg chg="mod">
          <ac:chgData name="Joseph  May" userId="S::jam2ft@mtmail.mtsu.edu::58834fdd-81cc-48cc-91bb-9cb69989be5c" providerId="AD" clId="Web-{CE0A2968-4F88-4832-BD1E-BE68C92BFED2}" dt="2022-08-31T19:07:33.708" v="88" actId="20577"/>
          <ac:spMkLst>
            <pc:docMk/>
            <pc:sldMk cId="2294460121" sldId="262"/>
            <ac:spMk id="2" creationId="{266C7E23-4893-0F24-C0CC-A0895E373F6F}"/>
          </ac:spMkLst>
        </pc:spChg>
      </pc:sldChg>
      <pc:sldMasterChg chg="del delSldLayout">
        <pc:chgData name="Joseph  May" userId="S::jam2ft@mtmail.mtsu.edu::58834fdd-81cc-48cc-91bb-9cb69989be5c" providerId="AD" clId="Web-{CE0A2968-4F88-4832-BD1E-BE68C92BFED2}" dt="2022-08-31T19:05:46.326" v="40"/>
        <pc:sldMasterMkLst>
          <pc:docMk/>
          <pc:sldMasterMk cId="2460954070" sldId="2147483660"/>
        </pc:sldMasterMkLst>
        <pc:sldLayoutChg chg="del">
          <pc:chgData name="Joseph  May" userId="S::jam2ft@mtmail.mtsu.edu::58834fdd-81cc-48cc-91bb-9cb69989be5c" providerId="AD" clId="Web-{CE0A2968-4F88-4832-BD1E-BE68C92BFED2}" dt="2022-08-31T19:05:46.326" v="40"/>
          <pc:sldLayoutMkLst>
            <pc:docMk/>
            <pc:sldMasterMk cId="2460954070" sldId="2147483660"/>
            <pc:sldLayoutMk cId="2385387890" sldId="2147483661"/>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949138452" sldId="2147483662"/>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2591524520" sldId="2147483663"/>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1203092039" sldId="2147483664"/>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3733172339" sldId="2147483665"/>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3210312558" sldId="2147483666"/>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3146388984" sldId="2147483667"/>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3171841454" sldId="2147483668"/>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1718958274" sldId="2147483669"/>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2202905451" sldId="2147483670"/>
          </pc:sldLayoutMkLst>
        </pc:sldLayoutChg>
        <pc:sldLayoutChg chg="del">
          <pc:chgData name="Joseph  May" userId="S::jam2ft@mtmail.mtsu.edu::58834fdd-81cc-48cc-91bb-9cb69989be5c" providerId="AD" clId="Web-{CE0A2968-4F88-4832-BD1E-BE68C92BFED2}" dt="2022-08-31T19:05:46.326" v="40"/>
          <pc:sldLayoutMkLst>
            <pc:docMk/>
            <pc:sldMasterMk cId="2460954070" sldId="2147483660"/>
            <pc:sldLayoutMk cId="3479445657" sldId="2147483671"/>
          </pc:sldLayoutMkLst>
        </pc:sldLayoutChg>
      </pc:sldMasterChg>
      <pc:sldMasterChg chg="add addSldLayout">
        <pc:chgData name="Joseph  May" userId="S::jam2ft@mtmail.mtsu.edu::58834fdd-81cc-48cc-91bb-9cb69989be5c" providerId="AD" clId="Web-{CE0A2968-4F88-4832-BD1E-BE68C92BFED2}" dt="2022-08-31T19:05:46.326" v="40"/>
        <pc:sldMasterMkLst>
          <pc:docMk/>
          <pc:sldMasterMk cId="1300244286" sldId="2147483698"/>
        </pc:sldMasterMkLst>
        <pc:sldLayoutChg chg="add">
          <pc:chgData name="Joseph  May" userId="S::jam2ft@mtmail.mtsu.edu::58834fdd-81cc-48cc-91bb-9cb69989be5c" providerId="AD" clId="Web-{CE0A2968-4F88-4832-BD1E-BE68C92BFED2}" dt="2022-08-31T19:05:46.326" v="40"/>
          <pc:sldLayoutMkLst>
            <pc:docMk/>
            <pc:sldMasterMk cId="1300244286" sldId="2147483698"/>
            <pc:sldLayoutMk cId="4001826095" sldId="2147483687"/>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3257489980" sldId="2147483688"/>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1747060958" sldId="2147483689"/>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2797615829" sldId="2147483690"/>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3872936991" sldId="2147483691"/>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477972264" sldId="2147483692"/>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793955498" sldId="2147483693"/>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2567578107" sldId="2147483694"/>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2772747985" sldId="2147483695"/>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3527408660" sldId="2147483696"/>
          </pc:sldLayoutMkLst>
        </pc:sldLayoutChg>
        <pc:sldLayoutChg chg="add">
          <pc:chgData name="Joseph  May" userId="S::jam2ft@mtmail.mtsu.edu::58834fdd-81cc-48cc-91bb-9cb69989be5c" providerId="AD" clId="Web-{CE0A2968-4F88-4832-BD1E-BE68C92BFED2}" dt="2022-08-31T19:05:46.326" v="40"/>
          <pc:sldLayoutMkLst>
            <pc:docMk/>
            <pc:sldMasterMk cId="1300244286" sldId="2147483698"/>
            <pc:sldLayoutMk cId="1031045631" sldId="2147483697"/>
          </pc:sldLayoutMkLst>
        </pc:sldLayoutChg>
      </pc:sldMasterChg>
    </pc:docChg>
  </pc:docChgLst>
  <pc:docChgLst>
    <pc:chgData name="Joseph  May" userId="S::jam2ft@mtmail.mtsu.edu::58834fdd-81cc-48cc-91bb-9cb69989be5c" providerId="AD" clId="Web-{D9332E0B-6002-E931-922F-1015E4F5D306}"/>
    <pc:docChg chg="sldOrd">
      <pc:chgData name="Joseph  May" userId="S::jam2ft@mtmail.mtsu.edu::58834fdd-81cc-48cc-91bb-9cb69989be5c" providerId="AD" clId="Web-{D9332E0B-6002-E931-922F-1015E4F5D306}" dt="2022-09-18T23:12:08.515" v="0"/>
      <pc:docMkLst>
        <pc:docMk/>
      </pc:docMkLst>
      <pc:sldChg chg="ord">
        <pc:chgData name="Joseph  May" userId="S::jam2ft@mtmail.mtsu.edu::58834fdd-81cc-48cc-91bb-9cb69989be5c" providerId="AD" clId="Web-{D9332E0B-6002-E931-922F-1015E4F5D306}" dt="2022-09-18T23:12:08.515" v="0"/>
        <pc:sldMkLst>
          <pc:docMk/>
          <pc:sldMk cId="2982413935" sldId="264"/>
        </pc:sldMkLst>
      </pc:sldChg>
    </pc:docChg>
  </pc:docChgLst>
  <pc:docChgLst>
    <pc:chgData name="Joseph  May" userId="S::jam2ft@mtmail.mtsu.edu::58834fdd-81cc-48cc-91bb-9cb69989be5c" providerId="AD" clId="Web-{52926159-2952-496F-A83D-080F21E1E6D8}"/>
    <pc:docChg chg="modSld">
      <pc:chgData name="Joseph  May" userId="S::jam2ft@mtmail.mtsu.edu::58834fdd-81cc-48cc-91bb-9cb69989be5c" providerId="AD" clId="Web-{52926159-2952-496F-A83D-080F21E1E6D8}" dt="2022-09-28T00:42:28.179" v="57" actId="1076"/>
      <pc:docMkLst>
        <pc:docMk/>
      </pc:docMkLst>
      <pc:sldChg chg="addSp modSp mod setBg">
        <pc:chgData name="Joseph  May" userId="S::jam2ft@mtmail.mtsu.edu::58834fdd-81cc-48cc-91bb-9cb69989be5c" providerId="AD" clId="Web-{52926159-2952-496F-A83D-080F21E1E6D8}" dt="2022-09-28T00:37:09.250" v="12" actId="1076"/>
        <pc:sldMkLst>
          <pc:docMk/>
          <pc:sldMk cId="1181318883" sldId="259"/>
        </pc:sldMkLst>
        <pc:spChg chg="mod">
          <ac:chgData name="Joseph  May" userId="S::jam2ft@mtmail.mtsu.edu::58834fdd-81cc-48cc-91bb-9cb69989be5c" providerId="AD" clId="Web-{52926159-2952-496F-A83D-080F21E1E6D8}" dt="2022-09-28T00:36:56.813" v="10"/>
          <ac:spMkLst>
            <pc:docMk/>
            <pc:sldMk cId="1181318883" sldId="259"/>
            <ac:spMk id="2" creationId="{08C0A118-A41E-77C6-668B-B55D7A19FF58}"/>
          </ac:spMkLst>
        </pc:spChg>
        <pc:spChg chg="mod">
          <ac:chgData name="Joseph  May" userId="S::jam2ft@mtmail.mtsu.edu::58834fdd-81cc-48cc-91bb-9cb69989be5c" providerId="AD" clId="Web-{52926159-2952-496F-A83D-080F21E1E6D8}" dt="2022-09-28T00:36:56.813" v="10"/>
          <ac:spMkLst>
            <pc:docMk/>
            <pc:sldMk cId="1181318883" sldId="259"/>
            <ac:spMk id="3" creationId="{C2764025-2423-5EA2-F3E7-05BB087BE2E9}"/>
          </ac:spMkLst>
        </pc:spChg>
        <pc:spChg chg="add">
          <ac:chgData name="Joseph  May" userId="S::jam2ft@mtmail.mtsu.edu::58834fdd-81cc-48cc-91bb-9cb69989be5c" providerId="AD" clId="Web-{52926159-2952-496F-A83D-080F21E1E6D8}" dt="2022-09-28T00:36:56.813" v="10"/>
          <ac:spMkLst>
            <pc:docMk/>
            <pc:sldMk cId="1181318883" sldId="259"/>
            <ac:spMk id="9" creationId="{FAFB3478-4AEC-431E-93B2-1593839C16DA}"/>
          </ac:spMkLst>
        </pc:spChg>
        <pc:spChg chg="add">
          <ac:chgData name="Joseph  May" userId="S::jam2ft@mtmail.mtsu.edu::58834fdd-81cc-48cc-91bb-9cb69989be5c" providerId="AD" clId="Web-{52926159-2952-496F-A83D-080F21E1E6D8}" dt="2022-09-28T00:36:56.813" v="10"/>
          <ac:spMkLst>
            <pc:docMk/>
            <pc:sldMk cId="1181318883" sldId="259"/>
            <ac:spMk id="11" creationId="{A8A68745-355E-4D81-AA5F-942C71082A1E}"/>
          </ac:spMkLst>
        </pc:spChg>
        <pc:spChg chg="add">
          <ac:chgData name="Joseph  May" userId="S::jam2ft@mtmail.mtsu.edu::58834fdd-81cc-48cc-91bb-9cb69989be5c" providerId="AD" clId="Web-{52926159-2952-496F-A83D-080F21E1E6D8}" dt="2022-09-28T00:36:56.813" v="10"/>
          <ac:spMkLst>
            <pc:docMk/>
            <pc:sldMk cId="1181318883" sldId="259"/>
            <ac:spMk id="13" creationId="{61D32E23-CD34-4C85-8167-14669FD3E0CA}"/>
          </ac:spMkLst>
        </pc:spChg>
        <pc:spChg chg="add">
          <ac:chgData name="Joseph  May" userId="S::jam2ft@mtmail.mtsu.edu::58834fdd-81cc-48cc-91bb-9cb69989be5c" providerId="AD" clId="Web-{52926159-2952-496F-A83D-080F21E1E6D8}" dt="2022-09-28T00:36:56.813" v="10"/>
          <ac:spMkLst>
            <pc:docMk/>
            <pc:sldMk cId="1181318883" sldId="259"/>
            <ac:spMk id="15" creationId="{2E922E9E-A29B-4164-A634-B718A43369CA}"/>
          </ac:spMkLst>
        </pc:spChg>
        <pc:picChg chg="add mod">
          <ac:chgData name="Joseph  May" userId="S::jam2ft@mtmail.mtsu.edu::58834fdd-81cc-48cc-91bb-9cb69989be5c" providerId="AD" clId="Web-{52926159-2952-496F-A83D-080F21E1E6D8}" dt="2022-09-28T00:37:09.250" v="12" actId="1076"/>
          <ac:picMkLst>
            <pc:docMk/>
            <pc:sldMk cId="1181318883" sldId="259"/>
            <ac:picMk id="4" creationId="{425BBD37-A111-B019-05F3-D598FABCB4E4}"/>
          </ac:picMkLst>
        </pc:picChg>
      </pc:sldChg>
      <pc:sldChg chg="addSp delSp modSp mod setBg">
        <pc:chgData name="Joseph  May" userId="S::jam2ft@mtmail.mtsu.edu::58834fdd-81cc-48cc-91bb-9cb69989be5c" providerId="AD" clId="Web-{52926159-2952-496F-A83D-080F21E1E6D8}" dt="2022-09-28T00:38:43.674" v="26" actId="1076"/>
        <pc:sldMkLst>
          <pc:docMk/>
          <pc:sldMk cId="2261151539" sldId="260"/>
        </pc:sldMkLst>
        <pc:spChg chg="mod">
          <ac:chgData name="Joseph  May" userId="S::jam2ft@mtmail.mtsu.edu::58834fdd-81cc-48cc-91bb-9cb69989be5c" providerId="AD" clId="Web-{52926159-2952-496F-A83D-080F21E1E6D8}" dt="2022-09-28T00:35:37.686" v="1"/>
          <ac:spMkLst>
            <pc:docMk/>
            <pc:sldMk cId="2261151539" sldId="260"/>
            <ac:spMk id="2" creationId="{D8F271D2-B838-63BE-2DD6-A1AB7BB8A680}"/>
          </ac:spMkLst>
        </pc:spChg>
        <pc:spChg chg="mod">
          <ac:chgData name="Joseph  May" userId="S::jam2ft@mtmail.mtsu.edu::58834fdd-81cc-48cc-91bb-9cb69989be5c" providerId="AD" clId="Web-{52926159-2952-496F-A83D-080F21E1E6D8}" dt="2022-09-28T00:35:37.686" v="1"/>
          <ac:spMkLst>
            <pc:docMk/>
            <pc:sldMk cId="2261151539" sldId="260"/>
            <ac:spMk id="3" creationId="{4202DA1A-0DDF-8B2A-5A5A-4D3FE86101CA}"/>
          </ac:spMkLst>
        </pc:spChg>
        <pc:spChg chg="add del">
          <ac:chgData name="Joseph  May" userId="S::jam2ft@mtmail.mtsu.edu::58834fdd-81cc-48cc-91bb-9cb69989be5c" providerId="AD" clId="Web-{52926159-2952-496F-A83D-080F21E1E6D8}" dt="2022-09-28T00:38:34.487" v="23"/>
          <ac:spMkLst>
            <pc:docMk/>
            <pc:sldMk cId="2261151539" sldId="260"/>
            <ac:spMk id="9" creationId="{FAFB3478-4AEC-431E-93B2-1593839C16DA}"/>
          </ac:spMkLst>
        </pc:spChg>
        <pc:spChg chg="add del">
          <ac:chgData name="Joseph  May" userId="S::jam2ft@mtmail.mtsu.edu::58834fdd-81cc-48cc-91bb-9cb69989be5c" providerId="AD" clId="Web-{52926159-2952-496F-A83D-080F21E1E6D8}" dt="2022-09-28T00:38:34.487" v="23"/>
          <ac:spMkLst>
            <pc:docMk/>
            <pc:sldMk cId="2261151539" sldId="260"/>
            <ac:spMk id="11" creationId="{A8A68745-355E-4D81-AA5F-942C71082A1E}"/>
          </ac:spMkLst>
        </pc:spChg>
        <pc:spChg chg="add del">
          <ac:chgData name="Joseph  May" userId="S::jam2ft@mtmail.mtsu.edu::58834fdd-81cc-48cc-91bb-9cb69989be5c" providerId="AD" clId="Web-{52926159-2952-496F-A83D-080F21E1E6D8}" dt="2022-09-28T00:38:34.487" v="23"/>
          <ac:spMkLst>
            <pc:docMk/>
            <pc:sldMk cId="2261151539" sldId="260"/>
            <ac:spMk id="13" creationId="{61D32E23-CD34-4C85-8167-14669FD3E0CA}"/>
          </ac:spMkLst>
        </pc:spChg>
        <pc:spChg chg="add del">
          <ac:chgData name="Joseph  May" userId="S::jam2ft@mtmail.mtsu.edu::58834fdd-81cc-48cc-91bb-9cb69989be5c" providerId="AD" clId="Web-{52926159-2952-496F-A83D-080F21E1E6D8}" dt="2022-09-28T00:38:34.487" v="23"/>
          <ac:spMkLst>
            <pc:docMk/>
            <pc:sldMk cId="2261151539" sldId="260"/>
            <ac:spMk id="15" creationId="{2E922E9E-A29B-4164-A634-B718A43369CA}"/>
          </ac:spMkLst>
        </pc:spChg>
        <pc:spChg chg="add">
          <ac:chgData name="Joseph  May" userId="S::jam2ft@mtmail.mtsu.edu::58834fdd-81cc-48cc-91bb-9cb69989be5c" providerId="AD" clId="Web-{52926159-2952-496F-A83D-080F21E1E6D8}" dt="2022-09-28T00:38:34.487" v="23"/>
          <ac:spMkLst>
            <pc:docMk/>
            <pc:sldMk cId="2261151539" sldId="260"/>
            <ac:spMk id="20" creationId="{FAFB3478-4AEC-431E-93B2-1593839C16DA}"/>
          </ac:spMkLst>
        </pc:spChg>
        <pc:spChg chg="add">
          <ac:chgData name="Joseph  May" userId="S::jam2ft@mtmail.mtsu.edu::58834fdd-81cc-48cc-91bb-9cb69989be5c" providerId="AD" clId="Web-{52926159-2952-496F-A83D-080F21E1E6D8}" dt="2022-09-28T00:38:34.487" v="23"/>
          <ac:spMkLst>
            <pc:docMk/>
            <pc:sldMk cId="2261151539" sldId="260"/>
            <ac:spMk id="22" creationId="{A8A68745-355E-4D81-AA5F-942C71082A1E}"/>
          </ac:spMkLst>
        </pc:spChg>
        <pc:spChg chg="add">
          <ac:chgData name="Joseph  May" userId="S::jam2ft@mtmail.mtsu.edu::58834fdd-81cc-48cc-91bb-9cb69989be5c" providerId="AD" clId="Web-{52926159-2952-496F-A83D-080F21E1E6D8}" dt="2022-09-28T00:38:34.487" v="23"/>
          <ac:spMkLst>
            <pc:docMk/>
            <pc:sldMk cId="2261151539" sldId="260"/>
            <ac:spMk id="24" creationId="{9A450B93-9615-4854-BEA5-4A85DF5CD68C}"/>
          </ac:spMkLst>
        </pc:spChg>
        <pc:spChg chg="add">
          <ac:chgData name="Joseph  May" userId="S::jam2ft@mtmail.mtsu.edu::58834fdd-81cc-48cc-91bb-9cb69989be5c" providerId="AD" clId="Web-{52926159-2952-496F-A83D-080F21E1E6D8}" dt="2022-09-28T00:38:34.487" v="23"/>
          <ac:spMkLst>
            <pc:docMk/>
            <pc:sldMk cId="2261151539" sldId="260"/>
            <ac:spMk id="26" creationId="{2E922E9E-A29B-4164-A634-B718A43369CA}"/>
          </ac:spMkLst>
        </pc:spChg>
        <pc:picChg chg="add mod">
          <ac:chgData name="Joseph  May" userId="S::jam2ft@mtmail.mtsu.edu::58834fdd-81cc-48cc-91bb-9cb69989be5c" providerId="AD" clId="Web-{52926159-2952-496F-A83D-080F21E1E6D8}" dt="2022-09-28T00:38:43.674" v="26" actId="1076"/>
          <ac:picMkLst>
            <pc:docMk/>
            <pc:sldMk cId="2261151539" sldId="260"/>
            <ac:picMk id="4" creationId="{750165F5-0611-D3A4-5157-752E3DAC1546}"/>
          </ac:picMkLst>
        </pc:picChg>
      </pc:sldChg>
      <pc:sldChg chg="addSp delSp modSp mod setBg">
        <pc:chgData name="Joseph  May" userId="S::jam2ft@mtmail.mtsu.edu::58834fdd-81cc-48cc-91bb-9cb69989be5c" providerId="AD" clId="Web-{52926159-2952-496F-A83D-080F21E1E6D8}" dt="2022-09-28T00:40:40.239" v="45" actId="1076"/>
        <pc:sldMkLst>
          <pc:docMk/>
          <pc:sldMk cId="2806198583" sldId="263"/>
        </pc:sldMkLst>
        <pc:spChg chg="mod">
          <ac:chgData name="Joseph  May" userId="S::jam2ft@mtmail.mtsu.edu::58834fdd-81cc-48cc-91bb-9cb69989be5c" providerId="AD" clId="Web-{52926159-2952-496F-A83D-080F21E1E6D8}" dt="2022-09-28T00:40:30.442" v="43" actId="20577"/>
          <ac:spMkLst>
            <pc:docMk/>
            <pc:sldMk cId="2806198583" sldId="263"/>
            <ac:spMk id="2" creationId="{B98F5A78-FFD7-3DDE-C76E-9284ECB89B46}"/>
          </ac:spMkLst>
        </pc:spChg>
        <pc:spChg chg="mod">
          <ac:chgData name="Joseph  May" userId="S::jam2ft@mtmail.mtsu.edu::58834fdd-81cc-48cc-91bb-9cb69989be5c" providerId="AD" clId="Web-{52926159-2952-496F-A83D-080F21E1E6D8}" dt="2022-09-28T00:40:20.676" v="37" actId="20577"/>
          <ac:spMkLst>
            <pc:docMk/>
            <pc:sldMk cId="2806198583" sldId="263"/>
            <ac:spMk id="3" creationId="{CA34BDC3-E62C-2AAE-81B5-252BAF44DFC5}"/>
          </ac:spMkLst>
        </pc:spChg>
        <pc:spChg chg="del mod">
          <ac:chgData name="Joseph  May" userId="S::jam2ft@mtmail.mtsu.edu::58834fdd-81cc-48cc-91bb-9cb69989be5c" providerId="AD" clId="Web-{52926159-2952-496F-A83D-080F21E1E6D8}" dt="2022-09-28T00:40:04.301" v="34"/>
          <ac:spMkLst>
            <pc:docMk/>
            <pc:sldMk cId="2806198583" sldId="263"/>
            <ac:spMk id="4" creationId="{99AF01E1-28E1-E1D9-EBC5-2AE5B984FCD8}"/>
          </ac:spMkLst>
        </pc:spChg>
        <pc:spChg chg="add">
          <ac:chgData name="Joseph  May" userId="S::jam2ft@mtmail.mtsu.edu::58834fdd-81cc-48cc-91bb-9cb69989be5c" providerId="AD" clId="Web-{52926159-2952-496F-A83D-080F21E1E6D8}" dt="2022-09-28T00:40:11.004" v="35"/>
          <ac:spMkLst>
            <pc:docMk/>
            <pc:sldMk cId="2806198583" sldId="263"/>
            <ac:spMk id="10" creationId="{0F358BAA-9C8A-4E17-BAD8-32FD6FFEA730}"/>
          </ac:spMkLst>
        </pc:spChg>
        <pc:spChg chg="add">
          <ac:chgData name="Joseph  May" userId="S::jam2ft@mtmail.mtsu.edu::58834fdd-81cc-48cc-91bb-9cb69989be5c" providerId="AD" clId="Web-{52926159-2952-496F-A83D-080F21E1E6D8}" dt="2022-09-28T00:40:11.004" v="35"/>
          <ac:spMkLst>
            <pc:docMk/>
            <pc:sldMk cId="2806198583" sldId="263"/>
            <ac:spMk id="12" creationId="{4D6F41A4-BEE3-4935-9371-4ADEA67A22F9}"/>
          </ac:spMkLst>
        </pc:spChg>
        <pc:spChg chg="add">
          <ac:chgData name="Joseph  May" userId="S::jam2ft@mtmail.mtsu.edu::58834fdd-81cc-48cc-91bb-9cb69989be5c" providerId="AD" clId="Web-{52926159-2952-496F-A83D-080F21E1E6D8}" dt="2022-09-28T00:40:11.004" v="35"/>
          <ac:spMkLst>
            <pc:docMk/>
            <pc:sldMk cId="2806198583" sldId="263"/>
            <ac:spMk id="21" creationId="{7FE1D329-7CB2-4DF5-B0C0-36DD19EBC66D}"/>
          </ac:spMkLst>
        </pc:spChg>
        <pc:spChg chg="add">
          <ac:chgData name="Joseph  May" userId="S::jam2ft@mtmail.mtsu.edu::58834fdd-81cc-48cc-91bb-9cb69989be5c" providerId="AD" clId="Web-{52926159-2952-496F-A83D-080F21E1E6D8}" dt="2022-09-28T00:40:11.004" v="35"/>
          <ac:spMkLst>
            <pc:docMk/>
            <pc:sldMk cId="2806198583" sldId="263"/>
            <ac:spMk id="23" creationId="{FAFB3478-4AEC-431E-93B2-1593839C16DA}"/>
          </ac:spMkLst>
        </pc:spChg>
        <pc:spChg chg="add">
          <ac:chgData name="Joseph  May" userId="S::jam2ft@mtmail.mtsu.edu::58834fdd-81cc-48cc-91bb-9cb69989be5c" providerId="AD" clId="Web-{52926159-2952-496F-A83D-080F21E1E6D8}" dt="2022-09-28T00:40:11.004" v="35"/>
          <ac:spMkLst>
            <pc:docMk/>
            <pc:sldMk cId="2806198583" sldId="263"/>
            <ac:spMk id="25" creationId="{A8A68745-355E-4D81-AA5F-942C71082A1E}"/>
          </ac:spMkLst>
        </pc:spChg>
        <pc:spChg chg="add">
          <ac:chgData name="Joseph  May" userId="S::jam2ft@mtmail.mtsu.edu::58834fdd-81cc-48cc-91bb-9cb69989be5c" providerId="AD" clId="Web-{52926159-2952-496F-A83D-080F21E1E6D8}" dt="2022-09-28T00:40:11.004" v="35"/>
          <ac:spMkLst>
            <pc:docMk/>
            <pc:sldMk cId="2806198583" sldId="263"/>
            <ac:spMk id="27" creationId="{9A450B93-9615-4854-BEA5-4A85DF5CD68C}"/>
          </ac:spMkLst>
        </pc:spChg>
        <pc:spChg chg="add">
          <ac:chgData name="Joseph  May" userId="S::jam2ft@mtmail.mtsu.edu::58834fdd-81cc-48cc-91bb-9cb69989be5c" providerId="AD" clId="Web-{52926159-2952-496F-A83D-080F21E1E6D8}" dt="2022-09-28T00:40:11.004" v="35"/>
          <ac:spMkLst>
            <pc:docMk/>
            <pc:sldMk cId="2806198583" sldId="263"/>
            <ac:spMk id="29" creationId="{2E922E9E-A29B-4164-A634-B718A43369CA}"/>
          </ac:spMkLst>
        </pc:spChg>
        <pc:grpChg chg="add">
          <ac:chgData name="Joseph  May" userId="S::jam2ft@mtmail.mtsu.edu::58834fdd-81cc-48cc-91bb-9cb69989be5c" providerId="AD" clId="Web-{52926159-2952-496F-A83D-080F21E1E6D8}" dt="2022-09-28T00:40:11.004" v="35"/>
          <ac:grpSpMkLst>
            <pc:docMk/>
            <pc:sldMk cId="2806198583" sldId="263"/>
            <ac:grpSpMk id="14" creationId="{7726F010-956A-40BC-8A1F-8002DC729B4C}"/>
          </ac:grpSpMkLst>
        </pc:grpChg>
        <pc:picChg chg="add mod ord">
          <ac:chgData name="Joseph  May" userId="S::jam2ft@mtmail.mtsu.edu::58834fdd-81cc-48cc-91bb-9cb69989be5c" providerId="AD" clId="Web-{52926159-2952-496F-A83D-080F21E1E6D8}" dt="2022-09-28T00:40:40.239" v="45" actId="1076"/>
          <ac:picMkLst>
            <pc:docMk/>
            <pc:sldMk cId="2806198583" sldId="263"/>
            <ac:picMk id="5" creationId="{A4039B4F-AEDF-A872-47FE-9E7F464F9D72}"/>
          </ac:picMkLst>
        </pc:picChg>
      </pc:sldChg>
      <pc:sldChg chg="addSp modSp mod setBg">
        <pc:chgData name="Joseph  May" userId="S::jam2ft@mtmail.mtsu.edu::58834fdd-81cc-48cc-91bb-9cb69989be5c" providerId="AD" clId="Web-{52926159-2952-496F-A83D-080F21E1E6D8}" dt="2022-09-28T00:38:28.690" v="22" actId="1076"/>
        <pc:sldMkLst>
          <pc:docMk/>
          <pc:sldMk cId="1461426101" sldId="269"/>
        </pc:sldMkLst>
        <pc:spChg chg="mod">
          <ac:chgData name="Joseph  May" userId="S::jam2ft@mtmail.mtsu.edu::58834fdd-81cc-48cc-91bb-9cb69989be5c" providerId="AD" clId="Web-{52926159-2952-496F-A83D-080F21E1E6D8}" dt="2022-09-28T00:38:15.486" v="18"/>
          <ac:spMkLst>
            <pc:docMk/>
            <pc:sldMk cId="1461426101" sldId="269"/>
            <ac:spMk id="2" creationId="{48188FE3-686A-4725-2354-51D4545BBA24}"/>
          </ac:spMkLst>
        </pc:spChg>
        <pc:spChg chg="mod">
          <ac:chgData name="Joseph  May" userId="S::jam2ft@mtmail.mtsu.edu::58834fdd-81cc-48cc-91bb-9cb69989be5c" providerId="AD" clId="Web-{52926159-2952-496F-A83D-080F21E1E6D8}" dt="2022-09-28T00:38:15.486" v="18"/>
          <ac:spMkLst>
            <pc:docMk/>
            <pc:sldMk cId="1461426101" sldId="269"/>
            <ac:spMk id="3" creationId="{EA47F465-2C76-8266-A91A-390B3BD7B04D}"/>
          </ac:spMkLst>
        </pc:spChg>
        <pc:spChg chg="add">
          <ac:chgData name="Joseph  May" userId="S::jam2ft@mtmail.mtsu.edu::58834fdd-81cc-48cc-91bb-9cb69989be5c" providerId="AD" clId="Web-{52926159-2952-496F-A83D-080F21E1E6D8}" dt="2022-09-28T00:38:15.486" v="18"/>
          <ac:spMkLst>
            <pc:docMk/>
            <pc:sldMk cId="1461426101" sldId="269"/>
            <ac:spMk id="9" creationId="{FAFB3478-4AEC-431E-93B2-1593839C16DA}"/>
          </ac:spMkLst>
        </pc:spChg>
        <pc:spChg chg="add">
          <ac:chgData name="Joseph  May" userId="S::jam2ft@mtmail.mtsu.edu::58834fdd-81cc-48cc-91bb-9cb69989be5c" providerId="AD" clId="Web-{52926159-2952-496F-A83D-080F21E1E6D8}" dt="2022-09-28T00:38:15.486" v="18"/>
          <ac:spMkLst>
            <pc:docMk/>
            <pc:sldMk cId="1461426101" sldId="269"/>
            <ac:spMk id="11" creationId="{A8A68745-355E-4D81-AA5F-942C71082A1E}"/>
          </ac:spMkLst>
        </pc:spChg>
        <pc:spChg chg="add">
          <ac:chgData name="Joseph  May" userId="S::jam2ft@mtmail.mtsu.edu::58834fdd-81cc-48cc-91bb-9cb69989be5c" providerId="AD" clId="Web-{52926159-2952-496F-A83D-080F21E1E6D8}" dt="2022-09-28T00:38:15.486" v="18"/>
          <ac:spMkLst>
            <pc:docMk/>
            <pc:sldMk cId="1461426101" sldId="269"/>
            <ac:spMk id="13" creationId="{61D32E23-CD34-4C85-8167-14669FD3E0CA}"/>
          </ac:spMkLst>
        </pc:spChg>
        <pc:spChg chg="add">
          <ac:chgData name="Joseph  May" userId="S::jam2ft@mtmail.mtsu.edu::58834fdd-81cc-48cc-91bb-9cb69989be5c" providerId="AD" clId="Web-{52926159-2952-496F-A83D-080F21E1E6D8}" dt="2022-09-28T00:38:15.486" v="18"/>
          <ac:spMkLst>
            <pc:docMk/>
            <pc:sldMk cId="1461426101" sldId="269"/>
            <ac:spMk id="15" creationId="{2E922E9E-A29B-4164-A634-B718A43369CA}"/>
          </ac:spMkLst>
        </pc:spChg>
        <pc:picChg chg="add mod">
          <ac:chgData name="Joseph  May" userId="S::jam2ft@mtmail.mtsu.edu::58834fdd-81cc-48cc-91bb-9cb69989be5c" providerId="AD" clId="Web-{52926159-2952-496F-A83D-080F21E1E6D8}" dt="2022-09-28T00:38:28.690" v="22" actId="1076"/>
          <ac:picMkLst>
            <pc:docMk/>
            <pc:sldMk cId="1461426101" sldId="269"/>
            <ac:picMk id="4" creationId="{A23827F7-F2A2-1823-7D33-97305A68B19C}"/>
          </ac:picMkLst>
        </pc:picChg>
      </pc:sldChg>
      <pc:sldChg chg="addSp modSp mod setBg">
        <pc:chgData name="Joseph  May" userId="S::jam2ft@mtmail.mtsu.edu::58834fdd-81cc-48cc-91bb-9cb69989be5c" providerId="AD" clId="Web-{52926159-2952-496F-A83D-080F21E1E6D8}" dt="2022-09-28T00:41:25.850" v="49" actId="1076"/>
        <pc:sldMkLst>
          <pc:docMk/>
          <pc:sldMk cId="2814155002" sldId="270"/>
        </pc:sldMkLst>
        <pc:spChg chg="mod">
          <ac:chgData name="Joseph  May" userId="S::jam2ft@mtmail.mtsu.edu::58834fdd-81cc-48cc-91bb-9cb69989be5c" providerId="AD" clId="Web-{52926159-2952-496F-A83D-080F21E1E6D8}" dt="2022-09-28T00:41:17.428" v="47"/>
          <ac:spMkLst>
            <pc:docMk/>
            <pc:sldMk cId="2814155002" sldId="270"/>
            <ac:spMk id="2" creationId="{7E9B897D-6627-7163-312B-2D2E5E903FD6}"/>
          </ac:spMkLst>
        </pc:spChg>
        <pc:spChg chg="mod">
          <ac:chgData name="Joseph  May" userId="S::jam2ft@mtmail.mtsu.edu::58834fdd-81cc-48cc-91bb-9cb69989be5c" providerId="AD" clId="Web-{52926159-2952-496F-A83D-080F21E1E6D8}" dt="2022-09-28T00:41:17.428" v="47"/>
          <ac:spMkLst>
            <pc:docMk/>
            <pc:sldMk cId="2814155002" sldId="270"/>
            <ac:spMk id="3" creationId="{F9E76DEB-F85C-4F20-E702-0553164FBB27}"/>
          </ac:spMkLst>
        </pc:spChg>
        <pc:spChg chg="add">
          <ac:chgData name="Joseph  May" userId="S::jam2ft@mtmail.mtsu.edu::58834fdd-81cc-48cc-91bb-9cb69989be5c" providerId="AD" clId="Web-{52926159-2952-496F-A83D-080F21E1E6D8}" dt="2022-09-28T00:41:17.428" v="47"/>
          <ac:spMkLst>
            <pc:docMk/>
            <pc:sldMk cId="2814155002" sldId="270"/>
            <ac:spMk id="9" creationId="{FAFB3478-4AEC-431E-93B2-1593839C16DA}"/>
          </ac:spMkLst>
        </pc:spChg>
        <pc:spChg chg="add">
          <ac:chgData name="Joseph  May" userId="S::jam2ft@mtmail.mtsu.edu::58834fdd-81cc-48cc-91bb-9cb69989be5c" providerId="AD" clId="Web-{52926159-2952-496F-A83D-080F21E1E6D8}" dt="2022-09-28T00:41:17.428" v="47"/>
          <ac:spMkLst>
            <pc:docMk/>
            <pc:sldMk cId="2814155002" sldId="270"/>
            <ac:spMk id="11" creationId="{A8A68745-355E-4D81-AA5F-942C71082A1E}"/>
          </ac:spMkLst>
        </pc:spChg>
        <pc:spChg chg="add">
          <ac:chgData name="Joseph  May" userId="S::jam2ft@mtmail.mtsu.edu::58834fdd-81cc-48cc-91bb-9cb69989be5c" providerId="AD" clId="Web-{52926159-2952-496F-A83D-080F21E1E6D8}" dt="2022-09-28T00:41:17.428" v="47"/>
          <ac:spMkLst>
            <pc:docMk/>
            <pc:sldMk cId="2814155002" sldId="270"/>
            <ac:spMk id="13" creationId="{61D32E23-CD34-4C85-8167-14669FD3E0CA}"/>
          </ac:spMkLst>
        </pc:spChg>
        <pc:spChg chg="add">
          <ac:chgData name="Joseph  May" userId="S::jam2ft@mtmail.mtsu.edu::58834fdd-81cc-48cc-91bb-9cb69989be5c" providerId="AD" clId="Web-{52926159-2952-496F-A83D-080F21E1E6D8}" dt="2022-09-28T00:41:17.428" v="47"/>
          <ac:spMkLst>
            <pc:docMk/>
            <pc:sldMk cId="2814155002" sldId="270"/>
            <ac:spMk id="15" creationId="{2E922E9E-A29B-4164-A634-B718A43369CA}"/>
          </ac:spMkLst>
        </pc:spChg>
        <pc:picChg chg="add mod">
          <ac:chgData name="Joseph  May" userId="S::jam2ft@mtmail.mtsu.edu::58834fdd-81cc-48cc-91bb-9cb69989be5c" providerId="AD" clId="Web-{52926159-2952-496F-A83D-080F21E1E6D8}" dt="2022-09-28T00:41:25.850" v="49" actId="1076"/>
          <ac:picMkLst>
            <pc:docMk/>
            <pc:sldMk cId="2814155002" sldId="270"/>
            <ac:picMk id="4" creationId="{57DA24B3-BD6A-7D2B-383C-B35A4C1FCA19}"/>
          </ac:picMkLst>
        </pc:picChg>
      </pc:sldChg>
      <pc:sldChg chg="addSp modSp mod setBg">
        <pc:chgData name="Joseph  May" userId="S::jam2ft@mtmail.mtsu.edu::58834fdd-81cc-48cc-91bb-9cb69989be5c" providerId="AD" clId="Web-{52926159-2952-496F-A83D-080F21E1E6D8}" dt="2022-09-28T00:42:00.319" v="53" actId="1076"/>
        <pc:sldMkLst>
          <pc:docMk/>
          <pc:sldMk cId="2167314426" sldId="272"/>
        </pc:sldMkLst>
        <pc:spChg chg="mod">
          <ac:chgData name="Joseph  May" userId="S::jam2ft@mtmail.mtsu.edu::58834fdd-81cc-48cc-91bb-9cb69989be5c" providerId="AD" clId="Web-{52926159-2952-496F-A83D-080F21E1E6D8}" dt="2022-09-28T00:41:52.944" v="51"/>
          <ac:spMkLst>
            <pc:docMk/>
            <pc:sldMk cId="2167314426" sldId="272"/>
            <ac:spMk id="2" creationId="{DB84DF9E-6CBB-0516-2179-8B9102199534}"/>
          </ac:spMkLst>
        </pc:spChg>
        <pc:spChg chg="mod">
          <ac:chgData name="Joseph  May" userId="S::jam2ft@mtmail.mtsu.edu::58834fdd-81cc-48cc-91bb-9cb69989be5c" providerId="AD" clId="Web-{52926159-2952-496F-A83D-080F21E1E6D8}" dt="2022-09-28T00:41:52.944" v="51"/>
          <ac:spMkLst>
            <pc:docMk/>
            <pc:sldMk cId="2167314426" sldId="272"/>
            <ac:spMk id="3" creationId="{3EAF3267-E1CE-DAD1-4C15-A3301625F5D0}"/>
          </ac:spMkLst>
        </pc:spChg>
        <pc:spChg chg="add">
          <ac:chgData name="Joseph  May" userId="S::jam2ft@mtmail.mtsu.edu::58834fdd-81cc-48cc-91bb-9cb69989be5c" providerId="AD" clId="Web-{52926159-2952-496F-A83D-080F21E1E6D8}" dt="2022-09-28T00:41:52.944" v="51"/>
          <ac:spMkLst>
            <pc:docMk/>
            <pc:sldMk cId="2167314426" sldId="272"/>
            <ac:spMk id="9" creationId="{FAFB3478-4AEC-431E-93B2-1593839C16DA}"/>
          </ac:spMkLst>
        </pc:spChg>
        <pc:spChg chg="add">
          <ac:chgData name="Joseph  May" userId="S::jam2ft@mtmail.mtsu.edu::58834fdd-81cc-48cc-91bb-9cb69989be5c" providerId="AD" clId="Web-{52926159-2952-496F-A83D-080F21E1E6D8}" dt="2022-09-28T00:41:52.944" v="51"/>
          <ac:spMkLst>
            <pc:docMk/>
            <pc:sldMk cId="2167314426" sldId="272"/>
            <ac:spMk id="11" creationId="{A8A68745-355E-4D81-AA5F-942C71082A1E}"/>
          </ac:spMkLst>
        </pc:spChg>
        <pc:spChg chg="add">
          <ac:chgData name="Joseph  May" userId="S::jam2ft@mtmail.mtsu.edu::58834fdd-81cc-48cc-91bb-9cb69989be5c" providerId="AD" clId="Web-{52926159-2952-496F-A83D-080F21E1E6D8}" dt="2022-09-28T00:41:52.944" v="51"/>
          <ac:spMkLst>
            <pc:docMk/>
            <pc:sldMk cId="2167314426" sldId="272"/>
            <ac:spMk id="13" creationId="{9A450B93-9615-4854-BEA5-4A85DF5CD68C}"/>
          </ac:spMkLst>
        </pc:spChg>
        <pc:spChg chg="add">
          <ac:chgData name="Joseph  May" userId="S::jam2ft@mtmail.mtsu.edu::58834fdd-81cc-48cc-91bb-9cb69989be5c" providerId="AD" clId="Web-{52926159-2952-496F-A83D-080F21E1E6D8}" dt="2022-09-28T00:41:52.944" v="51"/>
          <ac:spMkLst>
            <pc:docMk/>
            <pc:sldMk cId="2167314426" sldId="272"/>
            <ac:spMk id="15" creationId="{2E922E9E-A29B-4164-A634-B718A43369CA}"/>
          </ac:spMkLst>
        </pc:spChg>
        <pc:picChg chg="add mod">
          <ac:chgData name="Joseph  May" userId="S::jam2ft@mtmail.mtsu.edu::58834fdd-81cc-48cc-91bb-9cb69989be5c" providerId="AD" clId="Web-{52926159-2952-496F-A83D-080F21E1E6D8}" dt="2022-09-28T00:42:00.319" v="53" actId="1076"/>
          <ac:picMkLst>
            <pc:docMk/>
            <pc:sldMk cId="2167314426" sldId="272"/>
            <ac:picMk id="4" creationId="{9B5C2998-7E94-87A5-C459-B2E698681D9A}"/>
          </ac:picMkLst>
        </pc:picChg>
      </pc:sldChg>
      <pc:sldChg chg="addSp modSp mod setBg">
        <pc:chgData name="Joseph  May" userId="S::jam2ft@mtmail.mtsu.edu::58834fdd-81cc-48cc-91bb-9cb69989be5c" providerId="AD" clId="Web-{52926159-2952-496F-A83D-080F21E1E6D8}" dt="2022-09-28T00:42:28.179" v="57" actId="1076"/>
        <pc:sldMkLst>
          <pc:docMk/>
          <pc:sldMk cId="1067991974" sldId="273"/>
        </pc:sldMkLst>
        <pc:spChg chg="mod">
          <ac:chgData name="Joseph  May" userId="S::jam2ft@mtmail.mtsu.edu::58834fdd-81cc-48cc-91bb-9cb69989be5c" providerId="AD" clId="Web-{52926159-2952-496F-A83D-080F21E1E6D8}" dt="2022-09-28T00:42:20.679" v="55"/>
          <ac:spMkLst>
            <pc:docMk/>
            <pc:sldMk cId="1067991974" sldId="273"/>
            <ac:spMk id="2" creationId="{EB26D161-6C6D-986E-1288-B4667319834B}"/>
          </ac:spMkLst>
        </pc:spChg>
        <pc:spChg chg="mod">
          <ac:chgData name="Joseph  May" userId="S::jam2ft@mtmail.mtsu.edu::58834fdd-81cc-48cc-91bb-9cb69989be5c" providerId="AD" clId="Web-{52926159-2952-496F-A83D-080F21E1E6D8}" dt="2022-09-28T00:42:20.679" v="55"/>
          <ac:spMkLst>
            <pc:docMk/>
            <pc:sldMk cId="1067991974" sldId="273"/>
            <ac:spMk id="3" creationId="{1A1B4856-F482-6327-9E23-C5E6017BD318}"/>
          </ac:spMkLst>
        </pc:spChg>
        <pc:spChg chg="add">
          <ac:chgData name="Joseph  May" userId="S::jam2ft@mtmail.mtsu.edu::58834fdd-81cc-48cc-91bb-9cb69989be5c" providerId="AD" clId="Web-{52926159-2952-496F-A83D-080F21E1E6D8}" dt="2022-09-28T00:42:20.679" v="55"/>
          <ac:spMkLst>
            <pc:docMk/>
            <pc:sldMk cId="1067991974" sldId="273"/>
            <ac:spMk id="9" creationId="{FAFB3478-4AEC-431E-93B2-1593839C16DA}"/>
          </ac:spMkLst>
        </pc:spChg>
        <pc:spChg chg="add">
          <ac:chgData name="Joseph  May" userId="S::jam2ft@mtmail.mtsu.edu::58834fdd-81cc-48cc-91bb-9cb69989be5c" providerId="AD" clId="Web-{52926159-2952-496F-A83D-080F21E1E6D8}" dt="2022-09-28T00:42:20.679" v="55"/>
          <ac:spMkLst>
            <pc:docMk/>
            <pc:sldMk cId="1067991974" sldId="273"/>
            <ac:spMk id="11" creationId="{A8A68745-355E-4D81-AA5F-942C71082A1E}"/>
          </ac:spMkLst>
        </pc:spChg>
        <pc:spChg chg="add">
          <ac:chgData name="Joseph  May" userId="S::jam2ft@mtmail.mtsu.edu::58834fdd-81cc-48cc-91bb-9cb69989be5c" providerId="AD" clId="Web-{52926159-2952-496F-A83D-080F21E1E6D8}" dt="2022-09-28T00:42:20.679" v="55"/>
          <ac:spMkLst>
            <pc:docMk/>
            <pc:sldMk cId="1067991974" sldId="273"/>
            <ac:spMk id="13" creationId="{61D32E23-CD34-4C85-8167-14669FD3E0CA}"/>
          </ac:spMkLst>
        </pc:spChg>
        <pc:spChg chg="add">
          <ac:chgData name="Joseph  May" userId="S::jam2ft@mtmail.mtsu.edu::58834fdd-81cc-48cc-91bb-9cb69989be5c" providerId="AD" clId="Web-{52926159-2952-496F-A83D-080F21E1E6D8}" dt="2022-09-28T00:42:20.679" v="55"/>
          <ac:spMkLst>
            <pc:docMk/>
            <pc:sldMk cId="1067991974" sldId="273"/>
            <ac:spMk id="15" creationId="{2E922E9E-A29B-4164-A634-B718A43369CA}"/>
          </ac:spMkLst>
        </pc:spChg>
        <pc:picChg chg="add mod">
          <ac:chgData name="Joseph  May" userId="S::jam2ft@mtmail.mtsu.edu::58834fdd-81cc-48cc-91bb-9cb69989be5c" providerId="AD" clId="Web-{52926159-2952-496F-A83D-080F21E1E6D8}" dt="2022-09-28T00:42:28.179" v="57" actId="1076"/>
          <ac:picMkLst>
            <pc:docMk/>
            <pc:sldMk cId="1067991974" sldId="273"/>
            <ac:picMk id="4" creationId="{A20D5736-3352-0E1E-A41F-AA6D2120223A}"/>
          </ac:picMkLst>
        </pc:picChg>
      </pc:sldChg>
      <pc:sldChg chg="addSp delSp modSp mod setBg">
        <pc:chgData name="Joseph  May" userId="S::jam2ft@mtmail.mtsu.edu::58834fdd-81cc-48cc-91bb-9cb69989be5c" providerId="AD" clId="Web-{52926159-2952-496F-A83D-080F21E1E6D8}" dt="2022-09-28T00:38:55.237" v="29" actId="14100"/>
        <pc:sldMkLst>
          <pc:docMk/>
          <pc:sldMk cId="4209405916" sldId="274"/>
        </pc:sldMkLst>
        <pc:spChg chg="mod">
          <ac:chgData name="Joseph  May" userId="S::jam2ft@mtmail.mtsu.edu::58834fdd-81cc-48cc-91bb-9cb69989be5c" providerId="AD" clId="Web-{52926159-2952-496F-A83D-080F21E1E6D8}" dt="2022-09-28T00:37:39.032" v="14"/>
          <ac:spMkLst>
            <pc:docMk/>
            <pc:sldMk cId="4209405916" sldId="274"/>
            <ac:spMk id="2" creationId="{6DCA0048-8BF7-C19B-D617-2FD8DF57A92D}"/>
          </ac:spMkLst>
        </pc:spChg>
        <pc:spChg chg="mod">
          <ac:chgData name="Joseph  May" userId="S::jam2ft@mtmail.mtsu.edu::58834fdd-81cc-48cc-91bb-9cb69989be5c" providerId="AD" clId="Web-{52926159-2952-496F-A83D-080F21E1E6D8}" dt="2022-09-28T00:37:39.032" v="14"/>
          <ac:spMkLst>
            <pc:docMk/>
            <pc:sldMk cId="4209405916" sldId="274"/>
            <ac:spMk id="3" creationId="{218F66D4-2FAB-34A7-9624-273CA8A77DC7}"/>
          </ac:spMkLst>
        </pc:spChg>
        <pc:spChg chg="add del">
          <ac:chgData name="Joseph  May" userId="S::jam2ft@mtmail.mtsu.edu::58834fdd-81cc-48cc-91bb-9cb69989be5c" providerId="AD" clId="Web-{52926159-2952-496F-A83D-080F21E1E6D8}" dt="2022-09-28T00:38:48.690" v="27"/>
          <ac:spMkLst>
            <pc:docMk/>
            <pc:sldMk cId="4209405916" sldId="274"/>
            <ac:spMk id="9" creationId="{FAFB3478-4AEC-431E-93B2-1593839C16DA}"/>
          </ac:spMkLst>
        </pc:spChg>
        <pc:spChg chg="add del">
          <ac:chgData name="Joseph  May" userId="S::jam2ft@mtmail.mtsu.edu::58834fdd-81cc-48cc-91bb-9cb69989be5c" providerId="AD" clId="Web-{52926159-2952-496F-A83D-080F21E1E6D8}" dt="2022-09-28T00:38:48.690" v="27"/>
          <ac:spMkLst>
            <pc:docMk/>
            <pc:sldMk cId="4209405916" sldId="274"/>
            <ac:spMk id="11" creationId="{A8A68745-355E-4D81-AA5F-942C71082A1E}"/>
          </ac:spMkLst>
        </pc:spChg>
        <pc:spChg chg="add del">
          <ac:chgData name="Joseph  May" userId="S::jam2ft@mtmail.mtsu.edu::58834fdd-81cc-48cc-91bb-9cb69989be5c" providerId="AD" clId="Web-{52926159-2952-496F-A83D-080F21E1E6D8}" dt="2022-09-28T00:38:48.690" v="27"/>
          <ac:spMkLst>
            <pc:docMk/>
            <pc:sldMk cId="4209405916" sldId="274"/>
            <ac:spMk id="13" creationId="{61D32E23-CD34-4C85-8167-14669FD3E0CA}"/>
          </ac:spMkLst>
        </pc:spChg>
        <pc:spChg chg="add del">
          <ac:chgData name="Joseph  May" userId="S::jam2ft@mtmail.mtsu.edu::58834fdd-81cc-48cc-91bb-9cb69989be5c" providerId="AD" clId="Web-{52926159-2952-496F-A83D-080F21E1E6D8}" dt="2022-09-28T00:38:48.690" v="27"/>
          <ac:spMkLst>
            <pc:docMk/>
            <pc:sldMk cId="4209405916" sldId="274"/>
            <ac:spMk id="15" creationId="{2E922E9E-A29B-4164-A634-B718A43369CA}"/>
          </ac:spMkLst>
        </pc:spChg>
        <pc:spChg chg="add">
          <ac:chgData name="Joseph  May" userId="S::jam2ft@mtmail.mtsu.edu::58834fdd-81cc-48cc-91bb-9cb69989be5c" providerId="AD" clId="Web-{52926159-2952-496F-A83D-080F21E1E6D8}" dt="2022-09-28T00:38:48.690" v="27"/>
          <ac:spMkLst>
            <pc:docMk/>
            <pc:sldMk cId="4209405916" sldId="274"/>
            <ac:spMk id="20" creationId="{FAFB3478-4AEC-431E-93B2-1593839C16DA}"/>
          </ac:spMkLst>
        </pc:spChg>
        <pc:spChg chg="add">
          <ac:chgData name="Joseph  May" userId="S::jam2ft@mtmail.mtsu.edu::58834fdd-81cc-48cc-91bb-9cb69989be5c" providerId="AD" clId="Web-{52926159-2952-496F-A83D-080F21E1E6D8}" dt="2022-09-28T00:38:48.690" v="27"/>
          <ac:spMkLst>
            <pc:docMk/>
            <pc:sldMk cId="4209405916" sldId="274"/>
            <ac:spMk id="22" creationId="{A8A68745-355E-4D81-AA5F-942C71082A1E}"/>
          </ac:spMkLst>
        </pc:spChg>
        <pc:spChg chg="add">
          <ac:chgData name="Joseph  May" userId="S::jam2ft@mtmail.mtsu.edu::58834fdd-81cc-48cc-91bb-9cb69989be5c" providerId="AD" clId="Web-{52926159-2952-496F-A83D-080F21E1E6D8}" dt="2022-09-28T00:38:48.690" v="27"/>
          <ac:spMkLst>
            <pc:docMk/>
            <pc:sldMk cId="4209405916" sldId="274"/>
            <ac:spMk id="24" creationId="{9A450B93-9615-4854-BEA5-4A85DF5CD68C}"/>
          </ac:spMkLst>
        </pc:spChg>
        <pc:spChg chg="add">
          <ac:chgData name="Joseph  May" userId="S::jam2ft@mtmail.mtsu.edu::58834fdd-81cc-48cc-91bb-9cb69989be5c" providerId="AD" clId="Web-{52926159-2952-496F-A83D-080F21E1E6D8}" dt="2022-09-28T00:38:48.690" v="27"/>
          <ac:spMkLst>
            <pc:docMk/>
            <pc:sldMk cId="4209405916" sldId="274"/>
            <ac:spMk id="26" creationId="{2E922E9E-A29B-4164-A634-B718A43369CA}"/>
          </ac:spMkLst>
        </pc:spChg>
        <pc:picChg chg="add mod">
          <ac:chgData name="Joseph  May" userId="S::jam2ft@mtmail.mtsu.edu::58834fdd-81cc-48cc-91bb-9cb69989be5c" providerId="AD" clId="Web-{52926159-2952-496F-A83D-080F21E1E6D8}" dt="2022-09-28T00:38:55.237" v="29" actId="14100"/>
          <ac:picMkLst>
            <pc:docMk/>
            <pc:sldMk cId="4209405916" sldId="274"/>
            <ac:picMk id="4" creationId="{4FB4D1AB-F441-281E-761D-9B36719EC9B7}"/>
          </ac:picMkLst>
        </pc:picChg>
      </pc:sldChg>
    </pc:docChg>
  </pc:docChgLst>
  <pc:docChgLst>
    <pc:chgData name="Joseph  May" userId="S::jam2ft@mtmail.mtsu.edu::58834fdd-81cc-48cc-91bb-9cb69989be5c" providerId="AD" clId="Web-{34439459-E9D1-E48A-A7CA-40A9CBC71AF4}"/>
    <pc:docChg chg="addSld delSld modSld sldOrd">
      <pc:chgData name="Joseph  May" userId="S::jam2ft@mtmail.mtsu.edu::58834fdd-81cc-48cc-91bb-9cb69989be5c" providerId="AD" clId="Web-{34439459-E9D1-E48A-A7CA-40A9CBC71AF4}" dt="2022-09-20T14:46:39.943" v="1681" actId="20577"/>
      <pc:docMkLst>
        <pc:docMk/>
      </pc:docMkLst>
      <pc:sldChg chg="modSp">
        <pc:chgData name="Joseph  May" userId="S::jam2ft@mtmail.mtsu.edu::58834fdd-81cc-48cc-91bb-9cb69989be5c" providerId="AD" clId="Web-{34439459-E9D1-E48A-A7CA-40A9CBC71AF4}" dt="2022-09-20T14:27:35.128" v="291" actId="20577"/>
        <pc:sldMkLst>
          <pc:docMk/>
          <pc:sldMk cId="1181318883" sldId="259"/>
        </pc:sldMkLst>
        <pc:spChg chg="mod">
          <ac:chgData name="Joseph  May" userId="S::jam2ft@mtmail.mtsu.edu::58834fdd-81cc-48cc-91bb-9cb69989be5c" providerId="AD" clId="Web-{34439459-E9D1-E48A-A7CA-40A9CBC71AF4}" dt="2022-09-20T14:27:35.128" v="291" actId="20577"/>
          <ac:spMkLst>
            <pc:docMk/>
            <pc:sldMk cId="1181318883" sldId="259"/>
            <ac:spMk id="3" creationId="{C2764025-2423-5EA2-F3E7-05BB087BE2E9}"/>
          </ac:spMkLst>
        </pc:spChg>
      </pc:sldChg>
      <pc:sldChg chg="modSp ord">
        <pc:chgData name="Joseph  May" userId="S::jam2ft@mtmail.mtsu.edu::58834fdd-81cc-48cc-91bb-9cb69989be5c" providerId="AD" clId="Web-{34439459-E9D1-E48A-A7CA-40A9CBC71AF4}" dt="2022-09-20T14:23:47.062" v="84" actId="20577"/>
        <pc:sldMkLst>
          <pc:docMk/>
          <pc:sldMk cId="2261151539" sldId="260"/>
        </pc:sldMkLst>
        <pc:spChg chg="mod">
          <ac:chgData name="Joseph  May" userId="S::jam2ft@mtmail.mtsu.edu::58834fdd-81cc-48cc-91bb-9cb69989be5c" providerId="AD" clId="Web-{34439459-E9D1-E48A-A7CA-40A9CBC71AF4}" dt="2022-09-20T14:23:47.062" v="84" actId="20577"/>
          <ac:spMkLst>
            <pc:docMk/>
            <pc:sldMk cId="2261151539" sldId="260"/>
            <ac:spMk id="3" creationId="{4202DA1A-0DDF-8B2A-5A5A-4D3FE86101CA}"/>
          </ac:spMkLst>
        </pc:spChg>
      </pc:sldChg>
      <pc:sldChg chg="modSp ord">
        <pc:chgData name="Joseph  May" userId="S::jam2ft@mtmail.mtsu.edu::58834fdd-81cc-48cc-91bb-9cb69989be5c" providerId="AD" clId="Web-{34439459-E9D1-E48A-A7CA-40A9CBC71AF4}" dt="2022-09-20T14:44:22.784" v="1621" actId="20577"/>
        <pc:sldMkLst>
          <pc:docMk/>
          <pc:sldMk cId="430274329" sldId="261"/>
        </pc:sldMkLst>
        <pc:spChg chg="mod">
          <ac:chgData name="Joseph  May" userId="S::jam2ft@mtmail.mtsu.edu::58834fdd-81cc-48cc-91bb-9cb69989be5c" providerId="AD" clId="Web-{34439459-E9D1-E48A-A7CA-40A9CBC71AF4}" dt="2022-09-20T14:42:15.470" v="1452" actId="20577"/>
          <ac:spMkLst>
            <pc:docMk/>
            <pc:sldMk cId="430274329" sldId="261"/>
            <ac:spMk id="2" creationId="{637E35C2-8DBA-C11F-4D9A-426751102DBB}"/>
          </ac:spMkLst>
        </pc:spChg>
        <pc:spChg chg="mod">
          <ac:chgData name="Joseph  May" userId="S::jam2ft@mtmail.mtsu.edu::58834fdd-81cc-48cc-91bb-9cb69989be5c" providerId="AD" clId="Web-{34439459-E9D1-E48A-A7CA-40A9CBC71AF4}" dt="2022-09-20T14:44:22.784" v="1621" actId="20577"/>
          <ac:spMkLst>
            <pc:docMk/>
            <pc:sldMk cId="430274329" sldId="261"/>
            <ac:spMk id="3" creationId="{3A2D61E1-77FE-7C86-F778-290898983924}"/>
          </ac:spMkLst>
        </pc:spChg>
      </pc:sldChg>
      <pc:sldChg chg="modSp">
        <pc:chgData name="Joseph  May" userId="S::jam2ft@mtmail.mtsu.edu::58834fdd-81cc-48cc-91bb-9cb69989be5c" providerId="AD" clId="Web-{34439459-E9D1-E48A-A7CA-40A9CBC71AF4}" dt="2022-09-20T14:46:03.005" v="1663" actId="20577"/>
        <pc:sldMkLst>
          <pc:docMk/>
          <pc:sldMk cId="2294460121" sldId="262"/>
        </pc:sldMkLst>
        <pc:spChg chg="mod">
          <ac:chgData name="Joseph  May" userId="S::jam2ft@mtmail.mtsu.edu::58834fdd-81cc-48cc-91bb-9cb69989be5c" providerId="AD" clId="Web-{34439459-E9D1-E48A-A7CA-40A9CBC71AF4}" dt="2022-09-20T14:46:03.005" v="1663" actId="20577"/>
          <ac:spMkLst>
            <pc:docMk/>
            <pc:sldMk cId="2294460121" sldId="262"/>
            <ac:spMk id="3" creationId="{3D01EFA0-3595-65C5-86B5-5998FFEE3498}"/>
          </ac:spMkLst>
        </pc:spChg>
      </pc:sldChg>
      <pc:sldChg chg="addSp modSp mod modClrScheme chgLayout">
        <pc:chgData name="Joseph  May" userId="S::jam2ft@mtmail.mtsu.edu::58834fdd-81cc-48cc-91bb-9cb69989be5c" providerId="AD" clId="Web-{34439459-E9D1-E48A-A7CA-40A9CBC71AF4}" dt="2022-09-20T14:33:13.133" v="775" actId="20577"/>
        <pc:sldMkLst>
          <pc:docMk/>
          <pc:sldMk cId="2806198583" sldId="263"/>
        </pc:sldMkLst>
        <pc:spChg chg="mod ord">
          <ac:chgData name="Joseph  May" userId="S::jam2ft@mtmail.mtsu.edu::58834fdd-81cc-48cc-91bb-9cb69989be5c" providerId="AD" clId="Web-{34439459-E9D1-E48A-A7CA-40A9CBC71AF4}" dt="2022-09-20T14:32:57.446" v="767"/>
          <ac:spMkLst>
            <pc:docMk/>
            <pc:sldMk cId="2806198583" sldId="263"/>
            <ac:spMk id="2" creationId="{B98F5A78-FFD7-3DDE-C76E-9284ECB89B46}"/>
          </ac:spMkLst>
        </pc:spChg>
        <pc:spChg chg="mod ord">
          <ac:chgData name="Joseph  May" userId="S::jam2ft@mtmail.mtsu.edu::58834fdd-81cc-48cc-91bb-9cb69989be5c" providerId="AD" clId="Web-{34439459-E9D1-E48A-A7CA-40A9CBC71AF4}" dt="2022-09-20T14:33:00.165" v="769" actId="20577"/>
          <ac:spMkLst>
            <pc:docMk/>
            <pc:sldMk cId="2806198583" sldId="263"/>
            <ac:spMk id="3" creationId="{CA34BDC3-E62C-2AAE-81B5-252BAF44DFC5}"/>
          </ac:spMkLst>
        </pc:spChg>
        <pc:spChg chg="add mod ord">
          <ac:chgData name="Joseph  May" userId="S::jam2ft@mtmail.mtsu.edu::58834fdd-81cc-48cc-91bb-9cb69989be5c" providerId="AD" clId="Web-{34439459-E9D1-E48A-A7CA-40A9CBC71AF4}" dt="2022-09-20T14:33:13.133" v="775" actId="20577"/>
          <ac:spMkLst>
            <pc:docMk/>
            <pc:sldMk cId="2806198583" sldId="263"/>
            <ac:spMk id="4" creationId="{99AF01E1-28E1-E1D9-EBC5-2AE5B984FCD8}"/>
          </ac:spMkLst>
        </pc:spChg>
      </pc:sldChg>
      <pc:sldChg chg="modSp">
        <pc:chgData name="Joseph  May" userId="S::jam2ft@mtmail.mtsu.edu::58834fdd-81cc-48cc-91bb-9cb69989be5c" providerId="AD" clId="Web-{34439459-E9D1-E48A-A7CA-40A9CBC71AF4}" dt="2022-09-20T14:42:06.361" v="1437" actId="20577"/>
        <pc:sldMkLst>
          <pc:docMk/>
          <pc:sldMk cId="2982413935" sldId="264"/>
        </pc:sldMkLst>
        <pc:spChg chg="mod">
          <ac:chgData name="Joseph  May" userId="S::jam2ft@mtmail.mtsu.edu::58834fdd-81cc-48cc-91bb-9cb69989be5c" providerId="AD" clId="Web-{34439459-E9D1-E48A-A7CA-40A9CBC71AF4}" dt="2022-09-20T14:37:38.419" v="1021" actId="20577"/>
          <ac:spMkLst>
            <pc:docMk/>
            <pc:sldMk cId="2982413935" sldId="264"/>
            <ac:spMk id="2" creationId="{597AD823-2D26-3EA1-2C4D-65F34F1FB66C}"/>
          </ac:spMkLst>
        </pc:spChg>
        <pc:spChg chg="mod">
          <ac:chgData name="Joseph  May" userId="S::jam2ft@mtmail.mtsu.edu::58834fdd-81cc-48cc-91bb-9cb69989be5c" providerId="AD" clId="Web-{34439459-E9D1-E48A-A7CA-40A9CBC71AF4}" dt="2022-09-20T14:42:06.361" v="1437" actId="20577"/>
          <ac:spMkLst>
            <pc:docMk/>
            <pc:sldMk cId="2982413935" sldId="264"/>
            <ac:spMk id="3" creationId="{27FCF5D9-1F68-AC7E-AE35-6231099CE5E1}"/>
          </ac:spMkLst>
        </pc:spChg>
      </pc:sldChg>
      <pc:sldChg chg="ord">
        <pc:chgData name="Joseph  May" userId="S::jam2ft@mtmail.mtsu.edu::58834fdd-81cc-48cc-91bb-9cb69989be5c" providerId="AD" clId="Web-{34439459-E9D1-E48A-A7CA-40A9CBC71AF4}" dt="2022-09-20T14:44:41.082" v="1625"/>
        <pc:sldMkLst>
          <pc:docMk/>
          <pc:sldMk cId="993213979" sldId="265"/>
        </pc:sldMkLst>
      </pc:sldChg>
      <pc:sldChg chg="modSp ord">
        <pc:chgData name="Joseph  May" userId="S::jam2ft@mtmail.mtsu.edu::58834fdd-81cc-48cc-91bb-9cb69989be5c" providerId="AD" clId="Web-{34439459-E9D1-E48A-A7CA-40A9CBC71AF4}" dt="2022-09-20T14:44:59.941" v="1629" actId="20577"/>
        <pc:sldMkLst>
          <pc:docMk/>
          <pc:sldMk cId="1178254001" sldId="266"/>
        </pc:sldMkLst>
        <pc:spChg chg="mod">
          <ac:chgData name="Joseph  May" userId="S::jam2ft@mtmail.mtsu.edu::58834fdd-81cc-48cc-91bb-9cb69989be5c" providerId="AD" clId="Web-{34439459-E9D1-E48A-A7CA-40A9CBC71AF4}" dt="2022-09-20T14:44:59.941" v="1629" actId="20577"/>
          <ac:spMkLst>
            <pc:docMk/>
            <pc:sldMk cId="1178254001" sldId="266"/>
            <ac:spMk id="3" creationId="{BFB4988A-4DD4-A053-3749-205BBB5397FA}"/>
          </ac:spMkLst>
        </pc:spChg>
      </pc:sldChg>
      <pc:sldChg chg="modSp del">
        <pc:chgData name="Joseph  May" userId="S::jam2ft@mtmail.mtsu.edu::58834fdd-81cc-48cc-91bb-9cb69989be5c" providerId="AD" clId="Web-{34439459-E9D1-E48A-A7CA-40A9CBC71AF4}" dt="2022-09-20T14:45:42.833" v="1654"/>
        <pc:sldMkLst>
          <pc:docMk/>
          <pc:sldMk cId="1232202138" sldId="267"/>
        </pc:sldMkLst>
        <pc:spChg chg="mod">
          <ac:chgData name="Joseph  May" userId="S::jam2ft@mtmail.mtsu.edu::58834fdd-81cc-48cc-91bb-9cb69989be5c" providerId="AD" clId="Web-{34439459-E9D1-E48A-A7CA-40A9CBC71AF4}" dt="2022-09-20T14:45:17.583" v="1636" actId="20577"/>
          <ac:spMkLst>
            <pc:docMk/>
            <pc:sldMk cId="1232202138" sldId="267"/>
            <ac:spMk id="3" creationId="{AD5CA5D0-AB08-8180-C40D-563A838D50EA}"/>
          </ac:spMkLst>
        </pc:spChg>
      </pc:sldChg>
      <pc:sldChg chg="modSp">
        <pc:chgData name="Joseph  May" userId="S::jam2ft@mtmail.mtsu.edu::58834fdd-81cc-48cc-91bb-9cb69989be5c" providerId="AD" clId="Web-{34439459-E9D1-E48A-A7CA-40A9CBC71AF4}" dt="2022-09-20T14:31:00.194" v="616" actId="20577"/>
        <pc:sldMkLst>
          <pc:docMk/>
          <pc:sldMk cId="1461426101" sldId="269"/>
        </pc:sldMkLst>
        <pc:spChg chg="mod">
          <ac:chgData name="Joseph  May" userId="S::jam2ft@mtmail.mtsu.edu::58834fdd-81cc-48cc-91bb-9cb69989be5c" providerId="AD" clId="Web-{34439459-E9D1-E48A-A7CA-40A9CBC71AF4}" dt="2022-09-20T14:31:00.194" v="616" actId="20577"/>
          <ac:spMkLst>
            <pc:docMk/>
            <pc:sldMk cId="1461426101" sldId="269"/>
            <ac:spMk id="3" creationId="{EA47F465-2C76-8266-A91A-390B3BD7B04D}"/>
          </ac:spMkLst>
        </pc:spChg>
      </pc:sldChg>
      <pc:sldChg chg="modSp">
        <pc:chgData name="Joseph  May" userId="S::jam2ft@mtmail.mtsu.edu::58834fdd-81cc-48cc-91bb-9cb69989be5c" providerId="AD" clId="Web-{34439459-E9D1-E48A-A7CA-40A9CBC71AF4}" dt="2022-09-20T14:35:32.261" v="854" actId="14100"/>
        <pc:sldMkLst>
          <pc:docMk/>
          <pc:sldMk cId="2814155002" sldId="270"/>
        </pc:sldMkLst>
        <pc:spChg chg="mod">
          <ac:chgData name="Joseph  May" userId="S::jam2ft@mtmail.mtsu.edu::58834fdd-81cc-48cc-91bb-9cb69989be5c" providerId="AD" clId="Web-{34439459-E9D1-E48A-A7CA-40A9CBC71AF4}" dt="2022-09-20T14:35:32.261" v="854" actId="14100"/>
          <ac:spMkLst>
            <pc:docMk/>
            <pc:sldMk cId="2814155002" sldId="270"/>
            <ac:spMk id="3" creationId="{F9E76DEB-F85C-4F20-E702-0553164FBB27}"/>
          </ac:spMkLst>
        </pc:spChg>
      </pc:sldChg>
      <pc:sldChg chg="del">
        <pc:chgData name="Joseph  May" userId="S::jam2ft@mtmail.mtsu.edu::58834fdd-81cc-48cc-91bb-9cb69989be5c" providerId="AD" clId="Web-{34439459-E9D1-E48A-A7CA-40A9CBC71AF4}" dt="2022-09-20T14:20:46.622" v="0"/>
        <pc:sldMkLst>
          <pc:docMk/>
          <pc:sldMk cId="813263034" sldId="271"/>
        </pc:sldMkLst>
      </pc:sldChg>
      <pc:sldChg chg="modSp">
        <pc:chgData name="Joseph  May" userId="S::jam2ft@mtmail.mtsu.edu::58834fdd-81cc-48cc-91bb-9cb69989be5c" providerId="AD" clId="Web-{34439459-E9D1-E48A-A7CA-40A9CBC71AF4}" dt="2022-09-20T14:36:21.605" v="926" actId="14100"/>
        <pc:sldMkLst>
          <pc:docMk/>
          <pc:sldMk cId="2167314426" sldId="272"/>
        </pc:sldMkLst>
        <pc:spChg chg="mod">
          <ac:chgData name="Joseph  May" userId="S::jam2ft@mtmail.mtsu.edu::58834fdd-81cc-48cc-91bb-9cb69989be5c" providerId="AD" clId="Web-{34439459-E9D1-E48A-A7CA-40A9CBC71AF4}" dt="2022-09-20T14:36:21.605" v="926" actId="14100"/>
          <ac:spMkLst>
            <pc:docMk/>
            <pc:sldMk cId="2167314426" sldId="272"/>
            <ac:spMk id="3" creationId="{3EAF3267-E1CE-DAD1-4C15-A3301625F5D0}"/>
          </ac:spMkLst>
        </pc:spChg>
      </pc:sldChg>
      <pc:sldChg chg="modSp">
        <pc:chgData name="Joseph  May" userId="S::jam2ft@mtmail.mtsu.edu::58834fdd-81cc-48cc-91bb-9cb69989be5c" providerId="AD" clId="Web-{34439459-E9D1-E48A-A7CA-40A9CBC71AF4}" dt="2022-09-20T14:37:20.731" v="1011" actId="20577"/>
        <pc:sldMkLst>
          <pc:docMk/>
          <pc:sldMk cId="1067991974" sldId="273"/>
        </pc:sldMkLst>
        <pc:spChg chg="mod">
          <ac:chgData name="Joseph  May" userId="S::jam2ft@mtmail.mtsu.edu::58834fdd-81cc-48cc-91bb-9cb69989be5c" providerId="AD" clId="Web-{34439459-E9D1-E48A-A7CA-40A9CBC71AF4}" dt="2022-09-20T14:37:20.731" v="1011" actId="20577"/>
          <ac:spMkLst>
            <pc:docMk/>
            <pc:sldMk cId="1067991974" sldId="273"/>
            <ac:spMk id="3" creationId="{1A1B4856-F482-6327-9E23-C5E6017BD318}"/>
          </ac:spMkLst>
        </pc:spChg>
      </pc:sldChg>
      <pc:sldChg chg="modSp">
        <pc:chgData name="Joseph  May" userId="S::jam2ft@mtmail.mtsu.edu::58834fdd-81cc-48cc-91bb-9cb69989be5c" providerId="AD" clId="Web-{34439459-E9D1-E48A-A7CA-40A9CBC71AF4}" dt="2022-09-20T14:29:11.473" v="403" actId="20577"/>
        <pc:sldMkLst>
          <pc:docMk/>
          <pc:sldMk cId="4209405916" sldId="274"/>
        </pc:sldMkLst>
        <pc:spChg chg="mod">
          <ac:chgData name="Joseph  May" userId="S::jam2ft@mtmail.mtsu.edu::58834fdd-81cc-48cc-91bb-9cb69989be5c" providerId="AD" clId="Web-{34439459-E9D1-E48A-A7CA-40A9CBC71AF4}" dt="2022-09-20T14:29:11.473" v="403" actId="20577"/>
          <ac:spMkLst>
            <pc:docMk/>
            <pc:sldMk cId="4209405916" sldId="274"/>
            <ac:spMk id="3" creationId="{218F66D4-2FAB-34A7-9624-273CA8A77DC7}"/>
          </ac:spMkLst>
        </pc:spChg>
      </pc:sldChg>
      <pc:sldChg chg="modSp new">
        <pc:chgData name="Joseph  May" userId="S::jam2ft@mtmail.mtsu.edu::58834fdd-81cc-48cc-91bb-9cb69989be5c" providerId="AD" clId="Web-{34439459-E9D1-E48A-A7CA-40A9CBC71AF4}" dt="2022-09-20T14:46:39.943" v="1681" actId="20577"/>
        <pc:sldMkLst>
          <pc:docMk/>
          <pc:sldMk cId="761655896" sldId="275"/>
        </pc:sldMkLst>
        <pc:spChg chg="mod">
          <ac:chgData name="Joseph  May" userId="S::jam2ft@mtmail.mtsu.edu::58834fdd-81cc-48cc-91bb-9cb69989be5c" providerId="AD" clId="Web-{34439459-E9D1-E48A-A7CA-40A9CBC71AF4}" dt="2022-09-20T14:46:39.943" v="1681" actId="20577"/>
          <ac:spMkLst>
            <pc:docMk/>
            <pc:sldMk cId="761655896" sldId="275"/>
            <ac:spMk id="2" creationId="{4A357328-8A7C-6F3D-BBF6-53DFE2D0199F}"/>
          </ac:spMkLst>
        </pc:spChg>
      </pc:sldChg>
    </pc:docChg>
  </pc:docChgLst>
  <pc:docChgLst>
    <pc:chgData name="Guest User" userId="S::urn:spo:anon#a39051bde7e63178542cfc23d3d355e29488e0eccef119debc10ef8e4ea3fad9::" providerId="AD" clId="Web-{F9955798-35C0-EB6D-E4C4-5B0AD3CA247F}"/>
    <pc:docChg chg="modSld">
      <pc:chgData name="Guest User" userId="S::urn:spo:anon#a39051bde7e63178542cfc23d3d355e29488e0eccef119debc10ef8e4ea3fad9::" providerId="AD" clId="Web-{F9955798-35C0-EB6D-E4C4-5B0AD3CA247F}" dt="2022-09-18T20:15:38.335" v="197" actId="20577"/>
      <pc:docMkLst>
        <pc:docMk/>
      </pc:docMkLst>
      <pc:sldChg chg="modSp">
        <pc:chgData name="Guest User" userId="S::urn:spo:anon#a39051bde7e63178542cfc23d3d355e29488e0eccef119debc10ef8e4ea3fad9::" providerId="AD" clId="Web-{F9955798-35C0-EB6D-E4C4-5B0AD3CA247F}" dt="2022-09-18T20:11:02.780" v="124" actId="20577"/>
        <pc:sldMkLst>
          <pc:docMk/>
          <pc:sldMk cId="1181318883" sldId="259"/>
        </pc:sldMkLst>
        <pc:spChg chg="mod">
          <ac:chgData name="Guest User" userId="S::urn:spo:anon#a39051bde7e63178542cfc23d3d355e29488e0eccef119debc10ef8e4ea3fad9::" providerId="AD" clId="Web-{F9955798-35C0-EB6D-E4C4-5B0AD3CA247F}" dt="2022-09-18T20:11:02.780" v="124" actId="20577"/>
          <ac:spMkLst>
            <pc:docMk/>
            <pc:sldMk cId="1181318883" sldId="259"/>
            <ac:spMk id="3" creationId="{C2764025-2423-5EA2-F3E7-05BB087BE2E9}"/>
          </ac:spMkLst>
        </pc:spChg>
      </pc:sldChg>
      <pc:sldChg chg="modSp">
        <pc:chgData name="Guest User" userId="S::urn:spo:anon#a39051bde7e63178542cfc23d3d355e29488e0eccef119debc10ef8e4ea3fad9::" providerId="AD" clId="Web-{F9955798-35C0-EB6D-E4C4-5B0AD3CA247F}" dt="2022-09-18T20:04:15.893" v="37" actId="20577"/>
        <pc:sldMkLst>
          <pc:docMk/>
          <pc:sldMk cId="2261151539" sldId="260"/>
        </pc:sldMkLst>
        <pc:spChg chg="mod">
          <ac:chgData name="Guest User" userId="S::urn:spo:anon#a39051bde7e63178542cfc23d3d355e29488e0eccef119debc10ef8e4ea3fad9::" providerId="AD" clId="Web-{F9955798-35C0-EB6D-E4C4-5B0AD3CA247F}" dt="2022-09-18T20:04:15.893" v="37" actId="20577"/>
          <ac:spMkLst>
            <pc:docMk/>
            <pc:sldMk cId="2261151539" sldId="260"/>
            <ac:spMk id="3" creationId="{4202DA1A-0DDF-8B2A-5A5A-4D3FE86101CA}"/>
          </ac:spMkLst>
        </pc:spChg>
      </pc:sldChg>
      <pc:sldChg chg="modSp">
        <pc:chgData name="Guest User" userId="S::urn:spo:anon#a39051bde7e63178542cfc23d3d355e29488e0eccef119debc10ef8e4ea3fad9::" providerId="AD" clId="Web-{F9955798-35C0-EB6D-E4C4-5B0AD3CA247F}" dt="2022-09-18T20:15:12.678" v="175" actId="20577"/>
        <pc:sldMkLst>
          <pc:docMk/>
          <pc:sldMk cId="2806198583" sldId="263"/>
        </pc:sldMkLst>
        <pc:spChg chg="mod">
          <ac:chgData name="Guest User" userId="S::urn:spo:anon#a39051bde7e63178542cfc23d3d355e29488e0eccef119debc10ef8e4ea3fad9::" providerId="AD" clId="Web-{F9955798-35C0-EB6D-E4C4-5B0AD3CA247F}" dt="2022-09-18T20:15:12.678" v="175" actId="20577"/>
          <ac:spMkLst>
            <pc:docMk/>
            <pc:sldMk cId="2806198583" sldId="263"/>
            <ac:spMk id="3" creationId="{CA34BDC3-E62C-2AAE-81B5-252BAF44DFC5}"/>
          </ac:spMkLst>
        </pc:spChg>
      </pc:sldChg>
      <pc:sldChg chg="modSp">
        <pc:chgData name="Guest User" userId="S::urn:spo:anon#a39051bde7e63178542cfc23d3d355e29488e0eccef119debc10ef8e4ea3fad9::" providerId="AD" clId="Web-{F9955798-35C0-EB6D-E4C4-5B0AD3CA247F}" dt="2022-09-18T20:15:38.335" v="197" actId="20577"/>
        <pc:sldMkLst>
          <pc:docMk/>
          <pc:sldMk cId="1461426101" sldId="269"/>
        </pc:sldMkLst>
        <pc:spChg chg="mod">
          <ac:chgData name="Guest User" userId="S::urn:spo:anon#a39051bde7e63178542cfc23d3d355e29488e0eccef119debc10ef8e4ea3fad9::" providerId="AD" clId="Web-{F9955798-35C0-EB6D-E4C4-5B0AD3CA247F}" dt="2022-09-18T20:15:38.335" v="197" actId="20577"/>
          <ac:spMkLst>
            <pc:docMk/>
            <pc:sldMk cId="1461426101" sldId="269"/>
            <ac:spMk id="3" creationId="{EA47F465-2C76-8266-A91A-390B3BD7B04D}"/>
          </ac:spMkLst>
        </pc:spChg>
      </pc:sldChg>
      <pc:sldChg chg="modSp">
        <pc:chgData name="Guest User" userId="S::urn:spo:anon#a39051bde7e63178542cfc23d3d355e29488e0eccef119debc10ef8e4ea3fad9::" providerId="AD" clId="Web-{F9955798-35C0-EB6D-E4C4-5B0AD3CA247F}" dt="2022-09-18T20:06:35.866" v="73" actId="20577"/>
        <pc:sldMkLst>
          <pc:docMk/>
          <pc:sldMk cId="2814155002" sldId="270"/>
        </pc:sldMkLst>
        <pc:spChg chg="mod">
          <ac:chgData name="Guest User" userId="S::urn:spo:anon#a39051bde7e63178542cfc23d3d355e29488e0eccef119debc10ef8e4ea3fad9::" providerId="AD" clId="Web-{F9955798-35C0-EB6D-E4C4-5B0AD3CA247F}" dt="2022-09-18T20:06:35.866" v="73" actId="20577"/>
          <ac:spMkLst>
            <pc:docMk/>
            <pc:sldMk cId="2814155002" sldId="270"/>
            <ac:spMk id="3" creationId="{F9E76DEB-F85C-4F20-E702-0553164FBB27}"/>
          </ac:spMkLst>
        </pc:spChg>
      </pc:sldChg>
      <pc:sldChg chg="modSp">
        <pc:chgData name="Guest User" userId="S::urn:spo:anon#a39051bde7e63178542cfc23d3d355e29488e0eccef119debc10ef8e4ea3fad9::" providerId="AD" clId="Web-{F9955798-35C0-EB6D-E4C4-5B0AD3CA247F}" dt="2022-09-18T20:07:25.992" v="103" actId="20577"/>
        <pc:sldMkLst>
          <pc:docMk/>
          <pc:sldMk cId="2167314426" sldId="272"/>
        </pc:sldMkLst>
        <pc:spChg chg="mod">
          <ac:chgData name="Guest User" userId="S::urn:spo:anon#a39051bde7e63178542cfc23d3d355e29488e0eccef119debc10ef8e4ea3fad9::" providerId="AD" clId="Web-{F9955798-35C0-EB6D-E4C4-5B0AD3CA247F}" dt="2022-09-18T20:07:25.992" v="103" actId="20577"/>
          <ac:spMkLst>
            <pc:docMk/>
            <pc:sldMk cId="2167314426" sldId="272"/>
            <ac:spMk id="3" creationId="{3EAF3267-E1CE-DAD1-4C15-A3301625F5D0}"/>
          </ac:spMkLst>
        </pc:spChg>
      </pc:sldChg>
      <pc:sldChg chg="modSp">
        <pc:chgData name="Guest User" userId="S::urn:spo:anon#a39051bde7e63178542cfc23d3d355e29488e0eccef119debc10ef8e4ea3fad9::" providerId="AD" clId="Web-{F9955798-35C0-EB6D-E4C4-5B0AD3CA247F}" dt="2022-09-18T20:07:51.227" v="109" actId="20577"/>
        <pc:sldMkLst>
          <pc:docMk/>
          <pc:sldMk cId="1067991974" sldId="273"/>
        </pc:sldMkLst>
        <pc:spChg chg="mod">
          <ac:chgData name="Guest User" userId="S::urn:spo:anon#a39051bde7e63178542cfc23d3d355e29488e0eccef119debc10ef8e4ea3fad9::" providerId="AD" clId="Web-{F9955798-35C0-EB6D-E4C4-5B0AD3CA247F}" dt="2022-09-18T20:07:51.227" v="109" actId="20577"/>
          <ac:spMkLst>
            <pc:docMk/>
            <pc:sldMk cId="1067991974" sldId="273"/>
            <ac:spMk id="3" creationId="{1A1B4856-F482-6327-9E23-C5E6017BD318}"/>
          </ac:spMkLst>
        </pc:spChg>
      </pc:sldChg>
      <pc:sldChg chg="modSp">
        <pc:chgData name="Guest User" userId="S::urn:spo:anon#a39051bde7e63178542cfc23d3d355e29488e0eccef119debc10ef8e4ea3fad9::" providerId="AD" clId="Web-{F9955798-35C0-EB6D-E4C4-5B0AD3CA247F}" dt="2022-09-18T20:14:34.333" v="147" actId="20577"/>
        <pc:sldMkLst>
          <pc:docMk/>
          <pc:sldMk cId="4209405916" sldId="274"/>
        </pc:sldMkLst>
        <pc:spChg chg="mod">
          <ac:chgData name="Guest User" userId="S::urn:spo:anon#a39051bde7e63178542cfc23d3d355e29488e0eccef119debc10ef8e4ea3fad9::" providerId="AD" clId="Web-{F9955798-35C0-EB6D-E4C4-5B0AD3CA247F}" dt="2022-09-18T20:14:34.333" v="147" actId="20577"/>
          <ac:spMkLst>
            <pc:docMk/>
            <pc:sldMk cId="4209405916" sldId="274"/>
            <ac:spMk id="3" creationId="{218F66D4-2FAB-34A7-9624-273CA8A77DC7}"/>
          </ac:spMkLst>
        </pc:spChg>
      </pc:sldChg>
    </pc:docChg>
  </pc:docChgLst>
  <pc:docChgLst>
    <pc:chgData name="Guest User" userId="S::urn:spo:anon#e30a46d9d45effba9b303eaede1491327772c4669babf262fa4b12716cf52ada::" providerId="AD" clId="Web-{59AF5B10-3704-4592-0A5E-604A873601EF}"/>
    <pc:docChg chg="modSld">
      <pc:chgData name="Guest User" userId="S::urn:spo:anon#e30a46d9d45effba9b303eaede1491327772c4669babf262fa4b12716cf52ada::" providerId="AD" clId="Web-{59AF5B10-3704-4592-0A5E-604A873601EF}" dt="2022-09-21T16:31:57.888" v="0" actId="20577"/>
      <pc:docMkLst>
        <pc:docMk/>
      </pc:docMkLst>
      <pc:sldChg chg="modSp">
        <pc:chgData name="Guest User" userId="S::urn:spo:anon#e30a46d9d45effba9b303eaede1491327772c4669babf262fa4b12716cf52ada::" providerId="AD" clId="Web-{59AF5B10-3704-4592-0A5E-604A873601EF}" dt="2022-09-21T16:31:57.888" v="0" actId="20577"/>
        <pc:sldMkLst>
          <pc:docMk/>
          <pc:sldMk cId="430274329" sldId="261"/>
        </pc:sldMkLst>
        <pc:spChg chg="mod">
          <ac:chgData name="Guest User" userId="S::urn:spo:anon#e30a46d9d45effba9b303eaede1491327772c4669babf262fa4b12716cf52ada::" providerId="AD" clId="Web-{59AF5B10-3704-4592-0A5E-604A873601EF}" dt="2022-09-21T16:31:57.888" v="0" actId="20577"/>
          <ac:spMkLst>
            <pc:docMk/>
            <pc:sldMk cId="430274329" sldId="261"/>
            <ac:spMk id="2" creationId="{637E35C2-8DBA-C11F-4D9A-426751102DBB}"/>
          </ac:spMkLst>
        </pc:spChg>
      </pc:sldChg>
    </pc:docChg>
  </pc:docChgLst>
  <pc:docChgLst>
    <pc:chgData name="Guest User" userId="S::urn:spo:anon#a39051bde7e63178542cfc23d3d355e29488e0eccef119debc10ef8e4ea3fad9::" providerId="AD" clId="Web-{0BDE41EF-65E2-227E-E6A0-9067D44DE5B2}"/>
    <pc:docChg chg="addSld modSld">
      <pc:chgData name="Guest User" userId="S::urn:spo:anon#a39051bde7e63178542cfc23d3d355e29488e0eccef119debc10ef8e4ea3fad9::" providerId="AD" clId="Web-{0BDE41EF-65E2-227E-E6A0-9067D44DE5B2}" dt="2022-09-14T21:57:06.478" v="315" actId="20577"/>
      <pc:docMkLst>
        <pc:docMk/>
      </pc:docMkLst>
      <pc:sldChg chg="modSp">
        <pc:chgData name="Guest User" userId="S::urn:spo:anon#a39051bde7e63178542cfc23d3d355e29488e0eccef119debc10ef8e4ea3fad9::" providerId="AD" clId="Web-{0BDE41EF-65E2-227E-E6A0-9067D44DE5B2}" dt="2022-09-14T21:46:04.878" v="57" actId="20577"/>
        <pc:sldMkLst>
          <pc:docMk/>
          <pc:sldMk cId="1181318883" sldId="259"/>
        </pc:sldMkLst>
        <pc:spChg chg="mod">
          <ac:chgData name="Guest User" userId="S::urn:spo:anon#a39051bde7e63178542cfc23d3d355e29488e0eccef119debc10ef8e4ea3fad9::" providerId="AD" clId="Web-{0BDE41EF-65E2-227E-E6A0-9067D44DE5B2}" dt="2022-09-14T21:46:04.878" v="57" actId="20577"/>
          <ac:spMkLst>
            <pc:docMk/>
            <pc:sldMk cId="1181318883" sldId="259"/>
            <ac:spMk id="3" creationId="{C2764025-2423-5EA2-F3E7-05BB087BE2E9}"/>
          </ac:spMkLst>
        </pc:spChg>
      </pc:sldChg>
      <pc:sldChg chg="modSp">
        <pc:chgData name="Guest User" userId="S::urn:spo:anon#a39051bde7e63178542cfc23d3d355e29488e0eccef119debc10ef8e4ea3fad9::" providerId="AD" clId="Web-{0BDE41EF-65E2-227E-E6A0-9067D44DE5B2}" dt="2022-09-14T21:47:21.193" v="73" actId="20577"/>
        <pc:sldMkLst>
          <pc:docMk/>
          <pc:sldMk cId="2261151539" sldId="260"/>
        </pc:sldMkLst>
        <pc:spChg chg="mod">
          <ac:chgData name="Guest User" userId="S::urn:spo:anon#a39051bde7e63178542cfc23d3d355e29488e0eccef119debc10ef8e4ea3fad9::" providerId="AD" clId="Web-{0BDE41EF-65E2-227E-E6A0-9067D44DE5B2}" dt="2022-09-14T21:47:21.193" v="73" actId="20577"/>
          <ac:spMkLst>
            <pc:docMk/>
            <pc:sldMk cId="2261151539" sldId="260"/>
            <ac:spMk id="3" creationId="{4202DA1A-0DDF-8B2A-5A5A-4D3FE86101CA}"/>
          </ac:spMkLst>
        </pc:spChg>
      </pc:sldChg>
      <pc:sldChg chg="modSp">
        <pc:chgData name="Guest User" userId="S::urn:spo:anon#a39051bde7e63178542cfc23d3d355e29488e0eccef119debc10ef8e4ea3fad9::" providerId="AD" clId="Web-{0BDE41EF-65E2-227E-E6A0-9067D44DE5B2}" dt="2022-09-14T21:54:07.191" v="248" actId="20577"/>
        <pc:sldMkLst>
          <pc:docMk/>
          <pc:sldMk cId="2806198583" sldId="263"/>
        </pc:sldMkLst>
        <pc:spChg chg="mod">
          <ac:chgData name="Guest User" userId="S::urn:spo:anon#a39051bde7e63178542cfc23d3d355e29488e0eccef119debc10ef8e4ea3fad9::" providerId="AD" clId="Web-{0BDE41EF-65E2-227E-E6A0-9067D44DE5B2}" dt="2022-09-14T21:54:07.191" v="248" actId="20577"/>
          <ac:spMkLst>
            <pc:docMk/>
            <pc:sldMk cId="2806198583" sldId="263"/>
            <ac:spMk id="3" creationId="{CA34BDC3-E62C-2AAE-81B5-252BAF44DFC5}"/>
          </ac:spMkLst>
        </pc:spChg>
      </pc:sldChg>
      <pc:sldChg chg="modSp">
        <pc:chgData name="Guest User" userId="S::urn:spo:anon#a39051bde7e63178542cfc23d3d355e29488e0eccef119debc10ef8e4ea3fad9::" providerId="AD" clId="Web-{0BDE41EF-65E2-227E-E6A0-9067D44DE5B2}" dt="2022-09-14T21:52:56.235" v="232" actId="20577"/>
        <pc:sldMkLst>
          <pc:docMk/>
          <pc:sldMk cId="1461426101" sldId="269"/>
        </pc:sldMkLst>
        <pc:spChg chg="mod">
          <ac:chgData name="Guest User" userId="S::urn:spo:anon#a39051bde7e63178542cfc23d3d355e29488e0eccef119debc10ef8e4ea3fad9::" providerId="AD" clId="Web-{0BDE41EF-65E2-227E-E6A0-9067D44DE5B2}" dt="2022-09-14T21:52:56.235" v="232" actId="20577"/>
          <ac:spMkLst>
            <pc:docMk/>
            <pc:sldMk cId="1461426101" sldId="269"/>
            <ac:spMk id="3" creationId="{EA47F465-2C76-8266-A91A-390B3BD7B04D}"/>
          </ac:spMkLst>
        </pc:spChg>
      </pc:sldChg>
      <pc:sldChg chg="modSp">
        <pc:chgData name="Guest User" userId="S::urn:spo:anon#a39051bde7e63178542cfc23d3d355e29488e0eccef119debc10ef8e4ea3fad9::" providerId="AD" clId="Web-{0BDE41EF-65E2-227E-E6A0-9067D44DE5B2}" dt="2022-09-14T21:54:25.644" v="255" actId="20577"/>
        <pc:sldMkLst>
          <pc:docMk/>
          <pc:sldMk cId="2814155002" sldId="270"/>
        </pc:sldMkLst>
        <pc:spChg chg="mod">
          <ac:chgData name="Guest User" userId="S::urn:spo:anon#a39051bde7e63178542cfc23d3d355e29488e0eccef119debc10ef8e4ea3fad9::" providerId="AD" clId="Web-{0BDE41EF-65E2-227E-E6A0-9067D44DE5B2}" dt="2022-09-14T21:54:25.644" v="255" actId="20577"/>
          <ac:spMkLst>
            <pc:docMk/>
            <pc:sldMk cId="2814155002" sldId="270"/>
            <ac:spMk id="3" creationId="{F9E76DEB-F85C-4F20-E702-0553164FBB27}"/>
          </ac:spMkLst>
        </pc:spChg>
      </pc:sldChg>
      <pc:sldChg chg="modSp">
        <pc:chgData name="Guest User" userId="S::urn:spo:anon#a39051bde7e63178542cfc23d3d355e29488e0eccef119debc10ef8e4ea3fad9::" providerId="AD" clId="Web-{0BDE41EF-65E2-227E-E6A0-9067D44DE5B2}" dt="2022-09-14T21:54:44.957" v="260" actId="20577"/>
        <pc:sldMkLst>
          <pc:docMk/>
          <pc:sldMk cId="2167314426" sldId="272"/>
        </pc:sldMkLst>
        <pc:spChg chg="mod">
          <ac:chgData name="Guest User" userId="S::urn:spo:anon#a39051bde7e63178542cfc23d3d355e29488e0eccef119debc10ef8e4ea3fad9::" providerId="AD" clId="Web-{0BDE41EF-65E2-227E-E6A0-9067D44DE5B2}" dt="2022-09-14T21:54:44.957" v="260" actId="20577"/>
          <ac:spMkLst>
            <pc:docMk/>
            <pc:sldMk cId="2167314426" sldId="272"/>
            <ac:spMk id="3" creationId="{3EAF3267-E1CE-DAD1-4C15-A3301625F5D0}"/>
          </ac:spMkLst>
        </pc:spChg>
      </pc:sldChg>
      <pc:sldChg chg="modSp">
        <pc:chgData name="Guest User" userId="S::urn:spo:anon#a39051bde7e63178542cfc23d3d355e29488e0eccef119debc10ef8e4ea3fad9::" providerId="AD" clId="Web-{0BDE41EF-65E2-227E-E6A0-9067D44DE5B2}" dt="2022-09-14T21:55:05.396" v="267" actId="20577"/>
        <pc:sldMkLst>
          <pc:docMk/>
          <pc:sldMk cId="1067991974" sldId="273"/>
        </pc:sldMkLst>
        <pc:spChg chg="mod">
          <ac:chgData name="Guest User" userId="S::urn:spo:anon#a39051bde7e63178542cfc23d3d355e29488e0eccef119debc10ef8e4ea3fad9::" providerId="AD" clId="Web-{0BDE41EF-65E2-227E-E6A0-9067D44DE5B2}" dt="2022-09-14T21:55:05.396" v="267" actId="20577"/>
          <ac:spMkLst>
            <pc:docMk/>
            <pc:sldMk cId="1067991974" sldId="273"/>
            <ac:spMk id="3" creationId="{1A1B4856-F482-6327-9E23-C5E6017BD318}"/>
          </ac:spMkLst>
        </pc:spChg>
      </pc:sldChg>
      <pc:sldChg chg="modSp new">
        <pc:chgData name="Guest User" userId="S::urn:spo:anon#a39051bde7e63178542cfc23d3d355e29488e0eccef119debc10ef8e4ea3fad9::" providerId="AD" clId="Web-{0BDE41EF-65E2-227E-E6A0-9067D44DE5B2}" dt="2022-09-14T21:57:06.478" v="315" actId="20577"/>
        <pc:sldMkLst>
          <pc:docMk/>
          <pc:sldMk cId="4209405916" sldId="274"/>
        </pc:sldMkLst>
        <pc:spChg chg="mod">
          <ac:chgData name="Guest User" userId="S::urn:spo:anon#a39051bde7e63178542cfc23d3d355e29488e0eccef119debc10ef8e4ea3fad9::" providerId="AD" clId="Web-{0BDE41EF-65E2-227E-E6A0-9067D44DE5B2}" dt="2022-09-14T21:55:53.428" v="275" actId="20577"/>
          <ac:spMkLst>
            <pc:docMk/>
            <pc:sldMk cId="4209405916" sldId="274"/>
            <ac:spMk id="2" creationId="{6DCA0048-8BF7-C19B-D617-2FD8DF57A92D}"/>
          </ac:spMkLst>
        </pc:spChg>
        <pc:spChg chg="mod">
          <ac:chgData name="Guest User" userId="S::urn:spo:anon#a39051bde7e63178542cfc23d3d355e29488e0eccef119debc10ef8e4ea3fad9::" providerId="AD" clId="Web-{0BDE41EF-65E2-227E-E6A0-9067D44DE5B2}" dt="2022-09-14T21:57:06.478" v="315" actId="20577"/>
          <ac:spMkLst>
            <pc:docMk/>
            <pc:sldMk cId="4209405916" sldId="274"/>
            <ac:spMk id="3" creationId="{218F66D4-2FAB-34A7-9624-273CA8A77DC7}"/>
          </ac:spMkLst>
        </pc:spChg>
      </pc:sldChg>
    </pc:docChg>
  </pc:docChgLst>
  <pc:docChgLst>
    <pc:chgData name="Joseph  May" userId="S::jam2ft@mtmail.mtsu.edu::58834fdd-81cc-48cc-91bb-9cb69989be5c" providerId="AD" clId="Web-{A65EF1AF-AD00-898C-D6C4-3B73561607F4}"/>
    <pc:docChg chg="sldOrd">
      <pc:chgData name="Joseph  May" userId="S::jam2ft@mtmail.mtsu.edu::58834fdd-81cc-48cc-91bb-9cb69989be5c" providerId="AD" clId="Web-{A65EF1AF-AD00-898C-D6C4-3B73561607F4}" dt="2022-10-01T00:09:04.459" v="0"/>
      <pc:docMkLst>
        <pc:docMk/>
      </pc:docMkLst>
      <pc:sldChg chg="ord">
        <pc:chgData name="Joseph  May" userId="S::jam2ft@mtmail.mtsu.edu::58834fdd-81cc-48cc-91bb-9cb69989be5c" providerId="AD" clId="Web-{A65EF1AF-AD00-898C-D6C4-3B73561607F4}" dt="2022-10-01T00:09:04.459" v="0"/>
        <pc:sldMkLst>
          <pc:docMk/>
          <pc:sldMk cId="993213979" sldId="265"/>
        </pc:sldMkLst>
      </pc:sldChg>
    </pc:docChg>
  </pc:docChgLst>
  <pc:docChgLst>
    <pc:chgData name="Joseph  May" userId="S::jam2ft@mtmail.mtsu.edu::58834fdd-81cc-48cc-91bb-9cb69989be5c" providerId="AD" clId="Web-{5FE67D94-7A13-641A-8F5E-7BA6A23E3002}"/>
    <pc:docChg chg="addSld delSld modSld">
      <pc:chgData name="Joseph  May" userId="S::jam2ft@mtmail.mtsu.edu::58834fdd-81cc-48cc-91bb-9cb69989be5c" providerId="AD" clId="Web-{5FE67D94-7A13-641A-8F5E-7BA6A23E3002}" dt="2022-09-28T18:12:38.309" v="127" actId="20577"/>
      <pc:docMkLst>
        <pc:docMk/>
      </pc:docMkLst>
      <pc:sldChg chg="modSp">
        <pc:chgData name="Joseph  May" userId="S::jam2ft@mtmail.mtsu.edu::58834fdd-81cc-48cc-91bb-9cb69989be5c" providerId="AD" clId="Web-{5FE67D94-7A13-641A-8F5E-7BA6A23E3002}" dt="2022-09-28T18:08:38.272" v="33" actId="20577"/>
        <pc:sldMkLst>
          <pc:docMk/>
          <pc:sldMk cId="340918966" sldId="257"/>
        </pc:sldMkLst>
        <pc:spChg chg="mod">
          <ac:chgData name="Joseph  May" userId="S::jam2ft@mtmail.mtsu.edu::58834fdd-81cc-48cc-91bb-9cb69989be5c" providerId="AD" clId="Web-{5FE67D94-7A13-641A-8F5E-7BA6A23E3002}" dt="2022-09-28T18:08:38.272" v="33" actId="20577"/>
          <ac:spMkLst>
            <pc:docMk/>
            <pc:sldMk cId="340918966" sldId="257"/>
            <ac:spMk id="3" creationId="{BD3A19B0-7FAF-3665-D321-55BC2F76A5D2}"/>
          </ac:spMkLst>
        </pc:spChg>
      </pc:sldChg>
      <pc:sldChg chg="delSp modSp">
        <pc:chgData name="Joseph  May" userId="S::jam2ft@mtmail.mtsu.edu::58834fdd-81cc-48cc-91bb-9cb69989be5c" providerId="AD" clId="Web-{5FE67D94-7A13-641A-8F5E-7BA6A23E3002}" dt="2022-09-28T18:09:49.258" v="64" actId="1076"/>
        <pc:sldMkLst>
          <pc:docMk/>
          <pc:sldMk cId="1181318883" sldId="259"/>
        </pc:sldMkLst>
        <pc:spChg chg="mod">
          <ac:chgData name="Joseph  May" userId="S::jam2ft@mtmail.mtsu.edu::58834fdd-81cc-48cc-91bb-9cb69989be5c" providerId="AD" clId="Web-{5FE67D94-7A13-641A-8F5E-7BA6A23E3002}" dt="2022-09-28T18:09:49.258" v="64" actId="1076"/>
          <ac:spMkLst>
            <pc:docMk/>
            <pc:sldMk cId="1181318883" sldId="259"/>
            <ac:spMk id="2" creationId="{08C0A118-A41E-77C6-668B-B55D7A19FF58}"/>
          </ac:spMkLst>
        </pc:spChg>
        <pc:spChg chg="del mod">
          <ac:chgData name="Joseph  May" userId="S::jam2ft@mtmail.mtsu.edu::58834fdd-81cc-48cc-91bb-9cb69989be5c" providerId="AD" clId="Web-{5FE67D94-7A13-641A-8F5E-7BA6A23E3002}" dt="2022-09-28T18:09:44.805" v="63"/>
          <ac:spMkLst>
            <pc:docMk/>
            <pc:sldMk cId="1181318883" sldId="259"/>
            <ac:spMk id="3" creationId="{C2764025-2423-5EA2-F3E7-05BB087BE2E9}"/>
          </ac:spMkLst>
        </pc:spChg>
      </pc:sldChg>
      <pc:sldChg chg="modSp">
        <pc:chgData name="Joseph  May" userId="S::jam2ft@mtmail.mtsu.edu::58834fdd-81cc-48cc-91bb-9cb69989be5c" providerId="AD" clId="Web-{5FE67D94-7A13-641A-8F5E-7BA6A23E3002}" dt="2022-09-28T18:09:32.961" v="57" actId="1076"/>
        <pc:sldMkLst>
          <pc:docMk/>
          <pc:sldMk cId="2261151539" sldId="260"/>
        </pc:sldMkLst>
        <pc:spChg chg="mod">
          <ac:chgData name="Joseph  May" userId="S::jam2ft@mtmail.mtsu.edu::58834fdd-81cc-48cc-91bb-9cb69989be5c" providerId="AD" clId="Web-{5FE67D94-7A13-641A-8F5E-7BA6A23E3002}" dt="2022-09-28T18:09:32.961" v="57" actId="1076"/>
          <ac:spMkLst>
            <pc:docMk/>
            <pc:sldMk cId="2261151539" sldId="260"/>
            <ac:spMk id="2" creationId="{D8F271D2-B838-63BE-2DD6-A1AB7BB8A680}"/>
          </ac:spMkLst>
        </pc:spChg>
        <pc:spChg chg="mod">
          <ac:chgData name="Joseph  May" userId="S::jam2ft@mtmail.mtsu.edu::58834fdd-81cc-48cc-91bb-9cb69989be5c" providerId="AD" clId="Web-{5FE67D94-7A13-641A-8F5E-7BA6A23E3002}" dt="2022-09-28T18:09:16.804" v="50" actId="20577"/>
          <ac:spMkLst>
            <pc:docMk/>
            <pc:sldMk cId="2261151539" sldId="260"/>
            <ac:spMk id="3" creationId="{4202DA1A-0DDF-8B2A-5A5A-4D3FE86101CA}"/>
          </ac:spMkLst>
        </pc:spChg>
        <pc:picChg chg="mod">
          <ac:chgData name="Joseph  May" userId="S::jam2ft@mtmail.mtsu.edu::58834fdd-81cc-48cc-91bb-9cb69989be5c" providerId="AD" clId="Web-{5FE67D94-7A13-641A-8F5E-7BA6A23E3002}" dt="2022-09-28T18:09:27.976" v="56" actId="14100"/>
          <ac:picMkLst>
            <pc:docMk/>
            <pc:sldMk cId="2261151539" sldId="260"/>
            <ac:picMk id="4" creationId="{750165F5-0611-D3A4-5157-752E3DAC1546}"/>
          </ac:picMkLst>
        </pc:picChg>
      </pc:sldChg>
      <pc:sldChg chg="modSp">
        <pc:chgData name="Joseph  May" userId="S::jam2ft@mtmail.mtsu.edu::58834fdd-81cc-48cc-91bb-9cb69989be5c" providerId="AD" clId="Web-{5FE67D94-7A13-641A-8F5E-7BA6A23E3002}" dt="2022-09-28T18:12:38.309" v="127" actId="20577"/>
        <pc:sldMkLst>
          <pc:docMk/>
          <pc:sldMk cId="430274329" sldId="261"/>
        </pc:sldMkLst>
        <pc:spChg chg="mod">
          <ac:chgData name="Joseph  May" userId="S::jam2ft@mtmail.mtsu.edu::58834fdd-81cc-48cc-91bb-9cb69989be5c" providerId="AD" clId="Web-{5FE67D94-7A13-641A-8F5E-7BA6A23E3002}" dt="2022-09-28T18:12:38.309" v="127" actId="20577"/>
          <ac:spMkLst>
            <pc:docMk/>
            <pc:sldMk cId="430274329" sldId="261"/>
            <ac:spMk id="3" creationId="{3A2D61E1-77FE-7C86-F778-290898983924}"/>
          </ac:spMkLst>
        </pc:spChg>
      </pc:sldChg>
      <pc:sldChg chg="modSp">
        <pc:chgData name="Joseph  May" userId="S::jam2ft@mtmail.mtsu.edu::58834fdd-81cc-48cc-91bb-9cb69989be5c" providerId="AD" clId="Web-{5FE67D94-7A13-641A-8F5E-7BA6A23E3002}" dt="2022-09-28T18:11:48.605" v="107" actId="20577"/>
        <pc:sldMkLst>
          <pc:docMk/>
          <pc:sldMk cId="2982413935" sldId="264"/>
        </pc:sldMkLst>
        <pc:spChg chg="mod">
          <ac:chgData name="Joseph  May" userId="S::jam2ft@mtmail.mtsu.edu::58834fdd-81cc-48cc-91bb-9cb69989be5c" providerId="AD" clId="Web-{5FE67D94-7A13-641A-8F5E-7BA6A23E3002}" dt="2022-09-28T18:11:48.605" v="107" actId="20577"/>
          <ac:spMkLst>
            <pc:docMk/>
            <pc:sldMk cId="2982413935" sldId="264"/>
            <ac:spMk id="3" creationId="{27FCF5D9-1F68-AC7E-AE35-6231099CE5E1}"/>
          </ac:spMkLst>
        </pc:spChg>
      </pc:sldChg>
      <pc:sldChg chg="addSp delSp modSp">
        <pc:chgData name="Joseph  May" userId="S::jam2ft@mtmail.mtsu.edu::58834fdd-81cc-48cc-91bb-9cb69989be5c" providerId="AD" clId="Web-{5FE67D94-7A13-641A-8F5E-7BA6A23E3002}" dt="2022-09-28T18:10:26.415" v="80" actId="1076"/>
        <pc:sldMkLst>
          <pc:docMk/>
          <pc:sldMk cId="1461426101" sldId="269"/>
        </pc:sldMkLst>
        <pc:spChg chg="mod">
          <ac:chgData name="Joseph  May" userId="S::jam2ft@mtmail.mtsu.edu::58834fdd-81cc-48cc-91bb-9cb69989be5c" providerId="AD" clId="Web-{5FE67D94-7A13-641A-8F5E-7BA6A23E3002}" dt="2022-09-28T18:10:26.415" v="80" actId="1076"/>
          <ac:spMkLst>
            <pc:docMk/>
            <pc:sldMk cId="1461426101" sldId="269"/>
            <ac:spMk id="2" creationId="{48188FE3-686A-4725-2354-51D4545BBA24}"/>
          </ac:spMkLst>
        </pc:spChg>
        <pc:spChg chg="del mod">
          <ac:chgData name="Joseph  May" userId="S::jam2ft@mtmail.mtsu.edu::58834fdd-81cc-48cc-91bb-9cb69989be5c" providerId="AD" clId="Web-{5FE67D94-7A13-641A-8F5E-7BA6A23E3002}" dt="2022-09-28T18:10:15.446" v="76"/>
          <ac:spMkLst>
            <pc:docMk/>
            <pc:sldMk cId="1461426101" sldId="269"/>
            <ac:spMk id="3" creationId="{EA47F465-2C76-8266-A91A-390B3BD7B04D}"/>
          </ac:spMkLst>
        </pc:spChg>
        <pc:spChg chg="add del mod">
          <ac:chgData name="Joseph  May" userId="S::jam2ft@mtmail.mtsu.edu::58834fdd-81cc-48cc-91bb-9cb69989be5c" providerId="AD" clId="Web-{5FE67D94-7A13-641A-8F5E-7BA6A23E3002}" dt="2022-09-28T18:10:20.134" v="78"/>
          <ac:spMkLst>
            <pc:docMk/>
            <pc:sldMk cId="1461426101" sldId="269"/>
            <ac:spMk id="6" creationId="{1FF0096C-A38C-0D5A-00BC-F4EEBE83E66E}"/>
          </ac:spMkLst>
        </pc:spChg>
      </pc:sldChg>
      <pc:sldChg chg="addSp delSp modSp">
        <pc:chgData name="Joseph  May" userId="S::jam2ft@mtmail.mtsu.edu::58834fdd-81cc-48cc-91bb-9cb69989be5c" providerId="AD" clId="Web-{5FE67D94-7A13-641A-8F5E-7BA6A23E3002}" dt="2022-09-28T18:10:46.760" v="88"/>
        <pc:sldMkLst>
          <pc:docMk/>
          <pc:sldMk cId="2814155002" sldId="270"/>
        </pc:sldMkLst>
        <pc:spChg chg="mod">
          <ac:chgData name="Joseph  May" userId="S::jam2ft@mtmail.mtsu.edu::58834fdd-81cc-48cc-91bb-9cb69989be5c" providerId="AD" clId="Web-{5FE67D94-7A13-641A-8F5E-7BA6A23E3002}" dt="2022-09-28T18:10:45.385" v="87" actId="1076"/>
          <ac:spMkLst>
            <pc:docMk/>
            <pc:sldMk cId="2814155002" sldId="270"/>
            <ac:spMk id="2" creationId="{7E9B897D-6627-7163-312B-2D2E5E903FD6}"/>
          </ac:spMkLst>
        </pc:spChg>
        <pc:spChg chg="del mod">
          <ac:chgData name="Joseph  May" userId="S::jam2ft@mtmail.mtsu.edu::58834fdd-81cc-48cc-91bb-9cb69989be5c" providerId="AD" clId="Web-{5FE67D94-7A13-641A-8F5E-7BA6A23E3002}" dt="2022-09-28T18:10:38.838" v="82"/>
          <ac:spMkLst>
            <pc:docMk/>
            <pc:sldMk cId="2814155002" sldId="270"/>
            <ac:spMk id="3" creationId="{F9E76DEB-F85C-4F20-E702-0553164FBB27}"/>
          </ac:spMkLst>
        </pc:spChg>
        <pc:spChg chg="add del mod">
          <ac:chgData name="Joseph  May" userId="S::jam2ft@mtmail.mtsu.edu::58834fdd-81cc-48cc-91bb-9cb69989be5c" providerId="AD" clId="Web-{5FE67D94-7A13-641A-8F5E-7BA6A23E3002}" dt="2022-09-28T18:10:46.760" v="88"/>
          <ac:spMkLst>
            <pc:docMk/>
            <pc:sldMk cId="2814155002" sldId="270"/>
            <ac:spMk id="6" creationId="{F7DE1202-A737-87A4-182F-BFE255ADED8F}"/>
          </ac:spMkLst>
        </pc:spChg>
      </pc:sldChg>
      <pc:sldChg chg="addSp delSp modSp">
        <pc:chgData name="Joseph  May" userId="S::jam2ft@mtmail.mtsu.edu::58834fdd-81cc-48cc-91bb-9cb69989be5c" providerId="AD" clId="Web-{5FE67D94-7A13-641A-8F5E-7BA6A23E3002}" dt="2022-09-28T18:11:00.776" v="96"/>
        <pc:sldMkLst>
          <pc:docMk/>
          <pc:sldMk cId="2167314426" sldId="272"/>
        </pc:sldMkLst>
        <pc:spChg chg="mod">
          <ac:chgData name="Joseph  May" userId="S::jam2ft@mtmail.mtsu.edu::58834fdd-81cc-48cc-91bb-9cb69989be5c" providerId="AD" clId="Web-{5FE67D94-7A13-641A-8F5E-7BA6A23E3002}" dt="2022-09-28T18:11:00.713" v="95" actId="1076"/>
          <ac:spMkLst>
            <pc:docMk/>
            <pc:sldMk cId="2167314426" sldId="272"/>
            <ac:spMk id="2" creationId="{DB84DF9E-6CBB-0516-2179-8B9102199534}"/>
          </ac:spMkLst>
        </pc:spChg>
        <pc:spChg chg="del mod">
          <ac:chgData name="Joseph  May" userId="S::jam2ft@mtmail.mtsu.edu::58834fdd-81cc-48cc-91bb-9cb69989be5c" providerId="AD" clId="Web-{5FE67D94-7A13-641A-8F5E-7BA6A23E3002}" dt="2022-09-28T18:10:56.119" v="94"/>
          <ac:spMkLst>
            <pc:docMk/>
            <pc:sldMk cId="2167314426" sldId="272"/>
            <ac:spMk id="3" creationId="{3EAF3267-E1CE-DAD1-4C15-A3301625F5D0}"/>
          </ac:spMkLst>
        </pc:spChg>
        <pc:spChg chg="add del mod">
          <ac:chgData name="Joseph  May" userId="S::jam2ft@mtmail.mtsu.edu::58834fdd-81cc-48cc-91bb-9cb69989be5c" providerId="AD" clId="Web-{5FE67D94-7A13-641A-8F5E-7BA6A23E3002}" dt="2022-09-28T18:11:00.776" v="96"/>
          <ac:spMkLst>
            <pc:docMk/>
            <pc:sldMk cId="2167314426" sldId="272"/>
            <ac:spMk id="6" creationId="{2B71B59A-80F4-374B-B840-D29F4B79E561}"/>
          </ac:spMkLst>
        </pc:spChg>
      </pc:sldChg>
      <pc:sldChg chg="addSp delSp modSp">
        <pc:chgData name="Joseph  May" userId="S::jam2ft@mtmail.mtsu.edu::58834fdd-81cc-48cc-91bb-9cb69989be5c" providerId="AD" clId="Web-{5FE67D94-7A13-641A-8F5E-7BA6A23E3002}" dt="2022-09-28T18:11:24.307" v="105"/>
        <pc:sldMkLst>
          <pc:docMk/>
          <pc:sldMk cId="1067991974" sldId="273"/>
        </pc:sldMkLst>
        <pc:spChg chg="mod">
          <ac:chgData name="Joseph  May" userId="S::jam2ft@mtmail.mtsu.edu::58834fdd-81cc-48cc-91bb-9cb69989be5c" providerId="AD" clId="Web-{5FE67D94-7A13-641A-8F5E-7BA6A23E3002}" dt="2022-09-28T18:11:20.448" v="104" actId="1076"/>
          <ac:spMkLst>
            <pc:docMk/>
            <pc:sldMk cId="1067991974" sldId="273"/>
            <ac:spMk id="2" creationId="{EB26D161-6C6D-986E-1288-B4667319834B}"/>
          </ac:spMkLst>
        </pc:spChg>
        <pc:spChg chg="del mod">
          <ac:chgData name="Joseph  May" userId="S::jam2ft@mtmail.mtsu.edu::58834fdd-81cc-48cc-91bb-9cb69989be5c" providerId="AD" clId="Web-{5FE67D94-7A13-641A-8F5E-7BA6A23E3002}" dt="2022-09-28T18:11:18.245" v="103"/>
          <ac:spMkLst>
            <pc:docMk/>
            <pc:sldMk cId="1067991974" sldId="273"/>
            <ac:spMk id="3" creationId="{1A1B4856-F482-6327-9E23-C5E6017BD318}"/>
          </ac:spMkLst>
        </pc:spChg>
        <pc:spChg chg="add del mod">
          <ac:chgData name="Joseph  May" userId="S::jam2ft@mtmail.mtsu.edu::58834fdd-81cc-48cc-91bb-9cb69989be5c" providerId="AD" clId="Web-{5FE67D94-7A13-641A-8F5E-7BA6A23E3002}" dt="2022-09-28T18:11:24.307" v="105"/>
          <ac:spMkLst>
            <pc:docMk/>
            <pc:sldMk cId="1067991974" sldId="273"/>
            <ac:spMk id="6" creationId="{449C627D-C6A3-2F25-07BA-B12F505D6F10}"/>
          </ac:spMkLst>
        </pc:spChg>
      </pc:sldChg>
      <pc:sldChg chg="addSp delSp modSp">
        <pc:chgData name="Joseph  May" userId="S::jam2ft@mtmail.mtsu.edu::58834fdd-81cc-48cc-91bb-9cb69989be5c" providerId="AD" clId="Web-{5FE67D94-7A13-641A-8F5E-7BA6A23E3002}" dt="2022-09-28T18:10:04.180" v="71" actId="1076"/>
        <pc:sldMkLst>
          <pc:docMk/>
          <pc:sldMk cId="4209405916" sldId="274"/>
        </pc:sldMkLst>
        <pc:spChg chg="mod">
          <ac:chgData name="Joseph  May" userId="S::jam2ft@mtmail.mtsu.edu::58834fdd-81cc-48cc-91bb-9cb69989be5c" providerId="AD" clId="Web-{5FE67D94-7A13-641A-8F5E-7BA6A23E3002}" dt="2022-09-28T18:10:04.180" v="71" actId="1076"/>
          <ac:spMkLst>
            <pc:docMk/>
            <pc:sldMk cId="4209405916" sldId="274"/>
            <ac:spMk id="2" creationId="{6DCA0048-8BF7-C19B-D617-2FD8DF57A92D}"/>
          </ac:spMkLst>
        </pc:spChg>
        <pc:spChg chg="del mod">
          <ac:chgData name="Joseph  May" userId="S::jam2ft@mtmail.mtsu.edu::58834fdd-81cc-48cc-91bb-9cb69989be5c" providerId="AD" clId="Web-{5FE67D94-7A13-641A-8F5E-7BA6A23E3002}" dt="2022-09-28T18:09:59.165" v="70"/>
          <ac:spMkLst>
            <pc:docMk/>
            <pc:sldMk cId="4209405916" sldId="274"/>
            <ac:spMk id="3" creationId="{218F66D4-2FAB-34A7-9624-273CA8A77DC7}"/>
          </ac:spMkLst>
        </pc:spChg>
        <pc:spChg chg="add mod">
          <ac:chgData name="Joseph  May" userId="S::jam2ft@mtmail.mtsu.edu::58834fdd-81cc-48cc-91bb-9cb69989be5c" providerId="AD" clId="Web-{5FE67D94-7A13-641A-8F5E-7BA6A23E3002}" dt="2022-09-28T18:09:59.165" v="70"/>
          <ac:spMkLst>
            <pc:docMk/>
            <pc:sldMk cId="4209405916" sldId="274"/>
            <ac:spMk id="6" creationId="{C48C99BA-9BAC-AFB2-6281-6BEFFEC0B8D4}"/>
          </ac:spMkLst>
        </pc:spChg>
      </pc:sldChg>
      <pc:sldChg chg="modSp">
        <pc:chgData name="Joseph  May" userId="S::jam2ft@mtmail.mtsu.edu::58834fdd-81cc-48cc-91bb-9cb69989be5c" providerId="AD" clId="Web-{5FE67D94-7A13-641A-8F5E-7BA6A23E3002}" dt="2022-09-28T17:04:27.187" v="31" actId="20577"/>
        <pc:sldMkLst>
          <pc:docMk/>
          <pc:sldMk cId="761655896" sldId="275"/>
        </pc:sldMkLst>
        <pc:spChg chg="mod">
          <ac:chgData name="Joseph  May" userId="S::jam2ft@mtmail.mtsu.edu::58834fdd-81cc-48cc-91bb-9cb69989be5c" providerId="AD" clId="Web-{5FE67D94-7A13-641A-8F5E-7BA6A23E3002}" dt="2022-09-28T17:04:27.187" v="31" actId="20577"/>
          <ac:spMkLst>
            <pc:docMk/>
            <pc:sldMk cId="761655896" sldId="275"/>
            <ac:spMk id="2" creationId="{4A357328-8A7C-6F3D-BBF6-53DFE2D0199F}"/>
          </ac:spMkLst>
        </pc:spChg>
      </pc:sldChg>
      <pc:sldChg chg="modSp new del">
        <pc:chgData name="Joseph  May" userId="S::jam2ft@mtmail.mtsu.edu::58834fdd-81cc-48cc-91bb-9cb69989be5c" providerId="AD" clId="Web-{5FE67D94-7A13-641A-8F5E-7BA6A23E3002}" dt="2022-09-28T18:09:06.226" v="48"/>
        <pc:sldMkLst>
          <pc:docMk/>
          <pc:sldMk cId="2281461397" sldId="277"/>
        </pc:sldMkLst>
        <pc:spChg chg="mod">
          <ac:chgData name="Joseph  May" userId="S::jam2ft@mtmail.mtsu.edu::58834fdd-81cc-48cc-91bb-9cb69989be5c" providerId="AD" clId="Web-{5FE67D94-7A13-641A-8F5E-7BA6A23E3002}" dt="2022-09-28T18:09:02.960" v="47" actId="20577"/>
          <ac:spMkLst>
            <pc:docMk/>
            <pc:sldMk cId="2281461397" sldId="277"/>
            <ac:spMk id="2" creationId="{A772704B-330A-D56F-9252-912A1EE4AB37}"/>
          </ac:spMkLst>
        </pc:spChg>
      </pc:sldChg>
    </pc:docChg>
  </pc:docChgLst>
  <pc:docChgLst>
    <pc:chgData name="Joseph  May" userId="S::jam2ft@mtmail.mtsu.edu::58834fdd-81cc-48cc-91bb-9cb69989be5c" providerId="AD" clId="Web-{92FAA118-54C7-4861-00A1-09CFD96B42A7}"/>
    <pc:docChg chg="addSld delSld modSld">
      <pc:chgData name="Joseph  May" userId="S::jam2ft@mtmail.mtsu.edu::58834fdd-81cc-48cc-91bb-9cb69989be5c" providerId="AD" clId="Web-{92FAA118-54C7-4861-00A1-09CFD96B42A7}" dt="2022-09-08T21:16:43.864" v="13" actId="20577"/>
      <pc:docMkLst>
        <pc:docMk/>
      </pc:docMkLst>
      <pc:sldChg chg="modSp">
        <pc:chgData name="Joseph  May" userId="S::jam2ft@mtmail.mtsu.edu::58834fdd-81cc-48cc-91bb-9cb69989be5c" providerId="AD" clId="Web-{92FAA118-54C7-4861-00A1-09CFD96B42A7}" dt="2022-09-08T21:16:43.864" v="13" actId="20577"/>
        <pc:sldMkLst>
          <pc:docMk/>
          <pc:sldMk cId="430274329" sldId="261"/>
        </pc:sldMkLst>
        <pc:spChg chg="mod">
          <ac:chgData name="Joseph  May" userId="S::jam2ft@mtmail.mtsu.edu::58834fdd-81cc-48cc-91bb-9cb69989be5c" providerId="AD" clId="Web-{92FAA118-54C7-4861-00A1-09CFD96B42A7}" dt="2022-09-08T21:16:43.864" v="13" actId="20577"/>
          <ac:spMkLst>
            <pc:docMk/>
            <pc:sldMk cId="430274329" sldId="261"/>
            <ac:spMk id="3" creationId="{3A2D61E1-77FE-7C86-F778-290898983924}"/>
          </ac:spMkLst>
        </pc:spChg>
      </pc:sldChg>
      <pc:sldChg chg="modSp">
        <pc:chgData name="Joseph  May" userId="S::jam2ft@mtmail.mtsu.edu::58834fdd-81cc-48cc-91bb-9cb69989be5c" providerId="AD" clId="Web-{92FAA118-54C7-4861-00A1-09CFD96B42A7}" dt="2022-09-08T21:15:12.094" v="10" actId="20577"/>
        <pc:sldMkLst>
          <pc:docMk/>
          <pc:sldMk cId="1461426101" sldId="269"/>
        </pc:sldMkLst>
        <pc:spChg chg="mod">
          <ac:chgData name="Joseph  May" userId="S::jam2ft@mtmail.mtsu.edu::58834fdd-81cc-48cc-91bb-9cb69989be5c" providerId="AD" clId="Web-{92FAA118-54C7-4861-00A1-09CFD96B42A7}" dt="2022-09-08T21:15:12.094" v="10" actId="20577"/>
          <ac:spMkLst>
            <pc:docMk/>
            <pc:sldMk cId="1461426101" sldId="269"/>
            <ac:spMk id="2" creationId="{48188FE3-686A-4725-2354-51D4545BBA24}"/>
          </ac:spMkLst>
        </pc:spChg>
      </pc:sldChg>
      <pc:sldChg chg="new del">
        <pc:chgData name="Joseph  May" userId="S::jam2ft@mtmail.mtsu.edu::58834fdd-81cc-48cc-91bb-9cb69989be5c" providerId="AD" clId="Web-{92FAA118-54C7-4861-00A1-09CFD96B42A7}" dt="2022-09-08T20:51:24.373" v="3"/>
        <pc:sldMkLst>
          <pc:docMk/>
          <pc:sldMk cId="1940453283" sldId="274"/>
        </pc:sldMkLst>
      </pc:sldChg>
      <pc:sldChg chg="new del">
        <pc:chgData name="Joseph  May" userId="S::jam2ft@mtmail.mtsu.edu::58834fdd-81cc-48cc-91bb-9cb69989be5c" providerId="AD" clId="Web-{92FAA118-54C7-4861-00A1-09CFD96B42A7}" dt="2022-09-08T20:51:21.982" v="2"/>
        <pc:sldMkLst>
          <pc:docMk/>
          <pc:sldMk cId="1620382961" sldId="275"/>
        </pc:sldMkLst>
      </pc:sldChg>
    </pc:docChg>
  </pc:docChgLst>
  <pc:docChgLst>
    <pc:chgData name="Guest User" userId="S::urn:spo:anon#e30a46d9d45effba9b303eaede1491327772c4669babf262fa4b12716cf52ada::" providerId="AD" clId="Web-{30BA6EC8-BE2B-B618-A54E-63114630902C}"/>
    <pc:docChg chg="addSld modSld">
      <pc:chgData name="Guest User" userId="S::urn:spo:anon#e30a46d9d45effba9b303eaede1491327772c4669babf262fa4b12716cf52ada::" providerId="AD" clId="Web-{30BA6EC8-BE2B-B618-A54E-63114630902C}" dt="2022-09-21T22:17:14.892" v="110" actId="20577"/>
      <pc:docMkLst>
        <pc:docMk/>
      </pc:docMkLst>
      <pc:sldChg chg="modSp new">
        <pc:chgData name="Guest User" userId="S::urn:spo:anon#e30a46d9d45effba9b303eaede1491327772c4669babf262fa4b12716cf52ada::" providerId="AD" clId="Web-{30BA6EC8-BE2B-B618-A54E-63114630902C}" dt="2022-09-21T22:17:14.892" v="110" actId="20577"/>
        <pc:sldMkLst>
          <pc:docMk/>
          <pc:sldMk cId="2337748707" sldId="276"/>
        </pc:sldMkLst>
        <pc:spChg chg="mod">
          <ac:chgData name="Guest User" userId="S::urn:spo:anon#e30a46d9d45effba9b303eaede1491327772c4669babf262fa4b12716cf52ada::" providerId="AD" clId="Web-{30BA6EC8-BE2B-B618-A54E-63114630902C}" dt="2022-09-21T22:15:46.124" v="27" actId="20577"/>
          <ac:spMkLst>
            <pc:docMk/>
            <pc:sldMk cId="2337748707" sldId="276"/>
            <ac:spMk id="2" creationId="{E51B55DC-D6ED-DBFB-7D30-9343B6667344}"/>
          </ac:spMkLst>
        </pc:spChg>
        <pc:spChg chg="mod">
          <ac:chgData name="Guest User" userId="S::urn:spo:anon#e30a46d9d45effba9b303eaede1491327772c4669babf262fa4b12716cf52ada::" providerId="AD" clId="Web-{30BA6EC8-BE2B-B618-A54E-63114630902C}" dt="2022-09-21T22:17:14.892" v="110" actId="20577"/>
          <ac:spMkLst>
            <pc:docMk/>
            <pc:sldMk cId="2337748707" sldId="276"/>
            <ac:spMk id="3" creationId="{DB9F8105-B17C-AFA4-5381-92D74A14CB7B}"/>
          </ac:spMkLst>
        </pc:spChg>
      </pc:sldChg>
    </pc:docChg>
  </pc:docChgLst>
  <pc:docChgLst>
    <pc:chgData name="Joseph  May" userId="S::jam2ft@mtmail.mtsu.edu::58834fdd-81cc-48cc-91bb-9cb69989be5c" providerId="AD" clId="Web-{CDD2EE2A-942A-1DC2-A083-2F8D4C9088EA}"/>
    <pc:docChg chg="modSld">
      <pc:chgData name="Joseph  May" userId="S::jam2ft@mtmail.mtsu.edu::58834fdd-81cc-48cc-91bb-9cb69989be5c" providerId="AD" clId="Web-{CDD2EE2A-942A-1DC2-A083-2F8D4C9088EA}" dt="2022-09-26T17:22:29.113" v="11" actId="20577"/>
      <pc:docMkLst>
        <pc:docMk/>
      </pc:docMkLst>
      <pc:sldChg chg="modSp">
        <pc:chgData name="Joseph  May" userId="S::jam2ft@mtmail.mtsu.edu::58834fdd-81cc-48cc-91bb-9cb69989be5c" providerId="AD" clId="Web-{CDD2EE2A-942A-1DC2-A083-2F8D4C9088EA}" dt="2022-09-26T17:21:35.752" v="8" actId="20577"/>
        <pc:sldMkLst>
          <pc:docMk/>
          <pc:sldMk cId="340918966" sldId="257"/>
        </pc:sldMkLst>
        <pc:spChg chg="mod">
          <ac:chgData name="Joseph  May" userId="S::jam2ft@mtmail.mtsu.edu::58834fdd-81cc-48cc-91bb-9cb69989be5c" providerId="AD" clId="Web-{CDD2EE2A-942A-1DC2-A083-2F8D4C9088EA}" dt="2022-09-26T17:21:35.752" v="8" actId="20577"/>
          <ac:spMkLst>
            <pc:docMk/>
            <pc:sldMk cId="340918966" sldId="257"/>
            <ac:spMk id="3" creationId="{BD3A19B0-7FAF-3665-D321-55BC2F76A5D2}"/>
          </ac:spMkLst>
        </pc:spChg>
      </pc:sldChg>
      <pc:sldChg chg="modSp">
        <pc:chgData name="Joseph  May" userId="S::jam2ft@mtmail.mtsu.edu::58834fdd-81cc-48cc-91bb-9cb69989be5c" providerId="AD" clId="Web-{CDD2EE2A-942A-1DC2-A083-2F8D4C9088EA}" dt="2022-09-26T17:22:29.113" v="11" actId="20577"/>
        <pc:sldMkLst>
          <pc:docMk/>
          <pc:sldMk cId="430274329" sldId="261"/>
        </pc:sldMkLst>
        <pc:spChg chg="mod">
          <ac:chgData name="Joseph  May" userId="S::jam2ft@mtmail.mtsu.edu::58834fdd-81cc-48cc-91bb-9cb69989be5c" providerId="AD" clId="Web-{CDD2EE2A-942A-1DC2-A083-2F8D4C9088EA}" dt="2022-09-26T17:22:29.113" v="11" actId="20577"/>
          <ac:spMkLst>
            <pc:docMk/>
            <pc:sldMk cId="430274329" sldId="261"/>
            <ac:spMk id="3" creationId="{3A2D61E1-77FE-7C86-F778-290898983924}"/>
          </ac:spMkLst>
        </pc:spChg>
      </pc:sldChg>
      <pc:sldChg chg="modSp">
        <pc:chgData name="Joseph  May" userId="S::jam2ft@mtmail.mtsu.edu::58834fdd-81cc-48cc-91bb-9cb69989be5c" providerId="AD" clId="Web-{CDD2EE2A-942A-1DC2-A083-2F8D4C9088EA}" dt="2022-09-26T17:22:19.457" v="10" actId="20577"/>
        <pc:sldMkLst>
          <pc:docMk/>
          <pc:sldMk cId="2982413935" sldId="264"/>
        </pc:sldMkLst>
        <pc:spChg chg="mod">
          <ac:chgData name="Joseph  May" userId="S::jam2ft@mtmail.mtsu.edu::58834fdd-81cc-48cc-91bb-9cb69989be5c" providerId="AD" clId="Web-{CDD2EE2A-942A-1DC2-A083-2F8D4C9088EA}" dt="2022-09-26T17:22:19.457" v="10" actId="20577"/>
          <ac:spMkLst>
            <pc:docMk/>
            <pc:sldMk cId="2982413935" sldId="264"/>
            <ac:spMk id="3" creationId="{27FCF5D9-1F68-AC7E-AE35-6231099CE5E1}"/>
          </ac:spMkLst>
        </pc:spChg>
      </pc:sldChg>
    </pc:docChg>
  </pc:docChgLst>
  <pc:docChgLst>
    <pc:chgData name="Joseph  May" userId="S::jam2ft@mtmail.mtsu.edu::58834fdd-81cc-48cc-91bb-9cb69989be5c" providerId="AD" clId="Web-{7A7E575C-C1A1-0503-7E6E-0900CA4C8845}"/>
    <pc:docChg chg="modSld">
      <pc:chgData name="Joseph  May" userId="S::jam2ft@mtmail.mtsu.edu::58834fdd-81cc-48cc-91bb-9cb69989be5c" providerId="AD" clId="Web-{7A7E575C-C1A1-0503-7E6E-0900CA4C8845}" dt="2022-09-01T15:29:10.049" v="2" actId="20577"/>
      <pc:docMkLst>
        <pc:docMk/>
      </pc:docMkLst>
      <pc:sldChg chg="modSp">
        <pc:chgData name="Joseph  May" userId="S::jam2ft@mtmail.mtsu.edu::58834fdd-81cc-48cc-91bb-9cb69989be5c" providerId="AD" clId="Web-{7A7E575C-C1A1-0503-7E6E-0900CA4C8845}" dt="2022-09-01T15:29:10.049" v="2" actId="20577"/>
        <pc:sldMkLst>
          <pc:docMk/>
          <pc:sldMk cId="813263034" sldId="271"/>
        </pc:sldMkLst>
        <pc:spChg chg="mod">
          <ac:chgData name="Joseph  May" userId="S::jam2ft@mtmail.mtsu.edu::58834fdd-81cc-48cc-91bb-9cb69989be5c" providerId="AD" clId="Web-{7A7E575C-C1A1-0503-7E6E-0900CA4C8845}" dt="2022-09-01T15:29:10.049" v="2" actId="20577"/>
          <ac:spMkLst>
            <pc:docMk/>
            <pc:sldMk cId="813263034" sldId="271"/>
            <ac:spMk id="3" creationId="{E8E717BD-8B57-6DCA-91BA-56A39E222C0D}"/>
          </ac:spMkLst>
        </pc:spChg>
      </pc:sldChg>
    </pc:docChg>
  </pc:docChgLst>
  <pc:docChgLst>
    <pc:chgData name="Guest User" userId="S::urn:spo:anon#a39051bde7e63178542cfc23d3d355e29488e0eccef119debc10ef8e4ea3fad9::" providerId="AD" clId="Web-{771D8582-151D-47DE-AFA8-3108B742BB87}"/>
    <pc:docChg chg="addSld delSld modSld">
      <pc:chgData name="Guest User" userId="S::urn:spo:anon#a39051bde7e63178542cfc23d3d355e29488e0eccef119debc10ef8e4ea3fad9::" providerId="AD" clId="Web-{771D8582-151D-47DE-AFA8-3108B742BB87}" dt="2022-08-31T22:10:02.369" v="2296"/>
      <pc:docMkLst>
        <pc:docMk/>
      </pc:docMkLst>
      <pc:sldChg chg="modSp">
        <pc:chgData name="Guest User" userId="S::urn:spo:anon#a39051bde7e63178542cfc23d3d355e29488e0eccef119debc10ef8e4ea3fad9::" providerId="AD" clId="Web-{771D8582-151D-47DE-AFA8-3108B742BB87}" dt="2022-08-31T21:01:44.263" v="401" actId="20577"/>
        <pc:sldMkLst>
          <pc:docMk/>
          <pc:sldMk cId="340918966" sldId="257"/>
        </pc:sldMkLst>
        <pc:spChg chg="mod">
          <ac:chgData name="Guest User" userId="S::urn:spo:anon#a39051bde7e63178542cfc23d3d355e29488e0eccef119debc10ef8e4ea3fad9::" providerId="AD" clId="Web-{771D8582-151D-47DE-AFA8-3108B742BB87}" dt="2022-08-31T21:01:44.263" v="401" actId="20577"/>
          <ac:spMkLst>
            <pc:docMk/>
            <pc:sldMk cId="340918966" sldId="257"/>
            <ac:spMk id="3" creationId="{BD3A19B0-7FAF-3665-D321-55BC2F76A5D2}"/>
          </ac:spMkLst>
        </pc:spChg>
      </pc:sldChg>
      <pc:sldChg chg="modSp del">
        <pc:chgData name="Guest User" userId="S::urn:spo:anon#a39051bde7e63178542cfc23d3d355e29488e0eccef119debc10ef8e4ea3fad9::" providerId="AD" clId="Web-{771D8582-151D-47DE-AFA8-3108B742BB87}" dt="2022-08-31T22:10:02.369" v="2296"/>
        <pc:sldMkLst>
          <pc:docMk/>
          <pc:sldMk cId="276310921" sldId="258"/>
        </pc:sldMkLst>
        <pc:spChg chg="mod">
          <ac:chgData name="Guest User" userId="S::urn:spo:anon#a39051bde7e63178542cfc23d3d355e29488e0eccef119debc10ef8e4ea3fad9::" providerId="AD" clId="Web-{771D8582-151D-47DE-AFA8-3108B742BB87}" dt="2022-08-31T21:46:56.276" v="1229" actId="20577"/>
          <ac:spMkLst>
            <pc:docMk/>
            <pc:sldMk cId="276310921" sldId="258"/>
            <ac:spMk id="2" creationId="{89B9E7AB-6421-EA5C-89D1-8F8D3C2A769A}"/>
          </ac:spMkLst>
        </pc:spChg>
        <pc:spChg chg="mod">
          <ac:chgData name="Guest User" userId="S::urn:spo:anon#a39051bde7e63178542cfc23d3d355e29488e0eccef119debc10ef8e4ea3fad9::" providerId="AD" clId="Web-{771D8582-151D-47DE-AFA8-3108B742BB87}" dt="2022-08-31T21:43:35.427" v="1203" actId="20577"/>
          <ac:spMkLst>
            <pc:docMk/>
            <pc:sldMk cId="276310921" sldId="258"/>
            <ac:spMk id="3" creationId="{659ECA49-96D0-6EEA-AC8B-68F20745337E}"/>
          </ac:spMkLst>
        </pc:spChg>
      </pc:sldChg>
      <pc:sldChg chg="modSp">
        <pc:chgData name="Guest User" userId="S::urn:spo:anon#a39051bde7e63178542cfc23d3d355e29488e0eccef119debc10ef8e4ea3fad9::" providerId="AD" clId="Web-{771D8582-151D-47DE-AFA8-3108B742BB87}" dt="2022-08-31T21:19:23.895" v="1146" actId="20577"/>
        <pc:sldMkLst>
          <pc:docMk/>
          <pc:sldMk cId="1181318883" sldId="259"/>
        </pc:sldMkLst>
        <pc:spChg chg="mod">
          <ac:chgData name="Guest User" userId="S::urn:spo:anon#a39051bde7e63178542cfc23d3d355e29488e0eccef119debc10ef8e4ea3fad9::" providerId="AD" clId="Web-{771D8582-151D-47DE-AFA8-3108B742BB87}" dt="2022-08-31T21:19:23.895" v="1146" actId="20577"/>
          <ac:spMkLst>
            <pc:docMk/>
            <pc:sldMk cId="1181318883" sldId="259"/>
            <ac:spMk id="2" creationId="{08C0A118-A41E-77C6-668B-B55D7A19FF58}"/>
          </ac:spMkLst>
        </pc:spChg>
        <pc:spChg chg="mod">
          <ac:chgData name="Guest User" userId="S::urn:spo:anon#a39051bde7e63178542cfc23d3d355e29488e0eccef119debc10ef8e4ea3fad9::" providerId="AD" clId="Web-{771D8582-151D-47DE-AFA8-3108B742BB87}" dt="2022-08-31T20:49:54.200" v="44" actId="20577"/>
          <ac:spMkLst>
            <pc:docMk/>
            <pc:sldMk cId="1181318883" sldId="259"/>
            <ac:spMk id="3" creationId="{C2764025-2423-5EA2-F3E7-05BB087BE2E9}"/>
          </ac:spMkLst>
        </pc:spChg>
      </pc:sldChg>
      <pc:sldChg chg="modSp">
        <pc:chgData name="Guest User" userId="S::urn:spo:anon#a39051bde7e63178542cfc23d3d355e29488e0eccef119debc10ef8e4ea3fad9::" providerId="AD" clId="Web-{771D8582-151D-47DE-AFA8-3108B742BB87}" dt="2022-08-31T20:50:00.903" v="47" actId="20577"/>
        <pc:sldMkLst>
          <pc:docMk/>
          <pc:sldMk cId="2261151539" sldId="260"/>
        </pc:sldMkLst>
        <pc:spChg chg="mod">
          <ac:chgData name="Guest User" userId="S::urn:spo:anon#a39051bde7e63178542cfc23d3d355e29488e0eccef119debc10ef8e4ea3fad9::" providerId="AD" clId="Web-{771D8582-151D-47DE-AFA8-3108B742BB87}" dt="2022-08-31T20:48:46.058" v="4" actId="20577"/>
          <ac:spMkLst>
            <pc:docMk/>
            <pc:sldMk cId="2261151539" sldId="260"/>
            <ac:spMk id="2" creationId="{D8F271D2-B838-63BE-2DD6-A1AB7BB8A680}"/>
          </ac:spMkLst>
        </pc:spChg>
        <pc:spChg chg="mod">
          <ac:chgData name="Guest User" userId="S::urn:spo:anon#a39051bde7e63178542cfc23d3d355e29488e0eccef119debc10ef8e4ea3fad9::" providerId="AD" clId="Web-{771D8582-151D-47DE-AFA8-3108B742BB87}" dt="2022-08-31T20:50:00.903" v="47" actId="20577"/>
          <ac:spMkLst>
            <pc:docMk/>
            <pc:sldMk cId="2261151539" sldId="260"/>
            <ac:spMk id="3" creationId="{4202DA1A-0DDF-8B2A-5A5A-4D3FE86101CA}"/>
          </ac:spMkLst>
        </pc:spChg>
      </pc:sldChg>
      <pc:sldChg chg="modSp">
        <pc:chgData name="Guest User" userId="S::urn:spo:anon#a39051bde7e63178542cfc23d3d355e29488e0eccef119debc10ef8e4ea3fad9::" providerId="AD" clId="Web-{771D8582-151D-47DE-AFA8-3108B742BB87}" dt="2022-08-31T21:06:31.222" v="419" actId="20577"/>
        <pc:sldMkLst>
          <pc:docMk/>
          <pc:sldMk cId="430274329" sldId="261"/>
        </pc:sldMkLst>
        <pc:spChg chg="mod">
          <ac:chgData name="Guest User" userId="S::urn:spo:anon#a39051bde7e63178542cfc23d3d355e29488e0eccef119debc10ef8e4ea3fad9::" providerId="AD" clId="Web-{771D8582-151D-47DE-AFA8-3108B742BB87}" dt="2022-08-31T21:06:31.222" v="419" actId="20577"/>
          <ac:spMkLst>
            <pc:docMk/>
            <pc:sldMk cId="430274329" sldId="261"/>
            <ac:spMk id="3" creationId="{3A2D61E1-77FE-7C86-F778-290898983924}"/>
          </ac:spMkLst>
        </pc:spChg>
      </pc:sldChg>
      <pc:sldChg chg="modSp">
        <pc:chgData name="Guest User" userId="S::urn:spo:anon#a39051bde7e63178542cfc23d3d355e29488e0eccef119debc10ef8e4ea3fad9::" providerId="AD" clId="Web-{771D8582-151D-47DE-AFA8-3108B742BB87}" dt="2022-08-31T21:12:07.261" v="827" actId="20577"/>
        <pc:sldMkLst>
          <pc:docMk/>
          <pc:sldMk cId="2294460121" sldId="262"/>
        </pc:sldMkLst>
        <pc:spChg chg="mod">
          <ac:chgData name="Guest User" userId="S::urn:spo:anon#a39051bde7e63178542cfc23d3d355e29488e0eccef119debc10ef8e4ea3fad9::" providerId="AD" clId="Web-{771D8582-151D-47DE-AFA8-3108B742BB87}" dt="2022-08-31T21:11:47.135" v="805" actId="20577"/>
          <ac:spMkLst>
            <pc:docMk/>
            <pc:sldMk cId="2294460121" sldId="262"/>
            <ac:spMk id="2" creationId="{266C7E23-4893-0F24-C0CC-A0895E373F6F}"/>
          </ac:spMkLst>
        </pc:spChg>
        <pc:spChg chg="mod">
          <ac:chgData name="Guest User" userId="S::urn:spo:anon#a39051bde7e63178542cfc23d3d355e29488e0eccef119debc10ef8e4ea3fad9::" providerId="AD" clId="Web-{771D8582-151D-47DE-AFA8-3108B742BB87}" dt="2022-08-31T21:12:07.261" v="827" actId="20577"/>
          <ac:spMkLst>
            <pc:docMk/>
            <pc:sldMk cId="2294460121" sldId="262"/>
            <ac:spMk id="3" creationId="{3D01EFA0-3595-65C5-86B5-5998FFEE3498}"/>
          </ac:spMkLst>
        </pc:spChg>
      </pc:sldChg>
      <pc:sldChg chg="modSp new">
        <pc:chgData name="Guest User" userId="S::urn:spo:anon#a39051bde7e63178542cfc23d3d355e29488e0eccef119debc10ef8e4ea3fad9::" providerId="AD" clId="Web-{771D8582-151D-47DE-AFA8-3108B742BB87}" dt="2022-08-31T20:51:00.670" v="63" actId="20577"/>
        <pc:sldMkLst>
          <pc:docMk/>
          <pc:sldMk cId="2806198583" sldId="263"/>
        </pc:sldMkLst>
        <pc:spChg chg="mod">
          <ac:chgData name="Guest User" userId="S::urn:spo:anon#a39051bde7e63178542cfc23d3d355e29488e0eccef119debc10ef8e4ea3fad9::" providerId="AD" clId="Web-{771D8582-151D-47DE-AFA8-3108B742BB87}" dt="2022-08-31T20:51:00.670" v="63" actId="20577"/>
          <ac:spMkLst>
            <pc:docMk/>
            <pc:sldMk cId="2806198583" sldId="263"/>
            <ac:spMk id="2" creationId="{B98F5A78-FFD7-3DDE-C76E-9284ECB89B46}"/>
          </ac:spMkLst>
        </pc:spChg>
        <pc:spChg chg="mod">
          <ac:chgData name="Guest User" userId="S::urn:spo:anon#a39051bde7e63178542cfc23d3d355e29488e0eccef119debc10ef8e4ea3fad9::" providerId="AD" clId="Web-{771D8582-151D-47DE-AFA8-3108B742BB87}" dt="2022-08-31T20:50:15.794" v="53" actId="20577"/>
          <ac:spMkLst>
            <pc:docMk/>
            <pc:sldMk cId="2806198583" sldId="263"/>
            <ac:spMk id="3" creationId="{CA34BDC3-E62C-2AAE-81B5-252BAF44DFC5}"/>
          </ac:spMkLst>
        </pc:spChg>
      </pc:sldChg>
      <pc:sldChg chg="modSp new">
        <pc:chgData name="Guest User" userId="S::urn:spo:anon#a39051bde7e63178542cfc23d3d355e29488e0eccef119debc10ef8e4ea3fad9::" providerId="AD" clId="Web-{771D8582-151D-47DE-AFA8-3108B742BB87}" dt="2022-08-31T22:02:11.296" v="2263" actId="20577"/>
        <pc:sldMkLst>
          <pc:docMk/>
          <pc:sldMk cId="2982413935" sldId="264"/>
        </pc:sldMkLst>
        <pc:spChg chg="mod">
          <ac:chgData name="Guest User" userId="S::urn:spo:anon#a39051bde7e63178542cfc23d3d355e29488e0eccef119debc10ef8e4ea3fad9::" providerId="AD" clId="Web-{771D8582-151D-47DE-AFA8-3108B742BB87}" dt="2022-08-31T20:52:04.828" v="120" actId="20577"/>
          <ac:spMkLst>
            <pc:docMk/>
            <pc:sldMk cId="2982413935" sldId="264"/>
            <ac:spMk id="2" creationId="{597AD823-2D26-3EA1-2C4D-65F34F1FB66C}"/>
          </ac:spMkLst>
        </pc:spChg>
        <pc:spChg chg="mod">
          <ac:chgData name="Guest User" userId="S::urn:spo:anon#a39051bde7e63178542cfc23d3d355e29488e0eccef119debc10ef8e4ea3fad9::" providerId="AD" clId="Web-{771D8582-151D-47DE-AFA8-3108B742BB87}" dt="2022-08-31T22:02:11.296" v="2263" actId="20577"/>
          <ac:spMkLst>
            <pc:docMk/>
            <pc:sldMk cId="2982413935" sldId="264"/>
            <ac:spMk id="3" creationId="{27FCF5D9-1F68-AC7E-AE35-6231099CE5E1}"/>
          </ac:spMkLst>
        </pc:spChg>
      </pc:sldChg>
      <pc:sldChg chg="modSp new">
        <pc:chgData name="Guest User" userId="S::urn:spo:anon#a39051bde7e63178542cfc23d3d355e29488e0eccef119debc10ef8e4ea3fad9::" providerId="AD" clId="Web-{771D8582-151D-47DE-AFA8-3108B742BB87}" dt="2022-08-31T22:07:15.193" v="2295" actId="20577"/>
        <pc:sldMkLst>
          <pc:docMk/>
          <pc:sldMk cId="993213979" sldId="265"/>
        </pc:sldMkLst>
        <pc:spChg chg="mod">
          <ac:chgData name="Guest User" userId="S::urn:spo:anon#a39051bde7e63178542cfc23d3d355e29488e0eccef119debc10ef8e4ea3fad9::" providerId="AD" clId="Web-{771D8582-151D-47DE-AFA8-3108B742BB87}" dt="2022-08-31T20:55:17.582" v="171" actId="20577"/>
          <ac:spMkLst>
            <pc:docMk/>
            <pc:sldMk cId="993213979" sldId="265"/>
            <ac:spMk id="2" creationId="{DD6BA8B4-7727-F477-24A4-94A411D0F7E8}"/>
          </ac:spMkLst>
        </pc:spChg>
        <pc:spChg chg="mod">
          <ac:chgData name="Guest User" userId="S::urn:spo:anon#a39051bde7e63178542cfc23d3d355e29488e0eccef119debc10ef8e4ea3fad9::" providerId="AD" clId="Web-{771D8582-151D-47DE-AFA8-3108B742BB87}" dt="2022-08-31T22:07:15.193" v="2295" actId="20577"/>
          <ac:spMkLst>
            <pc:docMk/>
            <pc:sldMk cId="993213979" sldId="265"/>
            <ac:spMk id="3" creationId="{0AACB98C-49E9-D870-F1E9-F7DA6870EFE0}"/>
          </ac:spMkLst>
        </pc:spChg>
      </pc:sldChg>
      <pc:sldChg chg="modSp new">
        <pc:chgData name="Guest User" userId="S::urn:spo:anon#a39051bde7e63178542cfc23d3d355e29488e0eccef119debc10ef8e4ea3fad9::" providerId="AD" clId="Web-{771D8582-151D-47DE-AFA8-3108B742BB87}" dt="2022-08-31T21:12:31.949" v="853" actId="20577"/>
        <pc:sldMkLst>
          <pc:docMk/>
          <pc:sldMk cId="1178254001" sldId="266"/>
        </pc:sldMkLst>
        <pc:spChg chg="mod">
          <ac:chgData name="Guest User" userId="S::urn:spo:anon#a39051bde7e63178542cfc23d3d355e29488e0eccef119debc10ef8e4ea3fad9::" providerId="AD" clId="Web-{771D8582-151D-47DE-AFA8-3108B742BB87}" dt="2022-08-31T21:12:14.292" v="834" actId="20577"/>
          <ac:spMkLst>
            <pc:docMk/>
            <pc:sldMk cId="1178254001" sldId="266"/>
            <ac:spMk id="2" creationId="{F5D63880-5CFA-CD83-EA2E-04F887EA865D}"/>
          </ac:spMkLst>
        </pc:spChg>
        <pc:spChg chg="mod">
          <ac:chgData name="Guest User" userId="S::urn:spo:anon#a39051bde7e63178542cfc23d3d355e29488e0eccef119debc10ef8e4ea3fad9::" providerId="AD" clId="Web-{771D8582-151D-47DE-AFA8-3108B742BB87}" dt="2022-08-31T21:12:31.949" v="853" actId="20577"/>
          <ac:spMkLst>
            <pc:docMk/>
            <pc:sldMk cId="1178254001" sldId="266"/>
            <ac:spMk id="3" creationId="{BFB4988A-4DD4-A053-3749-205BBB5397FA}"/>
          </ac:spMkLst>
        </pc:spChg>
      </pc:sldChg>
      <pc:sldChg chg="modSp new">
        <pc:chgData name="Guest User" userId="S::urn:spo:anon#a39051bde7e63178542cfc23d3d355e29488e0eccef119debc10ef8e4ea3fad9::" providerId="AD" clId="Web-{771D8582-151D-47DE-AFA8-3108B742BB87}" dt="2022-08-31T21:15:47.891" v="1098" actId="20577"/>
        <pc:sldMkLst>
          <pc:docMk/>
          <pc:sldMk cId="1232202138" sldId="267"/>
        </pc:sldMkLst>
        <pc:spChg chg="mod">
          <ac:chgData name="Guest User" userId="S::urn:spo:anon#a39051bde7e63178542cfc23d3d355e29488e0eccef119debc10ef8e4ea3fad9::" providerId="AD" clId="Web-{771D8582-151D-47DE-AFA8-3108B742BB87}" dt="2022-08-31T21:12:47.137" v="861" actId="20577"/>
          <ac:spMkLst>
            <pc:docMk/>
            <pc:sldMk cId="1232202138" sldId="267"/>
            <ac:spMk id="2" creationId="{DA5A5DE2-93E6-9E02-0230-E5BC80386237}"/>
          </ac:spMkLst>
        </pc:spChg>
        <pc:spChg chg="mod">
          <ac:chgData name="Guest User" userId="S::urn:spo:anon#a39051bde7e63178542cfc23d3d355e29488e0eccef119debc10ef8e4ea3fad9::" providerId="AD" clId="Web-{771D8582-151D-47DE-AFA8-3108B742BB87}" dt="2022-08-31T21:15:47.891" v="1098" actId="20577"/>
          <ac:spMkLst>
            <pc:docMk/>
            <pc:sldMk cId="1232202138" sldId="267"/>
            <ac:spMk id="3" creationId="{AD5CA5D0-AB08-8180-C40D-563A838D50EA}"/>
          </ac:spMkLst>
        </pc:spChg>
      </pc:sldChg>
      <pc:sldChg chg="modSp new">
        <pc:chgData name="Guest User" userId="S::urn:spo:anon#a39051bde7e63178542cfc23d3d355e29488e0eccef119debc10ef8e4ea3fad9::" providerId="AD" clId="Web-{771D8582-151D-47DE-AFA8-3108B742BB87}" dt="2022-08-31T21:17:52.800" v="1144" actId="20577"/>
        <pc:sldMkLst>
          <pc:docMk/>
          <pc:sldMk cId="2290061087" sldId="268"/>
        </pc:sldMkLst>
        <pc:spChg chg="mod">
          <ac:chgData name="Guest User" userId="S::urn:spo:anon#a39051bde7e63178542cfc23d3d355e29488e0eccef119debc10ef8e4ea3fad9::" providerId="AD" clId="Web-{771D8582-151D-47DE-AFA8-3108B742BB87}" dt="2022-08-31T21:14:15.436" v="985" actId="20577"/>
          <ac:spMkLst>
            <pc:docMk/>
            <pc:sldMk cId="2290061087" sldId="268"/>
            <ac:spMk id="2" creationId="{5D8592AF-2DCB-B2D6-7565-DF7F5ECA78A0}"/>
          </ac:spMkLst>
        </pc:spChg>
        <pc:spChg chg="mod">
          <ac:chgData name="Guest User" userId="S::urn:spo:anon#a39051bde7e63178542cfc23d3d355e29488e0eccef119debc10ef8e4ea3fad9::" providerId="AD" clId="Web-{771D8582-151D-47DE-AFA8-3108B742BB87}" dt="2022-08-31T21:17:52.800" v="1144" actId="20577"/>
          <ac:spMkLst>
            <pc:docMk/>
            <pc:sldMk cId="2290061087" sldId="268"/>
            <ac:spMk id="3" creationId="{B18B93C9-5E60-0B22-3149-60D4991D09A9}"/>
          </ac:spMkLst>
        </pc:spChg>
      </pc:sldChg>
      <pc:sldChg chg="modSp new">
        <pc:chgData name="Guest User" userId="S::urn:spo:anon#a39051bde7e63178542cfc23d3d355e29488e0eccef119debc10ef8e4ea3fad9::" providerId="AD" clId="Web-{771D8582-151D-47DE-AFA8-3108B742BB87}" dt="2022-08-31T21:22:45.650" v="1194" actId="20577"/>
        <pc:sldMkLst>
          <pc:docMk/>
          <pc:sldMk cId="1461426101" sldId="269"/>
        </pc:sldMkLst>
        <pc:spChg chg="mod">
          <ac:chgData name="Guest User" userId="S::urn:spo:anon#a39051bde7e63178542cfc23d3d355e29488e0eccef119debc10ef8e4ea3fad9::" providerId="AD" clId="Web-{771D8582-151D-47DE-AFA8-3108B742BB87}" dt="2022-08-31T21:19:49.021" v="1162" actId="20577"/>
          <ac:spMkLst>
            <pc:docMk/>
            <pc:sldMk cId="1461426101" sldId="269"/>
            <ac:spMk id="2" creationId="{48188FE3-686A-4725-2354-51D4545BBA24}"/>
          </ac:spMkLst>
        </pc:spChg>
        <pc:spChg chg="mod">
          <ac:chgData name="Guest User" userId="S::urn:spo:anon#a39051bde7e63178542cfc23d3d355e29488e0eccef119debc10ef8e4ea3fad9::" providerId="AD" clId="Web-{771D8582-151D-47DE-AFA8-3108B742BB87}" dt="2022-08-31T21:22:45.650" v="1194" actId="20577"/>
          <ac:spMkLst>
            <pc:docMk/>
            <pc:sldMk cId="1461426101" sldId="269"/>
            <ac:spMk id="3" creationId="{EA47F465-2C76-8266-A91A-390B3BD7B04D}"/>
          </ac:spMkLst>
        </pc:spChg>
      </pc:sldChg>
      <pc:sldChg chg="modSp new">
        <pc:chgData name="Guest User" userId="S::urn:spo:anon#a39051bde7e63178542cfc23d3d355e29488e0eccef119debc10ef8e4ea3fad9::" providerId="AD" clId="Web-{771D8582-151D-47DE-AFA8-3108B742BB87}" dt="2022-08-31T21:22:35.384" v="1192" actId="20577"/>
        <pc:sldMkLst>
          <pc:docMk/>
          <pc:sldMk cId="2814155002" sldId="270"/>
        </pc:sldMkLst>
        <pc:spChg chg="mod">
          <ac:chgData name="Guest User" userId="S::urn:spo:anon#a39051bde7e63178542cfc23d3d355e29488e0eccef119debc10ef8e4ea3fad9::" providerId="AD" clId="Web-{771D8582-151D-47DE-AFA8-3108B742BB87}" dt="2022-08-31T21:22:26.728" v="1190" actId="20577"/>
          <ac:spMkLst>
            <pc:docMk/>
            <pc:sldMk cId="2814155002" sldId="270"/>
            <ac:spMk id="2" creationId="{7E9B897D-6627-7163-312B-2D2E5E903FD6}"/>
          </ac:spMkLst>
        </pc:spChg>
        <pc:spChg chg="mod">
          <ac:chgData name="Guest User" userId="S::urn:spo:anon#a39051bde7e63178542cfc23d3d355e29488e0eccef119debc10ef8e4ea3fad9::" providerId="AD" clId="Web-{771D8582-151D-47DE-AFA8-3108B742BB87}" dt="2022-08-31T21:22:35.384" v="1192" actId="20577"/>
          <ac:spMkLst>
            <pc:docMk/>
            <pc:sldMk cId="2814155002" sldId="270"/>
            <ac:spMk id="3" creationId="{F9E76DEB-F85C-4F20-E702-0553164FBB27}"/>
          </ac:spMkLst>
        </pc:spChg>
      </pc:sldChg>
      <pc:sldChg chg="modSp new">
        <pc:chgData name="Guest User" userId="S::urn:spo:anon#a39051bde7e63178542cfc23d3d355e29488e0eccef119debc10ef8e4ea3fad9::" providerId="AD" clId="Web-{771D8582-151D-47DE-AFA8-3108B742BB87}" dt="2022-08-31T22:01:00.716" v="2261" actId="20577"/>
        <pc:sldMkLst>
          <pc:docMk/>
          <pc:sldMk cId="813263034" sldId="271"/>
        </pc:sldMkLst>
        <pc:spChg chg="mod">
          <ac:chgData name="Guest User" userId="S::urn:spo:anon#a39051bde7e63178542cfc23d3d355e29488e0eccef119debc10ef8e4ea3fad9::" providerId="AD" clId="Web-{771D8582-151D-47DE-AFA8-3108B742BB87}" dt="2022-08-31T21:46:40.416" v="1217" actId="20577"/>
          <ac:spMkLst>
            <pc:docMk/>
            <pc:sldMk cId="813263034" sldId="271"/>
            <ac:spMk id="2" creationId="{F0C8F79D-E369-BB02-3EA2-7A8E33C6317C}"/>
          </ac:spMkLst>
        </pc:spChg>
        <pc:spChg chg="mod">
          <ac:chgData name="Guest User" userId="S::urn:spo:anon#a39051bde7e63178542cfc23d3d355e29488e0eccef119debc10ef8e4ea3fad9::" providerId="AD" clId="Web-{771D8582-151D-47DE-AFA8-3108B742BB87}" dt="2022-08-31T22:01:00.716" v="2261" actId="20577"/>
          <ac:spMkLst>
            <pc:docMk/>
            <pc:sldMk cId="813263034" sldId="271"/>
            <ac:spMk id="3" creationId="{E8E717BD-8B57-6DCA-91BA-56A39E222C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182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2740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3104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5748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706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9761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7293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779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9395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6757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9/30/2022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7274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9/30/2022</a:t>
            </a:fld>
            <a:endParaRPr lang="en-US"/>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130024428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jlis.org/articles/digital-libraries-an-overview-of-standards-protocols-and-formats.pdf" TargetMode="External"/><Relationship Id="rId7" Type="http://schemas.openxmlformats.org/officeDocument/2006/relationships/hyperlink" Target="https://ieeexplore-ieee-org.ezproxy.mtsu.edu/document/9718975?arnumber=9718975" TargetMode="External"/><Relationship Id="rId2" Type="http://schemas.openxmlformats.org/officeDocument/2006/relationships/hyperlink" Target="https://ieeexplore-ieee-org.ezproxy.mtsu.edu/document/7877232" TargetMode="External"/><Relationship Id="rId1" Type="http://schemas.openxmlformats.org/officeDocument/2006/relationships/slideLayout" Target="../slideLayouts/slideLayout2.xml"/><Relationship Id="rId6" Type="http://schemas.openxmlformats.org/officeDocument/2006/relationships/hyperlink" Target="https://ieeexplore-ieee-org.ezproxy.mtsu.edu/document/7814876?arnumber=7814876" TargetMode="External"/><Relationship Id="rId5" Type="http://schemas.openxmlformats.org/officeDocument/2006/relationships/hyperlink" Target="https://www-tandfonline-com.ezproxy.mtsu.edu/doi/full/10.1080/15228959.2013.816127" TargetMode="External"/><Relationship Id="rId4" Type="http://schemas.openxmlformats.org/officeDocument/2006/relationships/hyperlink" Target="https://doi-org.ezproxy.mtsu.edu/10.1080/15228959.2013.8161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p:cNvSpPr>
            <a:spLocks noGrp="1"/>
          </p:cNvSpPr>
          <p:nvPr>
            <p:ph type="ctrTitle"/>
          </p:nvPr>
        </p:nvSpPr>
        <p:spPr>
          <a:xfrm>
            <a:off x="457200" y="676656"/>
            <a:ext cx="3277432" cy="3063240"/>
          </a:xfrm>
        </p:spPr>
        <p:txBody>
          <a:bodyPr>
            <a:normAutofit/>
          </a:bodyPr>
          <a:lstStyle/>
          <a:p>
            <a:r>
              <a:rPr lang="en-US">
                <a:cs typeface="Calibri Light"/>
              </a:rPr>
              <a:t>Library Database</a:t>
            </a:r>
            <a:endParaRPr lang="en-US"/>
          </a:p>
        </p:txBody>
      </p:sp>
      <p:sp>
        <p:nvSpPr>
          <p:cNvPr id="3" name="Subtitle 2"/>
          <p:cNvSpPr>
            <a:spLocks noGrp="1"/>
          </p:cNvSpPr>
          <p:nvPr>
            <p:ph type="subTitle" idx="1"/>
          </p:nvPr>
        </p:nvSpPr>
        <p:spPr>
          <a:xfrm>
            <a:off x="457200" y="3840481"/>
            <a:ext cx="3277432" cy="2347272"/>
          </a:xfrm>
        </p:spPr>
        <p:txBody>
          <a:bodyPr vert="horz" lIns="91440" tIns="45720" rIns="91440" bIns="45720" rtlCol="0" anchor="t">
            <a:normAutofit/>
          </a:bodyPr>
          <a:lstStyle/>
          <a:p>
            <a:r>
              <a:rPr lang="en-US" dirty="0">
                <a:cs typeface="Calibri"/>
              </a:rPr>
              <a:t>Jason Miller, Kaleb Brunt, Marcus Stephens, Joseph May</a:t>
            </a:r>
            <a:endParaRPr lang="en-US" dirty="0"/>
          </a:p>
        </p:txBody>
      </p:sp>
      <p:pic>
        <p:nvPicPr>
          <p:cNvPr id="4" name="Picture 3" descr="Colourful boardgame">
            <a:extLst>
              <a:ext uri="{FF2B5EF4-FFF2-40B4-BE49-F238E27FC236}">
                <a16:creationId xmlns:a16="http://schemas.microsoft.com/office/drawing/2014/main" id="{58830B78-DC96-38A3-0880-E7AA31852272}"/>
              </a:ext>
            </a:extLst>
          </p:cNvPr>
          <p:cNvPicPr>
            <a:picLocks noChangeAspect="1"/>
          </p:cNvPicPr>
          <p:nvPr/>
        </p:nvPicPr>
        <p:blipFill rotWithShape="1">
          <a:blip r:embed="rId3"/>
          <a:srcRect l="9904" r="10237" b="-5"/>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B26D161-6C6D-986E-1288-B4667319834B}"/>
              </a:ext>
            </a:extLst>
          </p:cNvPr>
          <p:cNvSpPr>
            <a:spLocks noGrp="1"/>
          </p:cNvSpPr>
          <p:nvPr>
            <p:ph type="title"/>
          </p:nvPr>
        </p:nvSpPr>
        <p:spPr>
          <a:xfrm>
            <a:off x="466271" y="3353381"/>
            <a:ext cx="4640729" cy="1325563"/>
          </a:xfrm>
        </p:spPr>
        <p:txBody>
          <a:bodyPr anchor="b">
            <a:normAutofit fontScale="90000"/>
          </a:bodyPr>
          <a:lstStyle/>
          <a:p>
            <a:r>
              <a:rPr lang="en-US" dirty="0"/>
              <a:t>Table Overview: </a:t>
            </a:r>
            <a:r>
              <a:rPr lang="en-US" dirty="0" err="1"/>
              <a:t>Audiolist</a:t>
            </a:r>
            <a:r>
              <a:rPr lang="en-US" dirty="0"/>
              <a:t> </a:t>
            </a:r>
            <a:br>
              <a:rPr lang="en-US" dirty="0">
                <a:ea typeface="+mj-lt"/>
                <a:cs typeface="+mj-lt"/>
              </a:rPr>
            </a:br>
            <a:r>
              <a:rPr lang="en-US" dirty="0">
                <a:ea typeface="+mj-lt"/>
                <a:cs typeface="+mj-lt"/>
              </a:rPr>
              <a:t>Represents music records kept in the library</a:t>
            </a:r>
          </a:p>
        </p:txBody>
      </p:sp>
      <p:pic>
        <p:nvPicPr>
          <p:cNvPr id="4" name="Picture 4">
            <a:extLst>
              <a:ext uri="{FF2B5EF4-FFF2-40B4-BE49-F238E27FC236}">
                <a16:creationId xmlns:a16="http://schemas.microsoft.com/office/drawing/2014/main" id="{A20D5736-3352-0E1E-A41F-AA6D2120223A}"/>
              </a:ext>
            </a:extLst>
          </p:cNvPr>
          <p:cNvPicPr>
            <a:picLocks noChangeAspect="1"/>
          </p:cNvPicPr>
          <p:nvPr/>
        </p:nvPicPr>
        <p:blipFill>
          <a:blip r:embed="rId3"/>
          <a:stretch>
            <a:fillRect/>
          </a:stretch>
        </p:blipFill>
        <p:spPr>
          <a:xfrm>
            <a:off x="5292935" y="1792008"/>
            <a:ext cx="6873985" cy="3950380"/>
          </a:xfrm>
          <a:prstGeom prst="rect">
            <a:avLst/>
          </a:prstGeom>
        </p:spPr>
      </p:pic>
    </p:spTree>
    <p:extLst>
      <p:ext uri="{BB962C8B-B14F-4D97-AF65-F5344CB8AC3E}">
        <p14:creationId xmlns:p14="http://schemas.microsoft.com/office/powerpoint/2010/main" val="106799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D823-2D26-3EA1-2C4D-65F34F1FB66C}"/>
              </a:ext>
            </a:extLst>
          </p:cNvPr>
          <p:cNvSpPr>
            <a:spLocks noGrp="1"/>
          </p:cNvSpPr>
          <p:nvPr>
            <p:ph type="title"/>
          </p:nvPr>
        </p:nvSpPr>
        <p:spPr/>
        <p:txBody>
          <a:bodyPr/>
          <a:lstStyle/>
          <a:p>
            <a:r>
              <a:rPr lang="en-US" dirty="0"/>
              <a:t>Where we are going:</a:t>
            </a:r>
          </a:p>
        </p:txBody>
      </p:sp>
      <p:sp>
        <p:nvSpPr>
          <p:cNvPr id="3" name="Content Placeholder 2">
            <a:extLst>
              <a:ext uri="{FF2B5EF4-FFF2-40B4-BE49-F238E27FC236}">
                <a16:creationId xmlns:a16="http://schemas.microsoft.com/office/drawing/2014/main" id="{27FCF5D9-1F68-AC7E-AE35-6231099CE5E1}"/>
              </a:ext>
            </a:extLst>
          </p:cNvPr>
          <p:cNvSpPr>
            <a:spLocks noGrp="1"/>
          </p:cNvSpPr>
          <p:nvPr>
            <p:ph idx="1"/>
          </p:nvPr>
        </p:nvSpPr>
        <p:spPr/>
        <p:txBody>
          <a:bodyPr vert="horz" lIns="91440" tIns="45720" rIns="91440" bIns="45720" rtlCol="0" anchor="t">
            <a:normAutofit/>
          </a:bodyPr>
          <a:lstStyle/>
          <a:p>
            <a:r>
              <a:rPr lang="en-US" dirty="0"/>
              <a:t>Finish uploading all data into the database.</a:t>
            </a:r>
            <a:endParaRPr lang="en-US"/>
          </a:p>
          <a:p>
            <a:r>
              <a:rPr lang="en-US" dirty="0">
                <a:ea typeface="+mn-lt"/>
                <a:cs typeface="+mn-lt"/>
              </a:rPr>
              <a:t>Build out database safety features. Add in checking on things like salary where the employee doesn’t make more than the manger</a:t>
            </a:r>
          </a:p>
          <a:p>
            <a:r>
              <a:rPr lang="en-US" dirty="0">
                <a:ea typeface="+mn-lt"/>
                <a:cs typeface="+mn-lt"/>
              </a:rPr>
              <a:t>Add in triggers where once a book has been cleared from returned list the number of copies left in the database goes up by 1.</a:t>
            </a:r>
          </a:p>
          <a:p>
            <a:r>
              <a:rPr lang="en-US" dirty="0">
                <a:ea typeface="+mn-lt"/>
                <a:cs typeface="+mn-lt"/>
              </a:rPr>
              <a:t>Make sure items can't be borrowed if the number of copies is 0</a:t>
            </a:r>
          </a:p>
          <a:p>
            <a:r>
              <a:rPr lang="en-US" dirty="0">
                <a:ea typeface="+mn-lt"/>
                <a:cs typeface="+mn-lt"/>
              </a:rPr>
              <a:t>Assign a fee if the returned date is past the due by date</a:t>
            </a:r>
            <a:endParaRPr lang="en-US" dirty="0"/>
          </a:p>
        </p:txBody>
      </p:sp>
    </p:spTree>
    <p:extLst>
      <p:ext uri="{BB962C8B-B14F-4D97-AF65-F5344CB8AC3E}">
        <p14:creationId xmlns:p14="http://schemas.microsoft.com/office/powerpoint/2010/main" val="298241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35C2-8DBA-C11F-4D9A-426751102DBB}"/>
              </a:ext>
            </a:extLst>
          </p:cNvPr>
          <p:cNvSpPr>
            <a:spLocks noGrp="1"/>
          </p:cNvSpPr>
          <p:nvPr>
            <p:ph type="title"/>
          </p:nvPr>
        </p:nvSpPr>
        <p:spPr/>
        <p:txBody>
          <a:bodyPr/>
          <a:lstStyle/>
          <a:p>
            <a:r>
              <a:rPr lang="en-US" dirty="0"/>
              <a:t>Where we are going: </a:t>
            </a:r>
          </a:p>
        </p:txBody>
      </p:sp>
      <p:sp>
        <p:nvSpPr>
          <p:cNvPr id="3" name="Content Placeholder 2">
            <a:extLst>
              <a:ext uri="{FF2B5EF4-FFF2-40B4-BE49-F238E27FC236}">
                <a16:creationId xmlns:a16="http://schemas.microsoft.com/office/drawing/2014/main" id="{3A2D61E1-77FE-7C86-F778-290898983924}"/>
              </a:ext>
            </a:extLst>
          </p:cNvPr>
          <p:cNvSpPr>
            <a:spLocks noGrp="1"/>
          </p:cNvSpPr>
          <p:nvPr>
            <p:ph idx="1"/>
          </p:nvPr>
        </p:nvSpPr>
        <p:spPr/>
        <p:txBody>
          <a:bodyPr vert="horz" lIns="91440" tIns="45720" rIns="91440" bIns="45720" rtlCol="0" anchor="t">
            <a:normAutofit/>
          </a:bodyPr>
          <a:lstStyle/>
          <a:p>
            <a:r>
              <a:rPr lang="en-US" dirty="0">
                <a:ea typeface="+mn-lt"/>
                <a:cs typeface="+mn-lt"/>
              </a:rPr>
              <a:t>Build out our front end so that users can query the database. </a:t>
            </a:r>
          </a:p>
          <a:p>
            <a:r>
              <a:rPr lang="en-US" dirty="0"/>
              <a:t>Create views per authorized database users. We currently have 3 users prototypes:</a:t>
            </a:r>
          </a:p>
          <a:p>
            <a:r>
              <a:rPr lang="en-US" dirty="0"/>
              <a:t>Renter - can see library catalog and what they have borrowed and returned</a:t>
            </a:r>
          </a:p>
          <a:p>
            <a:r>
              <a:rPr lang="en-US" dirty="0"/>
              <a:t>Employee - has renter access, plus they can see employee information (minus </a:t>
            </a:r>
            <a:r>
              <a:rPr lang="en-US" dirty="0" err="1"/>
              <a:t>ssn</a:t>
            </a:r>
            <a:r>
              <a:rPr lang="en-US" dirty="0"/>
              <a:t>, salary, address) all </a:t>
            </a:r>
            <a:r>
              <a:rPr lang="en-US" dirty="0" err="1"/>
              <a:t>onloan</a:t>
            </a:r>
            <a:r>
              <a:rPr lang="en-US" dirty="0"/>
              <a:t> information and returned information</a:t>
            </a:r>
          </a:p>
          <a:p>
            <a:r>
              <a:rPr lang="en-US" dirty="0"/>
              <a:t>Manager- maximum accessibility. Can see all the tables</a:t>
            </a:r>
          </a:p>
        </p:txBody>
      </p:sp>
    </p:spTree>
    <p:extLst>
      <p:ext uri="{BB962C8B-B14F-4D97-AF65-F5344CB8AC3E}">
        <p14:creationId xmlns:p14="http://schemas.microsoft.com/office/powerpoint/2010/main" val="43027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328-8A7C-6F3D-BBF6-53DFE2D0199F}"/>
              </a:ext>
            </a:extLst>
          </p:cNvPr>
          <p:cNvSpPr>
            <a:spLocks noGrp="1"/>
          </p:cNvSpPr>
          <p:nvPr>
            <p:ph type="title"/>
          </p:nvPr>
        </p:nvSpPr>
        <p:spPr/>
        <p:txBody>
          <a:bodyPr/>
          <a:lstStyle/>
          <a:p>
            <a:r>
              <a:rPr lang="en-US" dirty="0"/>
              <a:t> SQL demo of database &amp; Front end</a:t>
            </a:r>
          </a:p>
        </p:txBody>
      </p:sp>
      <p:sp>
        <p:nvSpPr>
          <p:cNvPr id="3" name="Content Placeholder 2">
            <a:extLst>
              <a:ext uri="{FF2B5EF4-FFF2-40B4-BE49-F238E27FC236}">
                <a16:creationId xmlns:a16="http://schemas.microsoft.com/office/drawing/2014/main" id="{D44ED3FC-DEE4-7EFD-C061-626757025D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165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3880-5CFA-CD83-EA2E-04F887EA865D}"/>
              </a:ext>
            </a:extLst>
          </p:cNvPr>
          <p:cNvSpPr>
            <a:spLocks noGrp="1"/>
          </p:cNvSpPr>
          <p:nvPr>
            <p:ph type="title"/>
          </p:nvPr>
        </p:nvSpPr>
        <p:spPr/>
        <p:txBody>
          <a:bodyPr/>
          <a:lstStyle/>
          <a:p>
            <a:r>
              <a:rPr lang="en-US">
                <a:ea typeface="+mj-lt"/>
                <a:cs typeface="+mj-lt"/>
              </a:rPr>
              <a:t>Useful Queries &amp; functions: Search</a:t>
            </a:r>
            <a:endParaRPr lang="en-US"/>
          </a:p>
        </p:txBody>
      </p:sp>
      <p:sp>
        <p:nvSpPr>
          <p:cNvPr id="3" name="Content Placeholder 2">
            <a:extLst>
              <a:ext uri="{FF2B5EF4-FFF2-40B4-BE49-F238E27FC236}">
                <a16:creationId xmlns:a16="http://schemas.microsoft.com/office/drawing/2014/main" id="{BFB4988A-4DD4-A053-3749-205BBB5397FA}"/>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a:p>
          <a:p>
            <a:r>
              <a:rPr lang="en-US" dirty="0"/>
              <a:t>Library</a:t>
            </a:r>
          </a:p>
          <a:p>
            <a:pPr lvl="1"/>
            <a:r>
              <a:rPr lang="en-US" dirty="0"/>
              <a:t>By address</a:t>
            </a:r>
          </a:p>
          <a:p>
            <a:pPr lvl="1"/>
            <a:r>
              <a:rPr lang="en-US" dirty="0"/>
              <a:t>By name</a:t>
            </a:r>
          </a:p>
          <a:p>
            <a:pPr lvl="1"/>
            <a:r>
              <a:rPr lang="en-US" dirty="0"/>
              <a:t>By rating</a:t>
            </a:r>
          </a:p>
          <a:p>
            <a:pPr lvl="1"/>
            <a:r>
              <a:rPr lang="en-US" dirty="0"/>
              <a:t>By book (does it have a book)</a:t>
            </a:r>
          </a:p>
          <a:p>
            <a:r>
              <a:rPr lang="en-US" dirty="0"/>
              <a:t>Library card holder</a:t>
            </a:r>
          </a:p>
          <a:p>
            <a:pPr lvl="1"/>
            <a:r>
              <a:rPr lang="en-US" dirty="0"/>
              <a:t>By name (first or last or both)</a:t>
            </a:r>
          </a:p>
          <a:p>
            <a:pPr lvl="1"/>
            <a:r>
              <a:rPr lang="en-US" dirty="0"/>
              <a:t>If they have overdue books</a:t>
            </a:r>
          </a:p>
          <a:p>
            <a:pPr lvl="1"/>
            <a:r>
              <a:rPr lang="en-US" dirty="0"/>
              <a:t>If they owe a fine</a:t>
            </a:r>
          </a:p>
          <a:p>
            <a:r>
              <a:rPr lang="en-US" dirty="0"/>
              <a:t>Employee</a:t>
            </a:r>
          </a:p>
          <a:p>
            <a:pPr lvl="1"/>
            <a:r>
              <a:rPr lang="en-US" dirty="0"/>
              <a:t>By SSN</a:t>
            </a:r>
          </a:p>
          <a:p>
            <a:pPr lvl="1"/>
            <a:r>
              <a:rPr lang="en-US" dirty="0"/>
              <a:t>By role</a:t>
            </a:r>
          </a:p>
          <a:p>
            <a:pPr lvl="1"/>
            <a:r>
              <a:rPr lang="en-US" dirty="0"/>
              <a:t>By salary</a:t>
            </a:r>
          </a:p>
        </p:txBody>
      </p:sp>
    </p:spTree>
    <p:extLst>
      <p:ext uri="{BB962C8B-B14F-4D97-AF65-F5344CB8AC3E}">
        <p14:creationId xmlns:p14="http://schemas.microsoft.com/office/powerpoint/2010/main" val="117825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7E23-4893-0F24-C0CC-A0895E373F6F}"/>
              </a:ext>
            </a:extLst>
          </p:cNvPr>
          <p:cNvSpPr>
            <a:spLocks noGrp="1"/>
          </p:cNvSpPr>
          <p:nvPr>
            <p:ph type="title"/>
          </p:nvPr>
        </p:nvSpPr>
        <p:spPr/>
        <p:txBody>
          <a:bodyPr/>
          <a:lstStyle/>
          <a:p>
            <a:r>
              <a:rPr lang="en-US"/>
              <a:t>Useful Queries &amp; Functions:  Search:</a:t>
            </a:r>
          </a:p>
        </p:txBody>
      </p:sp>
      <p:sp>
        <p:nvSpPr>
          <p:cNvPr id="3" name="Content Placeholder 2">
            <a:extLst>
              <a:ext uri="{FF2B5EF4-FFF2-40B4-BE49-F238E27FC236}">
                <a16:creationId xmlns:a16="http://schemas.microsoft.com/office/drawing/2014/main" id="{3D01EFA0-3595-65C5-86B5-5998FFEE3498}"/>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US"/>
          </a:p>
          <a:p>
            <a:r>
              <a:rPr lang="en-US" dirty="0"/>
              <a:t>Book</a:t>
            </a:r>
          </a:p>
          <a:p>
            <a:pPr lvl="1"/>
            <a:r>
              <a:rPr lang="en-US" dirty="0"/>
              <a:t>By year</a:t>
            </a:r>
          </a:p>
          <a:p>
            <a:pPr lvl="1"/>
            <a:r>
              <a:rPr lang="en-US" dirty="0"/>
              <a:t>By author</a:t>
            </a:r>
          </a:p>
          <a:p>
            <a:pPr lvl="1"/>
            <a:r>
              <a:rPr lang="en-US" dirty="0"/>
              <a:t>By rating</a:t>
            </a:r>
          </a:p>
          <a:p>
            <a:pPr lvl="1"/>
            <a:r>
              <a:rPr lang="en-US" dirty="0"/>
              <a:t>By genre</a:t>
            </a:r>
          </a:p>
          <a:p>
            <a:pPr lvl="1"/>
            <a:r>
              <a:rPr lang="en-US" dirty="0">
                <a:ea typeface="+mn-lt"/>
                <a:cs typeface="+mn-lt"/>
              </a:rPr>
              <a:t>Availability</a:t>
            </a:r>
          </a:p>
          <a:p>
            <a:pPr lvl="1"/>
            <a:r>
              <a:rPr lang="en-US" dirty="0">
                <a:ea typeface="+mn-lt"/>
                <a:cs typeface="+mn-lt"/>
              </a:rPr>
              <a:t>Book quantity to loan</a:t>
            </a:r>
          </a:p>
          <a:p>
            <a:endParaRPr lang="en-US" dirty="0">
              <a:ea typeface="+mn-lt"/>
              <a:cs typeface="+mn-lt"/>
            </a:endParaRPr>
          </a:p>
          <a:p>
            <a:r>
              <a:rPr lang="en-US" dirty="0">
                <a:ea typeface="+mn-lt"/>
                <a:cs typeface="+mn-lt"/>
              </a:rPr>
              <a:t>Library</a:t>
            </a:r>
          </a:p>
          <a:p>
            <a:pPr lvl="1"/>
            <a:r>
              <a:rPr lang="en-US" dirty="0">
                <a:ea typeface="+mn-lt"/>
                <a:cs typeface="+mn-lt"/>
              </a:rPr>
              <a:t>Name</a:t>
            </a:r>
          </a:p>
          <a:p>
            <a:pPr lvl="1"/>
            <a:r>
              <a:rPr lang="en-US" dirty="0">
                <a:ea typeface="+mn-lt"/>
                <a:cs typeface="+mn-lt"/>
              </a:rPr>
              <a:t>Address</a:t>
            </a:r>
          </a:p>
          <a:p>
            <a:pPr lvl="1"/>
            <a:r>
              <a:rPr lang="en-US" dirty="0">
                <a:ea typeface="+mn-lt"/>
                <a:cs typeface="+mn-lt"/>
              </a:rPr>
              <a:t>Membership fee</a:t>
            </a:r>
            <a:endParaRPr lang="en-US" dirty="0"/>
          </a:p>
          <a:p>
            <a:pPr marL="0" indent="0">
              <a:buNone/>
            </a:pPr>
            <a:endParaRPr lang="en-US" dirty="0"/>
          </a:p>
          <a:p>
            <a:pPr marL="1371600" lvl="3" indent="0">
              <a:buNone/>
            </a:pPr>
            <a:endParaRPr lang="en-US"/>
          </a:p>
        </p:txBody>
      </p:sp>
    </p:spTree>
    <p:extLst>
      <p:ext uri="{BB962C8B-B14F-4D97-AF65-F5344CB8AC3E}">
        <p14:creationId xmlns:p14="http://schemas.microsoft.com/office/powerpoint/2010/main" val="229446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2AF-2DCB-B2D6-7565-DF7F5ECA78A0}"/>
              </a:ext>
            </a:extLst>
          </p:cNvPr>
          <p:cNvSpPr>
            <a:spLocks noGrp="1"/>
          </p:cNvSpPr>
          <p:nvPr>
            <p:ph type="title"/>
          </p:nvPr>
        </p:nvSpPr>
        <p:spPr/>
        <p:txBody>
          <a:bodyPr/>
          <a:lstStyle/>
          <a:p>
            <a:r>
              <a:rPr lang="en-US">
                <a:ea typeface="+mj-lt"/>
                <a:cs typeface="+mj-lt"/>
              </a:rPr>
              <a:t>Useful Queries &amp; functions: Update</a:t>
            </a:r>
            <a:endParaRPr lang="en-US"/>
          </a:p>
        </p:txBody>
      </p:sp>
      <p:sp>
        <p:nvSpPr>
          <p:cNvPr id="3" name="Content Placeholder 2">
            <a:extLst>
              <a:ext uri="{FF2B5EF4-FFF2-40B4-BE49-F238E27FC236}">
                <a16:creationId xmlns:a16="http://schemas.microsoft.com/office/drawing/2014/main" id="{B18B93C9-5E60-0B22-3149-60D4991D09A9}"/>
              </a:ext>
            </a:extLst>
          </p:cNvPr>
          <p:cNvSpPr>
            <a:spLocks noGrp="1"/>
          </p:cNvSpPr>
          <p:nvPr>
            <p:ph idx="1"/>
          </p:nvPr>
        </p:nvSpPr>
        <p:spPr/>
        <p:txBody>
          <a:bodyPr vert="horz" lIns="91440" tIns="45720" rIns="91440" bIns="45720" rtlCol="0" anchor="t">
            <a:normAutofit/>
          </a:bodyPr>
          <a:lstStyle/>
          <a:p>
            <a:r>
              <a:rPr lang="en-US"/>
              <a:t>Employee</a:t>
            </a:r>
          </a:p>
          <a:p>
            <a:pPr lvl="1"/>
            <a:r>
              <a:rPr lang="en-US"/>
              <a:t>Name</a:t>
            </a:r>
          </a:p>
          <a:p>
            <a:pPr lvl="1"/>
            <a:r>
              <a:rPr lang="en-US"/>
              <a:t>Salary</a:t>
            </a:r>
          </a:p>
          <a:p>
            <a:pPr lvl="1"/>
            <a:r>
              <a:rPr lang="en-US"/>
              <a:t>Manager Status</a:t>
            </a:r>
          </a:p>
          <a:p>
            <a:r>
              <a:rPr lang="en-US"/>
              <a:t>Card holder</a:t>
            </a:r>
          </a:p>
          <a:p>
            <a:pPr lvl="1"/>
            <a:r>
              <a:rPr lang="en-US"/>
              <a:t>Name</a:t>
            </a:r>
          </a:p>
          <a:p>
            <a:pPr lvl="1"/>
            <a:r>
              <a:rPr lang="en-US"/>
              <a:t>Loaned books</a:t>
            </a:r>
          </a:p>
          <a:p>
            <a:pPr lvl="1"/>
            <a:r>
              <a:rPr lang="en-US"/>
              <a:t>Fees Due – Y/N and amount due</a:t>
            </a:r>
          </a:p>
          <a:p>
            <a:pPr lvl="1"/>
            <a:r>
              <a:rPr lang="en-US"/>
              <a:t>Books Requested</a:t>
            </a:r>
          </a:p>
          <a:p>
            <a:pPr lvl="1"/>
            <a:r>
              <a:rPr lang="en-US"/>
              <a:t>Overdue books next to the fees</a:t>
            </a:r>
          </a:p>
          <a:p>
            <a:pPr lvl="1"/>
            <a:r>
              <a:rPr lang="en-US"/>
              <a:t>Card ID</a:t>
            </a:r>
          </a:p>
        </p:txBody>
      </p:sp>
    </p:spTree>
    <p:extLst>
      <p:ext uri="{BB962C8B-B14F-4D97-AF65-F5344CB8AC3E}">
        <p14:creationId xmlns:p14="http://schemas.microsoft.com/office/powerpoint/2010/main" val="229006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8B4-7727-F477-24A4-94A411D0F7E8}"/>
              </a:ext>
            </a:extLst>
          </p:cNvPr>
          <p:cNvSpPr>
            <a:spLocks noGrp="1"/>
          </p:cNvSpPr>
          <p:nvPr>
            <p:ph type="title"/>
          </p:nvPr>
        </p:nvSpPr>
        <p:spPr/>
        <p:txBody>
          <a:bodyPr/>
          <a:lstStyle/>
          <a:p>
            <a:r>
              <a:rPr lang="en-US"/>
              <a:t>Citations</a:t>
            </a:r>
          </a:p>
        </p:txBody>
      </p:sp>
      <p:sp>
        <p:nvSpPr>
          <p:cNvPr id="3" name="Content Placeholder 2">
            <a:extLst>
              <a:ext uri="{FF2B5EF4-FFF2-40B4-BE49-F238E27FC236}">
                <a16:creationId xmlns:a16="http://schemas.microsoft.com/office/drawing/2014/main" id="{0AACB98C-49E9-D870-F1E9-F7DA6870EFE0}"/>
              </a:ext>
            </a:extLst>
          </p:cNvPr>
          <p:cNvSpPr>
            <a:spLocks noGrp="1"/>
          </p:cNvSpPr>
          <p:nvPr>
            <p:ph idx="1"/>
          </p:nvPr>
        </p:nvSpPr>
        <p:spPr/>
        <p:txBody>
          <a:bodyPr vert="horz" lIns="91440" tIns="45720" rIns="91440" bIns="45720" rtlCol="0" anchor="t">
            <a:normAutofit fontScale="55000" lnSpcReduction="20000"/>
          </a:bodyPr>
          <a:lstStyle/>
          <a:p>
            <a:pPr marL="0" indent="0">
              <a:buNone/>
            </a:pPr>
            <a:endParaRPr lang="en-US">
              <a:ea typeface="+mn-lt"/>
              <a:cs typeface="+mn-lt"/>
            </a:endParaRPr>
          </a:p>
          <a:p>
            <a:r>
              <a:rPr lang="en-US">
                <a:ea typeface="+mn-lt"/>
                <a:cs typeface="+mn-lt"/>
              </a:rPr>
              <a:t>A. Dahlan and F. W. Wibowo, "Design of Library Data Warehouse Using </a:t>
            </a:r>
            <a:r>
              <a:rPr lang="en-US" err="1">
                <a:ea typeface="+mn-lt"/>
                <a:cs typeface="+mn-lt"/>
              </a:rPr>
              <a:t>SnowFlake</a:t>
            </a:r>
            <a:r>
              <a:rPr lang="en-US">
                <a:ea typeface="+mn-lt"/>
                <a:cs typeface="+mn-lt"/>
              </a:rPr>
              <a:t> Scheme Method: Case Study: Library Database of Campus XYZ," 2016 7th International Conference on Intelligent Systems, Modelling and Simulation (ISMS), 2016, pp. 318-322, </a:t>
            </a:r>
            <a:r>
              <a:rPr lang="en-US" err="1">
                <a:ea typeface="+mn-lt"/>
                <a:cs typeface="+mn-lt"/>
              </a:rPr>
              <a:t>doi</a:t>
            </a:r>
            <a:r>
              <a:rPr lang="en-US">
                <a:ea typeface="+mn-lt"/>
                <a:cs typeface="+mn-lt"/>
              </a:rPr>
              <a:t>: 10.1109/ISMS.2016.71. </a:t>
            </a:r>
          </a:p>
          <a:p>
            <a:pPr marL="0" indent="0">
              <a:buNone/>
            </a:pPr>
            <a:r>
              <a:rPr lang="en-US">
                <a:ea typeface="+mn-lt"/>
                <a:cs typeface="+mn-lt"/>
                <a:hlinkClick r:id="rId2"/>
              </a:rPr>
              <a:t>https://ieeexplore-ieee-org.ezproxy.mtsu.edu/document/7877232</a:t>
            </a:r>
            <a:endParaRPr lang="en-US">
              <a:ea typeface="+mn-lt"/>
              <a:cs typeface="+mn-lt"/>
            </a:endParaRPr>
          </a:p>
          <a:p>
            <a:pPr>
              <a:buNone/>
            </a:pPr>
            <a:r>
              <a:rPr lang="en-US" err="1">
                <a:ea typeface="+mn-lt"/>
                <a:cs typeface="+mn-lt"/>
              </a:rPr>
              <a:t>Deshpand</a:t>
            </a:r>
            <a:r>
              <a:rPr lang="en-US">
                <a:ea typeface="+mn-lt"/>
                <a:cs typeface="+mn-lt"/>
              </a:rPr>
              <a:t>, J. (2018, March). </a:t>
            </a:r>
            <a:r>
              <a:rPr lang="en-US" i="1">
                <a:ea typeface="+mn-lt"/>
                <a:cs typeface="+mn-lt"/>
              </a:rPr>
              <a:t>Digital Libraries: An overview of standards, protocols and formats</a:t>
            </a:r>
            <a:r>
              <a:rPr lang="en-US">
                <a:ea typeface="+mn-lt"/>
                <a:cs typeface="+mn-lt"/>
              </a:rPr>
              <a:t>. Digital Libraries: An overview of Standards, Protocols and Formats. Retrieved August 31, 2022, from </a:t>
            </a:r>
            <a:r>
              <a:rPr lang="en-US">
                <a:ea typeface="+mn-lt"/>
                <a:cs typeface="+mn-lt"/>
                <a:hlinkClick r:id="rId3"/>
              </a:rPr>
              <a:t>https://www.ijlis.org/articles/digital-libraries-an-overview-of-standards-protocols-and-formats.pdf</a:t>
            </a:r>
            <a:r>
              <a:rPr lang="en-US">
                <a:ea typeface="+mn-lt"/>
                <a:cs typeface="+mn-lt"/>
              </a:rPr>
              <a:t> </a:t>
            </a:r>
            <a:endParaRPr lang="en-US"/>
          </a:p>
          <a:p>
            <a:pPr>
              <a:buFont typeface="Arial"/>
              <a:buChar char="•"/>
            </a:pPr>
            <a:r>
              <a:rPr lang="en-US">
                <a:ea typeface="+mn-lt"/>
                <a:cs typeface="+mn-lt"/>
              </a:rPr>
              <a:t>Sara </a:t>
            </a:r>
            <a:r>
              <a:rPr lang="en-US" err="1">
                <a:ea typeface="+mn-lt"/>
                <a:cs typeface="+mn-lt"/>
              </a:rPr>
              <a:t>Tabaei</a:t>
            </a:r>
            <a:r>
              <a:rPr lang="en-US">
                <a:ea typeface="+mn-lt"/>
                <a:cs typeface="+mn-lt"/>
              </a:rPr>
              <a:t>, Yitzchak Schaffer, Gregory McMurray &amp; Bashe Simon (2013) Building a Faculty Publications Database: A Case Study, Public Services Quarterly, 9:3, 196-209, DOI: </a:t>
            </a:r>
            <a:r>
              <a:rPr lang="en-US" u="sng">
                <a:ea typeface="+mn-lt"/>
                <a:cs typeface="+mn-lt"/>
                <a:hlinkClick r:id="rId4"/>
              </a:rPr>
              <a:t>10.1080/15228959.2013.816127</a:t>
            </a:r>
            <a:endParaRPr lang="en-US"/>
          </a:p>
          <a:p>
            <a:pPr marL="0" indent="0">
              <a:buNone/>
            </a:pPr>
            <a:r>
              <a:rPr lang="en-US">
                <a:ea typeface="+mn-lt"/>
                <a:cs typeface="+mn-lt"/>
                <a:hlinkClick r:id="rId5"/>
              </a:rPr>
              <a:t>https://www-tandfonline-com.ezproxy.mtsu.edu/doi/full/10.1080/15228959.2013.816127</a:t>
            </a:r>
            <a:endParaRPr lang="en-US">
              <a:ea typeface="+mn-lt"/>
              <a:cs typeface="+mn-lt"/>
            </a:endParaRPr>
          </a:p>
          <a:p>
            <a:pPr marL="0" indent="0">
              <a:buNone/>
            </a:pPr>
            <a:r>
              <a:rPr lang="en-US">
                <a:ea typeface="+mn-lt"/>
                <a:cs typeface="+mn-lt"/>
              </a:rPr>
              <a:t>N. A. Azlan, Z. Zulkifli, H. Hussin, S. Samsuri and A. M. Ali, "Undergraduate Students' Acceptance of Library Online Database System to Support Studies and Research," 2016 6th International Conference on Information and Communication Technology for The Muslim World (ICT4M), 2016, pp. 53-58, </a:t>
            </a:r>
            <a:r>
              <a:rPr lang="en-US" err="1">
                <a:ea typeface="+mn-lt"/>
                <a:cs typeface="+mn-lt"/>
              </a:rPr>
              <a:t>doi</a:t>
            </a:r>
            <a:r>
              <a:rPr lang="en-US">
                <a:ea typeface="+mn-lt"/>
                <a:cs typeface="+mn-lt"/>
              </a:rPr>
              <a:t>: 10.1109/ICT4M.2016.023.</a:t>
            </a:r>
            <a:endParaRPr lang="en-US"/>
          </a:p>
          <a:p>
            <a:pPr marL="0" indent="0">
              <a:buNone/>
            </a:pPr>
            <a:r>
              <a:rPr lang="en-US">
                <a:ea typeface="+mn-lt"/>
                <a:cs typeface="+mn-lt"/>
                <a:hlinkClick r:id="rId6"/>
              </a:rPr>
              <a:t>Undergraduate Students' Acceptance of Library Online Database System to Support Studies and Research | IEEE Conference Publication | IEEE Xplore (mtsu.edu)</a:t>
            </a:r>
            <a:endParaRPr lang="en-US">
              <a:ea typeface="+mn-lt"/>
              <a:cs typeface="+mn-lt"/>
            </a:endParaRPr>
          </a:p>
          <a:p>
            <a:pPr marL="0" indent="0">
              <a:buNone/>
            </a:pPr>
            <a:r>
              <a:rPr lang="en-US">
                <a:ea typeface="+mn-lt"/>
                <a:cs typeface="+mn-lt"/>
              </a:rPr>
              <a:t>L. Lin and C. Lei, "Research on University Library Information database under Digital Information Environment," 2022 IEEE 2nd International Conference on Power, Electronics and Computer Applications (ICPECA), 2022, pp. 446-449, </a:t>
            </a:r>
            <a:r>
              <a:rPr lang="en-US" err="1">
                <a:ea typeface="+mn-lt"/>
                <a:cs typeface="+mn-lt"/>
              </a:rPr>
              <a:t>doi</a:t>
            </a:r>
            <a:r>
              <a:rPr lang="en-US">
                <a:ea typeface="+mn-lt"/>
                <a:cs typeface="+mn-lt"/>
              </a:rPr>
              <a:t>: 10.1109/ICPECA53709.2022.9718975.</a:t>
            </a:r>
            <a:endParaRPr lang="en-US"/>
          </a:p>
          <a:p>
            <a:pPr marL="0" indent="0">
              <a:buNone/>
            </a:pPr>
            <a:r>
              <a:rPr lang="en-US">
                <a:ea typeface="+mn-lt"/>
                <a:cs typeface="+mn-lt"/>
                <a:hlinkClick r:id="rId7"/>
              </a:rPr>
              <a:t>Research on University Library Information database under Digital Information Environment | IEEE Conference Publication | IEEE Xplore (mtsu.edu)</a:t>
            </a:r>
            <a:endParaRPr lang="en-US">
              <a:ea typeface="+mn-lt"/>
              <a:cs typeface="+mn-lt"/>
            </a:endParaRPr>
          </a:p>
          <a:p>
            <a:endParaRPr lang="en-US"/>
          </a:p>
        </p:txBody>
      </p:sp>
    </p:spTree>
    <p:extLst>
      <p:ext uri="{BB962C8B-B14F-4D97-AF65-F5344CB8AC3E}">
        <p14:creationId xmlns:p14="http://schemas.microsoft.com/office/powerpoint/2010/main" val="99321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5425-58B9-EE97-1A27-EE94CC1361DD}"/>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BD3A19B0-7FAF-3665-D321-55BC2F76A5D2}"/>
              </a:ext>
            </a:extLst>
          </p:cNvPr>
          <p:cNvSpPr>
            <a:spLocks noGrp="1"/>
          </p:cNvSpPr>
          <p:nvPr>
            <p:ph idx="1"/>
          </p:nvPr>
        </p:nvSpPr>
        <p:spPr/>
        <p:txBody>
          <a:bodyPr vert="horz" lIns="91440" tIns="45720" rIns="91440" bIns="45720" rtlCol="0" anchor="t">
            <a:normAutofit/>
          </a:bodyPr>
          <a:lstStyle/>
          <a:p>
            <a:r>
              <a:rPr lang="en-US" dirty="0"/>
              <a:t> We have focused on a sample problem featuring a library, which must keep many records like its book catalog, library patrons, customers, employee records, and other related data. </a:t>
            </a:r>
            <a:endParaRPr lang="en-US"/>
          </a:p>
          <a:p>
            <a:r>
              <a:rPr lang="en-US" dirty="0"/>
              <a:t>We have created a database to record this data, and in the future, a user interface to manipulate the database to do certain predefined SQL operations like adding, deleting, and modifying the data. </a:t>
            </a:r>
            <a:endParaRPr lang="en-US"/>
          </a:p>
        </p:txBody>
      </p:sp>
    </p:spTree>
    <p:extLst>
      <p:ext uri="{BB962C8B-B14F-4D97-AF65-F5344CB8AC3E}">
        <p14:creationId xmlns:p14="http://schemas.microsoft.com/office/powerpoint/2010/main" val="34091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2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8F271D2-B838-63BE-2DD6-A1AB7BB8A680}"/>
              </a:ext>
            </a:extLst>
          </p:cNvPr>
          <p:cNvSpPr>
            <a:spLocks noGrp="1"/>
          </p:cNvSpPr>
          <p:nvPr>
            <p:ph type="title"/>
          </p:nvPr>
        </p:nvSpPr>
        <p:spPr>
          <a:xfrm>
            <a:off x="53265" y="2489198"/>
            <a:ext cx="4640729" cy="2461374"/>
          </a:xfrm>
        </p:spPr>
        <p:txBody>
          <a:bodyPr anchor="b">
            <a:normAutofit fontScale="90000"/>
          </a:bodyPr>
          <a:lstStyle/>
          <a:p>
            <a:r>
              <a:rPr lang="en-US" dirty="0"/>
              <a:t>Table Overview: Library </a:t>
            </a:r>
            <a:br>
              <a:rPr lang="en-US" dirty="0">
                <a:ea typeface="+mj-lt"/>
                <a:cs typeface="+mj-lt"/>
              </a:rPr>
            </a:br>
            <a:r>
              <a:rPr lang="en-US" dirty="0">
                <a:ea typeface="+mj-lt"/>
                <a:cs typeface="+mj-lt"/>
              </a:rPr>
              <a:t>This represents the physical library. </a:t>
            </a:r>
          </a:p>
        </p:txBody>
      </p:sp>
      <p:sp>
        <p:nvSpPr>
          <p:cNvPr id="3" name="Content Placeholder 2">
            <a:extLst>
              <a:ext uri="{FF2B5EF4-FFF2-40B4-BE49-F238E27FC236}">
                <a16:creationId xmlns:a16="http://schemas.microsoft.com/office/drawing/2014/main" id="{4202DA1A-0DDF-8B2A-5A5A-4D3FE86101CA}"/>
              </a:ext>
            </a:extLst>
          </p:cNvPr>
          <p:cNvSpPr>
            <a:spLocks noGrp="1"/>
          </p:cNvSpPr>
          <p:nvPr>
            <p:ph idx="1"/>
          </p:nvPr>
        </p:nvSpPr>
        <p:spPr>
          <a:xfrm>
            <a:off x="457200" y="2286000"/>
            <a:ext cx="4640729" cy="3887585"/>
          </a:xfrm>
        </p:spPr>
        <p:txBody>
          <a:bodyPr vert="horz" lIns="91440" tIns="45720" rIns="91440" bIns="45720" rtlCol="0" anchor="t">
            <a:normAutofit/>
          </a:bodyPr>
          <a:lstStyle/>
          <a:p>
            <a:endParaRPr lang="en-US" sz="1700" dirty="0"/>
          </a:p>
          <a:p>
            <a:endParaRPr lang="en-US" sz="1700"/>
          </a:p>
        </p:txBody>
      </p:sp>
      <p:pic>
        <p:nvPicPr>
          <p:cNvPr id="4" name="Picture 4" descr="Graphical user interface, text, application&#10;&#10;Description automatically generated">
            <a:extLst>
              <a:ext uri="{FF2B5EF4-FFF2-40B4-BE49-F238E27FC236}">
                <a16:creationId xmlns:a16="http://schemas.microsoft.com/office/drawing/2014/main" id="{750165F5-0611-D3A4-5157-752E3DAC1546}"/>
              </a:ext>
            </a:extLst>
          </p:cNvPr>
          <p:cNvPicPr>
            <a:picLocks noChangeAspect="1"/>
          </p:cNvPicPr>
          <p:nvPr/>
        </p:nvPicPr>
        <p:blipFill>
          <a:blip r:embed="rId3"/>
          <a:stretch>
            <a:fillRect/>
          </a:stretch>
        </p:blipFill>
        <p:spPr>
          <a:xfrm>
            <a:off x="4217072" y="1879131"/>
            <a:ext cx="7791876" cy="3690614"/>
          </a:xfrm>
          <a:prstGeom prst="rect">
            <a:avLst/>
          </a:prstGeom>
        </p:spPr>
      </p:pic>
    </p:spTree>
    <p:extLst>
      <p:ext uri="{BB962C8B-B14F-4D97-AF65-F5344CB8AC3E}">
        <p14:creationId xmlns:p14="http://schemas.microsoft.com/office/powerpoint/2010/main" val="226115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8C0A118-A41E-77C6-668B-B55D7A19FF58}"/>
              </a:ext>
            </a:extLst>
          </p:cNvPr>
          <p:cNvSpPr>
            <a:spLocks noGrp="1"/>
          </p:cNvSpPr>
          <p:nvPr>
            <p:ph type="title"/>
          </p:nvPr>
        </p:nvSpPr>
        <p:spPr>
          <a:xfrm>
            <a:off x="332425" y="4279351"/>
            <a:ext cx="4640729" cy="1325563"/>
          </a:xfrm>
        </p:spPr>
        <p:txBody>
          <a:bodyPr anchor="b">
            <a:normAutofit fontScale="90000"/>
          </a:bodyPr>
          <a:lstStyle/>
          <a:p>
            <a:pPr marL="285750" indent="-285750">
              <a:spcBef>
                <a:spcPts val="1000"/>
              </a:spcBef>
              <a:buFont typeface="Arial"/>
              <a:buChar char="•"/>
            </a:pPr>
            <a:r>
              <a:rPr lang="en-US" dirty="0"/>
              <a:t>Table Overview: </a:t>
            </a:r>
            <a:r>
              <a:rPr lang="en-US" dirty="0" err="1"/>
              <a:t>CardHolder</a:t>
            </a:r>
            <a:br>
              <a:rPr lang="en-US" dirty="0"/>
            </a:br>
            <a:r>
              <a:rPr lang="en-US" dirty="0"/>
              <a:t> </a:t>
            </a:r>
            <a:r>
              <a:rPr lang="en-US" dirty="0">
                <a:ea typeface="+mj-lt"/>
                <a:cs typeface="+mj-lt"/>
              </a:rPr>
              <a:t>This represents library users (people with library cards)</a:t>
            </a:r>
          </a:p>
          <a:p>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425BBD37-A111-B019-05F3-D598FABCB4E4}"/>
              </a:ext>
            </a:extLst>
          </p:cNvPr>
          <p:cNvPicPr>
            <a:picLocks noChangeAspect="1"/>
          </p:cNvPicPr>
          <p:nvPr/>
        </p:nvPicPr>
        <p:blipFill>
          <a:blip r:embed="rId3"/>
          <a:stretch>
            <a:fillRect/>
          </a:stretch>
        </p:blipFill>
        <p:spPr>
          <a:xfrm>
            <a:off x="5738634" y="1421752"/>
            <a:ext cx="5536890" cy="3799495"/>
          </a:xfrm>
          <a:prstGeom prst="rect">
            <a:avLst/>
          </a:prstGeom>
        </p:spPr>
      </p:pic>
    </p:spTree>
    <p:extLst>
      <p:ext uri="{BB962C8B-B14F-4D97-AF65-F5344CB8AC3E}">
        <p14:creationId xmlns:p14="http://schemas.microsoft.com/office/powerpoint/2010/main" val="118131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2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DCA0048-8BF7-C19B-D617-2FD8DF57A92D}"/>
              </a:ext>
            </a:extLst>
          </p:cNvPr>
          <p:cNvSpPr>
            <a:spLocks noGrp="1"/>
          </p:cNvSpPr>
          <p:nvPr>
            <p:ph type="title"/>
          </p:nvPr>
        </p:nvSpPr>
        <p:spPr>
          <a:xfrm>
            <a:off x="499477" y="3887568"/>
            <a:ext cx="4640729" cy="1325563"/>
          </a:xfrm>
        </p:spPr>
        <p:txBody>
          <a:bodyPr anchor="b">
            <a:normAutofit fontScale="90000"/>
          </a:bodyPr>
          <a:lstStyle/>
          <a:p>
            <a:pPr marL="285750" indent="-285750">
              <a:spcBef>
                <a:spcPts val="1000"/>
              </a:spcBef>
              <a:buFont typeface="Arial"/>
              <a:buChar char="•"/>
            </a:pPr>
            <a:r>
              <a:rPr lang="en-US" dirty="0"/>
              <a:t>Table Overview: Employee </a:t>
            </a:r>
            <a:br>
              <a:rPr lang="en-US" dirty="0">
                <a:ea typeface="+mj-lt"/>
                <a:cs typeface="+mj-lt"/>
              </a:rPr>
            </a:br>
            <a:r>
              <a:rPr lang="en-US" dirty="0">
                <a:ea typeface="+mj-lt"/>
                <a:cs typeface="+mj-lt"/>
              </a:rPr>
              <a:t>Represents people who work at the library</a:t>
            </a:r>
            <a:endParaRPr lang="en-US">
              <a:ea typeface="+mj-lt"/>
              <a:cs typeface="+mj-lt"/>
            </a:endParaRPr>
          </a:p>
          <a:p>
            <a:endParaRPr lang="en-US" dirty="0"/>
          </a:p>
        </p:txBody>
      </p:sp>
      <p:pic>
        <p:nvPicPr>
          <p:cNvPr id="4" name="Picture 4" descr="Graphical user interface&#10;&#10;Description automatically generated">
            <a:extLst>
              <a:ext uri="{FF2B5EF4-FFF2-40B4-BE49-F238E27FC236}">
                <a16:creationId xmlns:a16="http://schemas.microsoft.com/office/drawing/2014/main" id="{4FB4D1AB-F441-281E-761D-9B36719EC9B7}"/>
              </a:ext>
            </a:extLst>
          </p:cNvPr>
          <p:cNvPicPr>
            <a:picLocks noChangeAspect="1"/>
          </p:cNvPicPr>
          <p:nvPr/>
        </p:nvPicPr>
        <p:blipFill>
          <a:blip r:embed="rId3"/>
          <a:stretch>
            <a:fillRect/>
          </a:stretch>
        </p:blipFill>
        <p:spPr>
          <a:xfrm>
            <a:off x="5747404" y="1565619"/>
            <a:ext cx="6132147" cy="3799884"/>
          </a:xfrm>
          <a:prstGeom prst="rect">
            <a:avLst/>
          </a:prstGeom>
        </p:spPr>
      </p:pic>
    </p:spTree>
    <p:extLst>
      <p:ext uri="{BB962C8B-B14F-4D97-AF65-F5344CB8AC3E}">
        <p14:creationId xmlns:p14="http://schemas.microsoft.com/office/powerpoint/2010/main" val="420940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188FE3-686A-4725-2354-51D4545BBA24}"/>
              </a:ext>
            </a:extLst>
          </p:cNvPr>
          <p:cNvSpPr>
            <a:spLocks noGrp="1"/>
          </p:cNvSpPr>
          <p:nvPr>
            <p:ph type="title"/>
          </p:nvPr>
        </p:nvSpPr>
        <p:spPr>
          <a:xfrm>
            <a:off x="384628" y="4051881"/>
            <a:ext cx="4640729" cy="1325563"/>
          </a:xfrm>
        </p:spPr>
        <p:txBody>
          <a:bodyPr anchor="b">
            <a:normAutofit fontScale="90000"/>
          </a:bodyPr>
          <a:lstStyle/>
          <a:p>
            <a:r>
              <a:rPr lang="en-US" dirty="0"/>
              <a:t>Table Overview: Returned </a:t>
            </a:r>
            <a:br>
              <a:rPr lang="en-US" dirty="0">
                <a:ea typeface="+mj-lt"/>
                <a:cs typeface="+mj-lt"/>
              </a:rPr>
            </a:br>
            <a:r>
              <a:rPr lang="en-US" dirty="0">
                <a:ea typeface="+mj-lt"/>
                <a:cs typeface="+mj-lt"/>
              </a:rPr>
              <a:t>This represents items that have been returned to the library and must be processed.</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A23827F7-F2A2-1823-7D33-97305A68B19C}"/>
              </a:ext>
            </a:extLst>
          </p:cNvPr>
          <p:cNvPicPr>
            <a:picLocks noChangeAspect="1"/>
          </p:cNvPicPr>
          <p:nvPr/>
        </p:nvPicPr>
        <p:blipFill>
          <a:blip r:embed="rId3"/>
          <a:stretch>
            <a:fillRect/>
          </a:stretch>
        </p:blipFill>
        <p:spPr>
          <a:xfrm>
            <a:off x="5810521" y="1879162"/>
            <a:ext cx="5867569" cy="3315996"/>
          </a:xfrm>
          <a:prstGeom prst="rect">
            <a:avLst/>
          </a:prstGeom>
        </p:spPr>
      </p:pic>
    </p:spTree>
    <p:extLst>
      <p:ext uri="{BB962C8B-B14F-4D97-AF65-F5344CB8AC3E}">
        <p14:creationId xmlns:p14="http://schemas.microsoft.com/office/powerpoint/2010/main" val="146142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7"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2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98F5A78-FFD7-3DDE-C76E-9284ECB89B46}"/>
              </a:ext>
            </a:extLst>
          </p:cNvPr>
          <p:cNvSpPr>
            <a:spLocks noGrp="1"/>
          </p:cNvSpPr>
          <p:nvPr>
            <p:ph type="title"/>
          </p:nvPr>
        </p:nvSpPr>
        <p:spPr>
          <a:xfrm>
            <a:off x="457200" y="758952"/>
            <a:ext cx="10003483" cy="1325563"/>
          </a:xfrm>
        </p:spPr>
        <p:txBody>
          <a:bodyPr vert="horz" lIns="91440" tIns="45720" rIns="91440" bIns="45720" rtlCol="0" anchor="b">
            <a:normAutofit fontScale="90000"/>
          </a:bodyPr>
          <a:lstStyle/>
          <a:p>
            <a:r>
              <a:rPr lang="en-US" dirty="0"/>
              <a:t>Table Overview: </a:t>
            </a:r>
            <a:r>
              <a:rPr lang="en-US" dirty="0" err="1"/>
              <a:t>OnLoan</a:t>
            </a:r>
            <a:br>
              <a:rPr lang="en-US" dirty="0"/>
            </a:br>
            <a:r>
              <a:rPr lang="en-US" dirty="0">
                <a:ea typeface="+mj-lt"/>
                <a:cs typeface="+mj-lt"/>
              </a:rPr>
              <a:t>Represents items that are currently being loaned out</a:t>
            </a:r>
            <a:endParaRPr lang="en-US" dirty="0"/>
          </a:p>
        </p:txBody>
      </p:sp>
      <p:sp>
        <p:nvSpPr>
          <p:cNvPr id="3" name="Content Placeholder 2">
            <a:extLst>
              <a:ext uri="{FF2B5EF4-FFF2-40B4-BE49-F238E27FC236}">
                <a16:creationId xmlns:a16="http://schemas.microsoft.com/office/drawing/2014/main" id="{CA34BDC3-E62C-2AAE-81B5-252BAF44DFC5}"/>
              </a:ext>
            </a:extLst>
          </p:cNvPr>
          <p:cNvSpPr>
            <a:spLocks noGrp="1"/>
          </p:cNvSpPr>
          <p:nvPr>
            <p:ph sz="half" idx="1"/>
          </p:nvPr>
        </p:nvSpPr>
        <p:spPr>
          <a:xfrm>
            <a:off x="457200" y="2286000"/>
            <a:ext cx="4640729" cy="3887585"/>
          </a:xfrm>
        </p:spPr>
        <p:txBody>
          <a:bodyPr vert="horz" lIns="91440" tIns="45720" rIns="91440" bIns="45720" rtlCol="0" anchor="t">
            <a:normAutofit/>
          </a:bodyPr>
          <a:lstStyle/>
          <a:p>
            <a:endParaRPr lang="en-US" dirty="0"/>
          </a:p>
          <a:p>
            <a:endParaRPr lang="en-US"/>
          </a:p>
          <a:p>
            <a:endParaRPr lang="en-US"/>
          </a:p>
        </p:txBody>
      </p:sp>
      <p:pic>
        <p:nvPicPr>
          <p:cNvPr id="5" name="Picture 5">
            <a:extLst>
              <a:ext uri="{FF2B5EF4-FFF2-40B4-BE49-F238E27FC236}">
                <a16:creationId xmlns:a16="http://schemas.microsoft.com/office/drawing/2014/main" id="{A4039B4F-AEDF-A872-47FE-9E7F464F9D72}"/>
              </a:ext>
            </a:extLst>
          </p:cNvPr>
          <p:cNvPicPr>
            <a:picLocks noGrp="1" noChangeAspect="1"/>
          </p:cNvPicPr>
          <p:nvPr>
            <p:ph sz="half" idx="2"/>
          </p:nvPr>
        </p:nvPicPr>
        <p:blipFill>
          <a:blip r:embed="rId3"/>
          <a:stretch>
            <a:fillRect/>
          </a:stretch>
        </p:blipFill>
        <p:spPr>
          <a:xfrm>
            <a:off x="1779253" y="2038591"/>
            <a:ext cx="8791959" cy="4607976"/>
          </a:xfrm>
          <a:prstGeom prst="rect">
            <a:avLst/>
          </a:prstGeom>
        </p:spPr>
      </p:pic>
    </p:spTree>
    <p:extLst>
      <p:ext uri="{BB962C8B-B14F-4D97-AF65-F5344CB8AC3E}">
        <p14:creationId xmlns:p14="http://schemas.microsoft.com/office/powerpoint/2010/main" val="280619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9B897D-6627-7163-312B-2D2E5E903FD6}"/>
              </a:ext>
            </a:extLst>
          </p:cNvPr>
          <p:cNvSpPr>
            <a:spLocks noGrp="1"/>
          </p:cNvSpPr>
          <p:nvPr>
            <p:ph type="title"/>
          </p:nvPr>
        </p:nvSpPr>
        <p:spPr>
          <a:xfrm>
            <a:off x="647700" y="3108452"/>
            <a:ext cx="4640729" cy="1325563"/>
          </a:xfrm>
        </p:spPr>
        <p:txBody>
          <a:bodyPr anchor="b">
            <a:normAutofit fontScale="90000"/>
          </a:bodyPr>
          <a:lstStyle/>
          <a:p>
            <a:r>
              <a:rPr lang="en-US" dirty="0"/>
              <a:t>Table Overview: Booklist </a:t>
            </a:r>
            <a:r>
              <a:rPr lang="en-US" dirty="0">
                <a:ea typeface="+mj-lt"/>
                <a:cs typeface="+mj-lt"/>
              </a:rPr>
              <a:t>Represents books housed in a library</a:t>
            </a:r>
          </a:p>
        </p:txBody>
      </p:sp>
      <p:pic>
        <p:nvPicPr>
          <p:cNvPr id="4" name="Picture 4" descr="A picture containing graphical user interface&#10;&#10;Description automatically generated">
            <a:extLst>
              <a:ext uri="{FF2B5EF4-FFF2-40B4-BE49-F238E27FC236}">
                <a16:creationId xmlns:a16="http://schemas.microsoft.com/office/drawing/2014/main" id="{57DA24B3-BD6A-7D2B-383C-B35A4C1FCA19}"/>
              </a:ext>
            </a:extLst>
          </p:cNvPr>
          <p:cNvPicPr>
            <a:picLocks noChangeAspect="1"/>
          </p:cNvPicPr>
          <p:nvPr/>
        </p:nvPicPr>
        <p:blipFill>
          <a:blip r:embed="rId3"/>
          <a:stretch>
            <a:fillRect/>
          </a:stretch>
        </p:blipFill>
        <p:spPr>
          <a:xfrm>
            <a:off x="5839276" y="1416715"/>
            <a:ext cx="5536890" cy="4111494"/>
          </a:xfrm>
          <a:prstGeom prst="rect">
            <a:avLst/>
          </a:prstGeom>
        </p:spPr>
      </p:pic>
    </p:spTree>
    <p:extLst>
      <p:ext uri="{BB962C8B-B14F-4D97-AF65-F5344CB8AC3E}">
        <p14:creationId xmlns:p14="http://schemas.microsoft.com/office/powerpoint/2010/main" val="281415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B84DF9E-6CBB-0516-2179-8B9102199534}"/>
              </a:ext>
            </a:extLst>
          </p:cNvPr>
          <p:cNvSpPr>
            <a:spLocks noGrp="1"/>
          </p:cNvSpPr>
          <p:nvPr>
            <p:ph type="title"/>
          </p:nvPr>
        </p:nvSpPr>
        <p:spPr>
          <a:xfrm>
            <a:off x="511629" y="3344309"/>
            <a:ext cx="4640729" cy="1325563"/>
          </a:xfrm>
        </p:spPr>
        <p:txBody>
          <a:bodyPr anchor="b">
            <a:normAutofit fontScale="90000"/>
          </a:bodyPr>
          <a:lstStyle/>
          <a:p>
            <a:r>
              <a:rPr lang="en-US" dirty="0"/>
              <a:t>Table Overview: </a:t>
            </a:r>
            <a:r>
              <a:rPr lang="en-US" dirty="0" err="1"/>
              <a:t>Movielist</a:t>
            </a:r>
            <a:r>
              <a:rPr lang="en-US" dirty="0"/>
              <a:t> </a:t>
            </a:r>
            <a:br>
              <a:rPr lang="en-US" dirty="0">
                <a:ea typeface="+mj-lt"/>
                <a:cs typeface="+mj-lt"/>
              </a:rPr>
            </a:br>
            <a:r>
              <a:rPr lang="en-US" dirty="0">
                <a:ea typeface="+mj-lt"/>
                <a:cs typeface="+mj-lt"/>
              </a:rPr>
              <a:t>Represents Movies kept in the library</a:t>
            </a:r>
            <a:endParaRPr lang="en-US" dirty="0"/>
          </a:p>
        </p:txBody>
      </p:sp>
      <p:pic>
        <p:nvPicPr>
          <p:cNvPr id="4" name="Picture 4">
            <a:extLst>
              <a:ext uri="{FF2B5EF4-FFF2-40B4-BE49-F238E27FC236}">
                <a16:creationId xmlns:a16="http://schemas.microsoft.com/office/drawing/2014/main" id="{9B5C2998-7E94-87A5-C459-B2E698681D9A}"/>
              </a:ext>
            </a:extLst>
          </p:cNvPr>
          <p:cNvPicPr>
            <a:picLocks noChangeAspect="1"/>
          </p:cNvPicPr>
          <p:nvPr/>
        </p:nvPicPr>
        <p:blipFill>
          <a:blip r:embed="rId3"/>
          <a:stretch>
            <a:fillRect/>
          </a:stretch>
        </p:blipFill>
        <p:spPr>
          <a:xfrm>
            <a:off x="5215442" y="1716841"/>
            <a:ext cx="6836638" cy="4158798"/>
          </a:xfrm>
          <a:prstGeom prst="rect">
            <a:avLst/>
          </a:prstGeom>
        </p:spPr>
      </p:pic>
    </p:spTree>
    <p:extLst>
      <p:ext uri="{BB962C8B-B14F-4D97-AF65-F5344CB8AC3E}">
        <p14:creationId xmlns:p14="http://schemas.microsoft.com/office/powerpoint/2010/main" val="2167314426"/>
      </p:ext>
    </p:extLst>
  </p:cSld>
  <p:clrMapOvr>
    <a:masterClrMapping/>
  </p:clrMapOvr>
</p:sld>
</file>

<file path=ppt/theme/theme1.xml><?xml version="1.0" encoding="utf-8"?>
<a:theme xmlns:a="http://schemas.openxmlformats.org/drawingml/2006/main" name="TropicVTI">
  <a:themeElements>
    <a:clrScheme name="AnalogousFromRegularSeedLeftStep">
      <a:dk1>
        <a:srgbClr val="000000"/>
      </a:dk1>
      <a:lt1>
        <a:srgbClr val="FFFFFF"/>
      </a:lt1>
      <a:dk2>
        <a:srgbClr val="241B2F"/>
      </a:dk2>
      <a:lt2>
        <a:srgbClr val="F1F0F3"/>
      </a:lt2>
      <a:accent1>
        <a:srgbClr val="91AB1E"/>
      </a:accent1>
      <a:accent2>
        <a:srgbClr val="C59C15"/>
      </a:accent2>
      <a:accent3>
        <a:srgbClr val="E76C29"/>
      </a:accent3>
      <a:accent4>
        <a:srgbClr val="D51724"/>
      </a:accent4>
      <a:accent5>
        <a:srgbClr val="E72985"/>
      </a:accent5>
      <a:accent6>
        <a:srgbClr val="D517C2"/>
      </a:accent6>
      <a:hlink>
        <a:srgbClr val="6E59C7"/>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TropicVTI</vt:lpstr>
      <vt:lpstr>Library Database</vt:lpstr>
      <vt:lpstr>Abstract</vt:lpstr>
      <vt:lpstr>Table Overview: Library  This represents the physical library. </vt:lpstr>
      <vt:lpstr>Table Overview: CardHolder  This represents library users (people with library cards) </vt:lpstr>
      <vt:lpstr>Table Overview: Employee  Represents people who work at the library </vt:lpstr>
      <vt:lpstr>Table Overview: Returned  This represents items that have been returned to the library and must be processed.</vt:lpstr>
      <vt:lpstr>Table Overview: OnLoan Represents items that are currently being loaned out</vt:lpstr>
      <vt:lpstr>Table Overview: Booklist Represents books housed in a library</vt:lpstr>
      <vt:lpstr>Table Overview: Movielist  Represents Movies kept in the library</vt:lpstr>
      <vt:lpstr>Table Overview: Audiolist  Represents music records kept in the library</vt:lpstr>
      <vt:lpstr>Where we are going:</vt:lpstr>
      <vt:lpstr>Where we are going: </vt:lpstr>
      <vt:lpstr> SQL demo of database &amp; Front end</vt:lpstr>
      <vt:lpstr>Useful Queries &amp; functions: Search</vt:lpstr>
      <vt:lpstr>Useful Queries &amp; Functions:  Search:</vt:lpstr>
      <vt:lpstr>Useful Queries &amp; functions: Update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353</cp:revision>
  <dcterms:created xsi:type="dcterms:W3CDTF">2022-08-31T19:01:47Z</dcterms:created>
  <dcterms:modified xsi:type="dcterms:W3CDTF">2022-10-01T00:09:04Z</dcterms:modified>
</cp:coreProperties>
</file>