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" y="1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0F2-3223-93F8-EA53-1D5100A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F25F-AB5A-47A7-F2FC-F9FD72C9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963-5770-348E-BCE3-B61E094E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502-1BDC-0418-DDBC-99630EB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C171-69DC-8F38-1B11-866CC19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C6E-6988-C7FF-5A13-6C3A0E9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D6AB-3926-2A10-0F0B-80470D85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42B2-C67E-553F-5A33-A341787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B66-DA74-0EED-E1F0-9CA341A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8232-69F6-8F38-C82A-00E884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10A-90D2-6143-3CEB-B35FA752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C8BE-AC35-7D8F-DD1C-3ABF6B0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329F-77F8-294C-F702-5A65D2D7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DBF-C393-E433-808D-BF3DB7F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FE99-38E1-5859-E206-A521483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9FF-5592-0691-A72E-855D7E5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394A-4EDE-BCDA-7D4B-F1B709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7655-3C53-47B5-16C5-7FB79B1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6DC6-64BA-2FDE-C252-33210F3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48C1-8FE6-6046-011B-716F1AC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CCD8-DBF7-EB2D-31AC-66C78C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7D20-3000-B5BE-9949-5545B76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D11-CD21-ADC7-5A89-81F8B66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DBF-BD12-0C0F-E8B1-B2C2C12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52E1-FAE0-13B0-6F87-DFB6827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5F8-F45E-0158-1055-6F9F80E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C6CA-E57B-902C-D20B-3B9CA012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5749-62F3-3438-ADFA-B7A10F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FBB8-5E87-6A14-5761-BC497CBC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EE17-2731-B18F-101C-D9F322B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1852-64A6-3D87-A1C7-4CFC805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FB49-AC92-8472-DFB3-0026E93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9A4-8E99-C225-FF3C-15D27BC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80E0-73A6-67F2-C48C-553F67D6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FCE1-B733-7F5C-686F-5E88038E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B697-B022-7A78-1FC3-78FB9BA3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6AA75-C8CC-104D-A3EC-C07117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44E2E-2C10-A7B5-E588-DF9F9E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83F9-E3CB-D374-507A-D392388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088-6EF9-5488-AA29-095192C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0506-11C5-C830-82D6-760C11B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8099-FD05-A226-6A31-44D4871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63ADE-6EDD-B03F-8B34-88F1BD2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6257-9B00-3CD6-D213-D28E451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8E2-8FE3-07FE-E941-28AD53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D8AC-FB1E-F304-CFB5-5F28D6E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FCD-4FED-5D7E-E3D5-481121D8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D3D-E23B-6849-76E1-392F2B3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4D35-DBFA-8379-53DC-9A9C304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F6E-ACC7-411B-9974-E2D5171C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2BFB-C6F3-D26A-DE08-0B4C954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E7B4-33D2-81D8-0774-9EBEFA7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AD8-7C4D-4B28-CE47-CB9B88DF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35EF-9DC7-B1C9-3BF2-69F5174E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46AF-0CEF-BC56-56E6-30F65F4C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47D-F5B8-96B3-8D16-F45542F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B400-C14A-3422-2FFB-525541F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617B-CC52-787E-2D81-7B4A02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F73B-6235-B7B6-2C58-2F7670DA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E35-21B3-361B-0DB8-5C3EFEAD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EF9C-C446-9F45-C979-58A1DF6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857-609A-43FA-83CE-07000BF55DB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B48-E63F-BAB9-345F-F4D3EF0C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79F0-BD3B-EA52-83BF-056B9A90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A5E5FF-6196-C5C6-74F5-E77753F81793}"/>
              </a:ext>
            </a:extLst>
          </p:cNvPr>
          <p:cNvSpPr/>
          <p:nvPr/>
        </p:nvSpPr>
        <p:spPr>
          <a:xfrm>
            <a:off x="1582911" y="968188"/>
            <a:ext cx="5770126" cy="211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B77E1-F2B3-71F6-CEB8-681774864D54}"/>
              </a:ext>
            </a:extLst>
          </p:cNvPr>
          <p:cNvSpPr/>
          <p:nvPr/>
        </p:nvSpPr>
        <p:spPr>
          <a:xfrm>
            <a:off x="3795913" y="1122506"/>
            <a:ext cx="1682803" cy="1696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6E2A2-03AA-E972-8354-4748E269A4C7}"/>
              </a:ext>
            </a:extLst>
          </p:cNvPr>
          <p:cNvSpPr txBox="1"/>
          <p:nvPr/>
        </p:nvSpPr>
        <p:spPr>
          <a:xfrm>
            <a:off x="2587435" y="12405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42E1-7EC4-961C-3E25-8E562A518DDC}"/>
              </a:ext>
            </a:extLst>
          </p:cNvPr>
          <p:cNvSpPr txBox="1"/>
          <p:nvPr/>
        </p:nvSpPr>
        <p:spPr>
          <a:xfrm>
            <a:off x="2368850" y="160986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5F-42E3-6381-8CBC-4133737C1138}"/>
              </a:ext>
            </a:extLst>
          </p:cNvPr>
          <p:cNvSpPr txBox="1"/>
          <p:nvPr/>
        </p:nvSpPr>
        <p:spPr>
          <a:xfrm>
            <a:off x="2489652" y="19736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4453-19BF-3882-2A4A-9A237147C306}"/>
              </a:ext>
            </a:extLst>
          </p:cNvPr>
          <p:cNvSpPr txBox="1"/>
          <p:nvPr/>
        </p:nvSpPr>
        <p:spPr>
          <a:xfrm>
            <a:off x="1679238" y="234853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4569-8E0C-04E8-484F-58CA52B94A45}"/>
              </a:ext>
            </a:extLst>
          </p:cNvPr>
          <p:cNvSpPr txBox="1"/>
          <p:nvPr/>
        </p:nvSpPr>
        <p:spPr>
          <a:xfrm>
            <a:off x="6247650" y="176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02C4E-3173-510D-6057-5FD0A7CC8990}"/>
              </a:ext>
            </a:extLst>
          </p:cNvPr>
          <p:cNvCxnSpPr/>
          <p:nvPr/>
        </p:nvCxnSpPr>
        <p:spPr>
          <a:xfrm flipH="1">
            <a:off x="3026979" y="1425203"/>
            <a:ext cx="768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79E4-C31A-352A-F367-98EE337DDAC0}"/>
              </a:ext>
            </a:extLst>
          </p:cNvPr>
          <p:cNvCxnSpPr/>
          <p:nvPr/>
        </p:nvCxnSpPr>
        <p:spPr>
          <a:xfrm flipH="1">
            <a:off x="3026979" y="1798319"/>
            <a:ext cx="768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A599A4-DF18-EB5D-9A09-334ADF4DABA7}"/>
              </a:ext>
            </a:extLst>
          </p:cNvPr>
          <p:cNvCxnSpPr/>
          <p:nvPr/>
        </p:nvCxnSpPr>
        <p:spPr>
          <a:xfrm flipH="1">
            <a:off x="3026979" y="2161345"/>
            <a:ext cx="768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C1EEA-A6BA-A635-F504-894D18A43836}"/>
              </a:ext>
            </a:extLst>
          </p:cNvPr>
          <p:cNvCxnSpPr/>
          <p:nvPr/>
        </p:nvCxnSpPr>
        <p:spPr>
          <a:xfrm flipH="1">
            <a:off x="3026979" y="2522482"/>
            <a:ext cx="768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DC1D6-7FF8-E19E-F1BE-0E00C8296545}"/>
              </a:ext>
            </a:extLst>
          </p:cNvPr>
          <p:cNvCxnSpPr/>
          <p:nvPr/>
        </p:nvCxnSpPr>
        <p:spPr>
          <a:xfrm flipH="1">
            <a:off x="5478716" y="1948618"/>
            <a:ext cx="7689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7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2</cp:revision>
  <dcterms:created xsi:type="dcterms:W3CDTF">2022-10-26T19:19:49Z</dcterms:created>
  <dcterms:modified xsi:type="dcterms:W3CDTF">2022-10-26T19:25:36Z</dcterms:modified>
</cp:coreProperties>
</file>