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74" r:id="rId2"/>
    <p:sldId id="273" r:id="rId3"/>
    <p:sldId id="265" r:id="rId4"/>
    <p:sldId id="266" r:id="rId5"/>
    <p:sldId id="260" r:id="rId6"/>
    <p:sldId id="262" r:id="rId7"/>
    <p:sldId id="261" r:id="rId8"/>
    <p:sldId id="267" r:id="rId9"/>
    <p:sldId id="270" r:id="rId10"/>
    <p:sldId id="268" r:id="rId11"/>
    <p:sldId id="271" r:id="rId12"/>
    <p:sldId id="269" r:id="rId13"/>
    <p:sldId id="272" r:id="rId14"/>
    <p:sldId id="258" r:id="rId15"/>
    <p:sldId id="25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73" autoAdjust="0"/>
  </p:normalViewPr>
  <p:slideViewPr>
    <p:cSldViewPr snapToGrid="0">
      <p:cViewPr varScale="1">
        <p:scale>
          <a:sx n="155" d="100"/>
          <a:sy n="155" d="100"/>
        </p:scale>
        <p:origin x="16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47574F-E715-4BA0-BE6E-0AD821C5C12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64D0AEA-BBCE-47BE-A68E-D512A8D55A12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Design Entry</a:t>
          </a:r>
        </a:p>
      </dgm:t>
    </dgm:pt>
    <dgm:pt modelId="{77BAAA4E-1962-4030-A878-8C4C89BA28E6}" type="parTrans" cxnId="{5FFC3BC9-494E-4ADD-B52C-2B93B9C05342}">
      <dgm:prSet/>
      <dgm:spPr/>
      <dgm:t>
        <a:bodyPr/>
        <a:lstStyle/>
        <a:p>
          <a:endParaRPr lang="en-GB"/>
        </a:p>
      </dgm:t>
    </dgm:pt>
    <dgm:pt modelId="{CF0D1662-84C4-44BE-8A85-84E3A1C58B9A}" type="sibTrans" cxnId="{5FFC3BC9-494E-4ADD-B52C-2B93B9C05342}">
      <dgm:prSet/>
      <dgm:spPr/>
      <dgm:t>
        <a:bodyPr/>
        <a:lstStyle/>
        <a:p>
          <a:endParaRPr lang="en-GB"/>
        </a:p>
      </dgm:t>
    </dgm:pt>
    <dgm:pt modelId="{C0CA126D-DCF8-458E-AC91-AD837F572D2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Scratch to generate VHDL</a:t>
          </a:r>
        </a:p>
      </dgm:t>
    </dgm:pt>
    <dgm:pt modelId="{73BB1B4D-07C1-476B-9244-CCD7C9EA823B}" type="parTrans" cxnId="{8EC005B0-1858-40B2-9144-896FD98F5061}">
      <dgm:prSet/>
      <dgm:spPr/>
      <dgm:t>
        <a:bodyPr/>
        <a:lstStyle/>
        <a:p>
          <a:endParaRPr lang="en-GB"/>
        </a:p>
      </dgm:t>
    </dgm:pt>
    <dgm:pt modelId="{1187ECC8-C785-4770-8D82-036CD8450ECE}" type="sibTrans" cxnId="{8EC005B0-1858-40B2-9144-896FD98F5061}">
      <dgm:prSet/>
      <dgm:spPr/>
      <dgm:t>
        <a:bodyPr/>
        <a:lstStyle/>
        <a:p>
          <a:endParaRPr lang="en-GB"/>
        </a:p>
      </dgm:t>
    </dgm:pt>
    <dgm:pt modelId="{DA9E7441-2F16-48D8-84DB-16C0F425121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Simulation</a:t>
          </a:r>
        </a:p>
      </dgm:t>
    </dgm:pt>
    <dgm:pt modelId="{8AF9936F-F6A7-490E-86B0-E73B29BA398F}" type="parTrans" cxnId="{66171A6E-3C1A-40BD-B4F5-A5C80677EC32}">
      <dgm:prSet/>
      <dgm:spPr/>
      <dgm:t>
        <a:bodyPr/>
        <a:lstStyle/>
        <a:p>
          <a:endParaRPr lang="en-GB"/>
        </a:p>
      </dgm:t>
    </dgm:pt>
    <dgm:pt modelId="{3D260F66-89F7-4535-B6A3-A1DA8DFBD9FA}" type="sibTrans" cxnId="{66171A6E-3C1A-40BD-B4F5-A5C80677EC32}">
      <dgm:prSet/>
      <dgm:spPr/>
      <dgm:t>
        <a:bodyPr/>
        <a:lstStyle/>
        <a:p>
          <a:endParaRPr lang="en-GB"/>
        </a:p>
      </dgm:t>
    </dgm:pt>
    <dgm:pt modelId="{B3CF852C-EF74-4A68-B5F5-60961A158DC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Stimulate the design to test functionality</a:t>
          </a:r>
        </a:p>
      </dgm:t>
    </dgm:pt>
    <dgm:pt modelId="{4B1462A6-3A4E-4543-9277-88FCFB3884B2}" type="parTrans" cxnId="{7B887381-E161-4AE4-BFFC-E7D87FC5AB0E}">
      <dgm:prSet/>
      <dgm:spPr/>
      <dgm:t>
        <a:bodyPr/>
        <a:lstStyle/>
        <a:p>
          <a:endParaRPr lang="en-GB"/>
        </a:p>
      </dgm:t>
    </dgm:pt>
    <dgm:pt modelId="{7C41CA2F-1CBE-480A-9B4E-2290BDB8839C}" type="sibTrans" cxnId="{7B887381-E161-4AE4-BFFC-E7D87FC5AB0E}">
      <dgm:prSet/>
      <dgm:spPr/>
      <dgm:t>
        <a:bodyPr/>
        <a:lstStyle/>
        <a:p>
          <a:endParaRPr lang="en-GB"/>
        </a:p>
      </dgm:t>
    </dgm:pt>
    <dgm:pt modelId="{6317F53B-AD58-4E60-9328-93ADF9AF5AE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Synthesis</a:t>
          </a:r>
        </a:p>
      </dgm:t>
    </dgm:pt>
    <dgm:pt modelId="{A2BD71EE-9653-409D-9F7B-88F0227A6B87}" type="parTrans" cxnId="{78307720-5BE4-4988-A20F-F1503FE420BC}">
      <dgm:prSet/>
      <dgm:spPr/>
      <dgm:t>
        <a:bodyPr/>
        <a:lstStyle/>
        <a:p>
          <a:endParaRPr lang="en-GB"/>
        </a:p>
      </dgm:t>
    </dgm:pt>
    <dgm:pt modelId="{FE05FE0D-391F-498A-98A4-534D96B15DC3}" type="sibTrans" cxnId="{78307720-5BE4-4988-A20F-F1503FE420BC}">
      <dgm:prSet/>
      <dgm:spPr/>
      <dgm:t>
        <a:bodyPr/>
        <a:lstStyle/>
        <a:p>
          <a:endParaRPr lang="en-GB"/>
        </a:p>
      </dgm:t>
    </dgm:pt>
    <dgm:pt modelId="{13BB74FA-8C79-4C6A-8F38-4B6514C6B37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Place &amp; Route (Implementation)</a:t>
          </a:r>
        </a:p>
      </dgm:t>
    </dgm:pt>
    <dgm:pt modelId="{6EFBF9A9-2612-4F7E-A1AB-D5824239FF7E}" type="parTrans" cxnId="{D323372C-ABD7-4AFD-929A-A08075041A4C}">
      <dgm:prSet/>
      <dgm:spPr/>
      <dgm:t>
        <a:bodyPr/>
        <a:lstStyle/>
        <a:p>
          <a:endParaRPr lang="en-GB"/>
        </a:p>
      </dgm:t>
    </dgm:pt>
    <dgm:pt modelId="{7145E2FF-6329-4587-BFBE-4229B9B89E5A}" type="sibTrans" cxnId="{D323372C-ABD7-4AFD-929A-A08075041A4C}">
      <dgm:prSet/>
      <dgm:spPr/>
      <dgm:t>
        <a:bodyPr/>
        <a:lstStyle/>
        <a:p>
          <a:endParaRPr lang="en-GB"/>
        </a:p>
      </dgm:t>
    </dgm:pt>
    <dgm:pt modelId="{2BD22D4E-C301-476A-86C2-188A0E2C33A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Elaboration</a:t>
          </a:r>
        </a:p>
      </dgm:t>
    </dgm:pt>
    <dgm:pt modelId="{C20F68AB-1E2F-4965-9045-9FE096A32E3D}" type="parTrans" cxnId="{6D4AE24F-C66E-4C80-B288-F0A38530A14B}">
      <dgm:prSet/>
      <dgm:spPr/>
      <dgm:t>
        <a:bodyPr/>
        <a:lstStyle/>
        <a:p>
          <a:endParaRPr lang="en-GB"/>
        </a:p>
      </dgm:t>
    </dgm:pt>
    <dgm:pt modelId="{88845BB8-0F94-4727-92A0-E0A13B393093}" type="sibTrans" cxnId="{6D4AE24F-C66E-4C80-B288-F0A38530A14B}">
      <dgm:prSet/>
      <dgm:spPr/>
      <dgm:t>
        <a:bodyPr/>
        <a:lstStyle/>
        <a:p>
          <a:endParaRPr lang="en-GB"/>
        </a:p>
      </dgm:t>
    </dgm:pt>
    <dgm:pt modelId="{2A9C2F59-CF90-4FB0-BE7F-9DB2E741C2D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Synthesis</a:t>
          </a:r>
        </a:p>
      </dgm:t>
    </dgm:pt>
    <dgm:pt modelId="{1B01396C-7703-4320-8842-77699E3E6600}" type="parTrans" cxnId="{7244F256-CD72-447C-A67A-99AFA9215F5B}">
      <dgm:prSet/>
      <dgm:spPr/>
      <dgm:t>
        <a:bodyPr/>
        <a:lstStyle/>
        <a:p>
          <a:endParaRPr lang="en-GB"/>
        </a:p>
      </dgm:t>
    </dgm:pt>
    <dgm:pt modelId="{D450B25B-A18A-4649-B6E8-D24B2CA30F3E}" type="sibTrans" cxnId="{7244F256-CD72-447C-A67A-99AFA9215F5B}">
      <dgm:prSet/>
      <dgm:spPr/>
      <dgm:t>
        <a:bodyPr/>
        <a:lstStyle/>
        <a:p>
          <a:endParaRPr lang="en-GB"/>
        </a:p>
      </dgm:t>
    </dgm:pt>
    <dgm:pt modelId="{F88EDC5B-9EDB-46C5-87C7-5D51F7C66433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Programming</a:t>
          </a:r>
        </a:p>
      </dgm:t>
    </dgm:pt>
    <dgm:pt modelId="{DD801F7A-F54E-47D4-BAD6-172C061E1F05}" type="parTrans" cxnId="{A7352B0E-A284-4F6C-932F-76D074C3C45E}">
      <dgm:prSet/>
      <dgm:spPr/>
      <dgm:t>
        <a:bodyPr/>
        <a:lstStyle/>
        <a:p>
          <a:endParaRPr lang="en-GB"/>
        </a:p>
      </dgm:t>
    </dgm:pt>
    <dgm:pt modelId="{99A2D030-8101-4F07-B39B-82A0B91E9242}" type="sibTrans" cxnId="{A7352B0E-A284-4F6C-932F-76D074C3C45E}">
      <dgm:prSet/>
      <dgm:spPr/>
      <dgm:t>
        <a:bodyPr/>
        <a:lstStyle/>
        <a:p>
          <a:endParaRPr lang="en-GB"/>
        </a:p>
      </dgm:t>
    </dgm:pt>
    <dgm:pt modelId="{29B5AA7E-06BB-4114-B971-7DB45F9FC9F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BIT file generation</a:t>
          </a:r>
        </a:p>
      </dgm:t>
    </dgm:pt>
    <dgm:pt modelId="{4B24D020-5335-48B6-815F-5F92F87F0141}" type="parTrans" cxnId="{EDAFE22F-00C4-42D2-A835-701E1B14C49D}">
      <dgm:prSet/>
      <dgm:spPr/>
      <dgm:t>
        <a:bodyPr/>
        <a:lstStyle/>
        <a:p>
          <a:endParaRPr lang="en-GB"/>
        </a:p>
      </dgm:t>
    </dgm:pt>
    <dgm:pt modelId="{C3C0ED8D-FBC8-4712-AF9D-7FCE47EAB610}" type="sibTrans" cxnId="{EDAFE22F-00C4-42D2-A835-701E1B14C49D}">
      <dgm:prSet/>
      <dgm:spPr/>
      <dgm:t>
        <a:bodyPr/>
        <a:lstStyle/>
        <a:p>
          <a:endParaRPr lang="en-GB"/>
        </a:p>
      </dgm:t>
    </dgm:pt>
    <dgm:pt modelId="{F9ACD958-A08B-44D1-8BFE-580DC22F9BA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Program and Test</a:t>
          </a:r>
        </a:p>
      </dgm:t>
    </dgm:pt>
    <dgm:pt modelId="{83371079-09C2-4580-92C1-F02505404157}" type="parTrans" cxnId="{425412E2-99DA-4755-AF3F-C1E945FFE35A}">
      <dgm:prSet/>
      <dgm:spPr/>
      <dgm:t>
        <a:bodyPr/>
        <a:lstStyle/>
        <a:p>
          <a:endParaRPr lang="en-GB"/>
        </a:p>
      </dgm:t>
    </dgm:pt>
    <dgm:pt modelId="{5420E45E-5805-4D4D-9A50-DF298CC03699}" type="sibTrans" cxnId="{425412E2-99DA-4755-AF3F-C1E945FFE35A}">
      <dgm:prSet/>
      <dgm:spPr/>
      <dgm:t>
        <a:bodyPr/>
        <a:lstStyle/>
        <a:p>
          <a:endParaRPr lang="en-GB"/>
        </a:p>
      </dgm:t>
    </dgm:pt>
    <dgm:pt modelId="{0F61D9C7-DC5D-420C-BAF5-A1FAAB5AFCB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Choose a project</a:t>
          </a:r>
        </a:p>
      </dgm:t>
    </dgm:pt>
    <dgm:pt modelId="{08CC8B20-8279-4875-959E-831F43FF060C}" type="parTrans" cxnId="{601A83BF-7D43-4BD9-8945-074AB62739F7}">
      <dgm:prSet/>
      <dgm:spPr/>
      <dgm:t>
        <a:bodyPr/>
        <a:lstStyle/>
        <a:p>
          <a:endParaRPr lang="en-GB"/>
        </a:p>
      </dgm:t>
    </dgm:pt>
    <dgm:pt modelId="{80791B73-3981-4778-849A-61998A8E5651}" type="sibTrans" cxnId="{601A83BF-7D43-4BD9-8945-074AB62739F7}">
      <dgm:prSet/>
      <dgm:spPr/>
      <dgm:t>
        <a:bodyPr/>
        <a:lstStyle/>
        <a:p>
          <a:endParaRPr lang="en-GB"/>
        </a:p>
      </dgm:t>
    </dgm:pt>
    <dgm:pt modelId="{F7DDAA4A-9A60-4EE0-A866-292E90AD77C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Button GUI rather than VHDL test bench</a:t>
          </a:r>
        </a:p>
      </dgm:t>
    </dgm:pt>
    <dgm:pt modelId="{5383FB7B-122D-4E86-994B-F8F01C70FA5D}" type="parTrans" cxnId="{FA8E9EC9-36C5-4FF8-8683-FF407BE68683}">
      <dgm:prSet/>
      <dgm:spPr/>
      <dgm:t>
        <a:bodyPr/>
        <a:lstStyle/>
        <a:p>
          <a:endParaRPr lang="en-GB"/>
        </a:p>
      </dgm:t>
    </dgm:pt>
    <dgm:pt modelId="{E35E72F9-6174-42D5-9AFF-3F142A5A9C66}" type="sibTrans" cxnId="{FA8E9EC9-36C5-4FF8-8683-FF407BE68683}">
      <dgm:prSet/>
      <dgm:spPr/>
      <dgm:t>
        <a:bodyPr/>
        <a:lstStyle/>
        <a:p>
          <a:endParaRPr lang="en-GB"/>
        </a:p>
      </dgm:t>
    </dgm:pt>
    <dgm:pt modelId="{0F2DB107-28E2-4E22-B05F-B9AB65B8ECDE}" type="pres">
      <dgm:prSet presAssocID="{4447574F-E715-4BA0-BE6E-0AD821C5C121}" presName="root" presStyleCnt="0">
        <dgm:presLayoutVars>
          <dgm:dir/>
          <dgm:resizeHandles val="exact"/>
        </dgm:presLayoutVars>
      </dgm:prSet>
      <dgm:spPr/>
    </dgm:pt>
    <dgm:pt modelId="{CDE69FED-1E86-4309-9869-A95132475C56}" type="pres">
      <dgm:prSet presAssocID="{564D0AEA-BBCE-47BE-A68E-D512A8D55A12}" presName="compNode" presStyleCnt="0"/>
      <dgm:spPr/>
    </dgm:pt>
    <dgm:pt modelId="{D828362D-A97D-4066-8566-3C4C19BA229C}" type="pres">
      <dgm:prSet presAssocID="{564D0AEA-BBCE-47BE-A68E-D512A8D55A1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74743F4-4F67-48C1-8257-37C5E6EAE431}" type="pres">
      <dgm:prSet presAssocID="{564D0AEA-BBCE-47BE-A68E-D512A8D55A12}" presName="iconSpace" presStyleCnt="0"/>
      <dgm:spPr/>
    </dgm:pt>
    <dgm:pt modelId="{53F0A76C-7E71-40D5-9A71-4C0743BEB809}" type="pres">
      <dgm:prSet presAssocID="{564D0AEA-BBCE-47BE-A68E-D512A8D55A12}" presName="parTx" presStyleLbl="revTx" presStyleIdx="0" presStyleCnt="8">
        <dgm:presLayoutVars>
          <dgm:chMax val="0"/>
          <dgm:chPref val="0"/>
        </dgm:presLayoutVars>
      </dgm:prSet>
      <dgm:spPr/>
    </dgm:pt>
    <dgm:pt modelId="{5D680585-B1D2-4386-A042-69C3E393E4F6}" type="pres">
      <dgm:prSet presAssocID="{564D0AEA-BBCE-47BE-A68E-D512A8D55A12}" presName="txSpace" presStyleCnt="0"/>
      <dgm:spPr/>
    </dgm:pt>
    <dgm:pt modelId="{B2AA5DF8-E3CD-4091-8F31-6493570BB627}" type="pres">
      <dgm:prSet presAssocID="{564D0AEA-BBCE-47BE-A68E-D512A8D55A12}" presName="desTx" presStyleLbl="revTx" presStyleIdx="1" presStyleCnt="8">
        <dgm:presLayoutVars/>
      </dgm:prSet>
      <dgm:spPr/>
    </dgm:pt>
    <dgm:pt modelId="{7B229F4F-695C-4F0F-B9EF-A8E254964137}" type="pres">
      <dgm:prSet presAssocID="{CF0D1662-84C4-44BE-8A85-84E3A1C58B9A}" presName="sibTrans" presStyleCnt="0"/>
      <dgm:spPr/>
    </dgm:pt>
    <dgm:pt modelId="{936B4135-E69B-4BCB-9CA2-F900B77036AB}" type="pres">
      <dgm:prSet presAssocID="{DA9E7441-2F16-48D8-84DB-16C0F4251219}" presName="compNode" presStyleCnt="0"/>
      <dgm:spPr/>
    </dgm:pt>
    <dgm:pt modelId="{9C181940-BFED-4EC2-A2B2-597CC79AC0E2}" type="pres">
      <dgm:prSet presAssocID="{DA9E7441-2F16-48D8-84DB-16C0F425121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F5D3559-21B8-45D6-9005-41E97A50A718}" type="pres">
      <dgm:prSet presAssocID="{DA9E7441-2F16-48D8-84DB-16C0F4251219}" presName="iconSpace" presStyleCnt="0"/>
      <dgm:spPr/>
    </dgm:pt>
    <dgm:pt modelId="{D47FFEA0-6F5F-40AD-B7E4-822224DF7332}" type="pres">
      <dgm:prSet presAssocID="{DA9E7441-2F16-48D8-84DB-16C0F4251219}" presName="parTx" presStyleLbl="revTx" presStyleIdx="2" presStyleCnt="8">
        <dgm:presLayoutVars>
          <dgm:chMax val="0"/>
          <dgm:chPref val="0"/>
        </dgm:presLayoutVars>
      </dgm:prSet>
      <dgm:spPr/>
    </dgm:pt>
    <dgm:pt modelId="{CD2D4DC9-FEEA-4F77-99D3-D1677BF20573}" type="pres">
      <dgm:prSet presAssocID="{DA9E7441-2F16-48D8-84DB-16C0F4251219}" presName="txSpace" presStyleCnt="0"/>
      <dgm:spPr/>
    </dgm:pt>
    <dgm:pt modelId="{D31C79F5-0DF3-4419-942E-C2348A3C196B}" type="pres">
      <dgm:prSet presAssocID="{DA9E7441-2F16-48D8-84DB-16C0F4251219}" presName="desTx" presStyleLbl="revTx" presStyleIdx="3" presStyleCnt="8">
        <dgm:presLayoutVars/>
      </dgm:prSet>
      <dgm:spPr/>
    </dgm:pt>
    <dgm:pt modelId="{653D8D2A-30A0-48EB-AC07-B8132787BA7B}" type="pres">
      <dgm:prSet presAssocID="{3D260F66-89F7-4535-B6A3-A1DA8DFBD9FA}" presName="sibTrans" presStyleCnt="0"/>
      <dgm:spPr/>
    </dgm:pt>
    <dgm:pt modelId="{8AD68DCD-A5D6-4B52-A3A6-97F67C24BAA4}" type="pres">
      <dgm:prSet presAssocID="{6317F53B-AD58-4E60-9328-93ADF9AF5AE4}" presName="compNode" presStyleCnt="0"/>
      <dgm:spPr/>
    </dgm:pt>
    <dgm:pt modelId="{D3839960-E046-4329-8633-71250681A902}" type="pres">
      <dgm:prSet presAssocID="{6317F53B-AD58-4E60-9328-93ADF9AF5AE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56642834-9928-46A3-B92F-C70FC57A250E}" type="pres">
      <dgm:prSet presAssocID="{6317F53B-AD58-4E60-9328-93ADF9AF5AE4}" presName="iconSpace" presStyleCnt="0"/>
      <dgm:spPr/>
    </dgm:pt>
    <dgm:pt modelId="{42A57F83-5CA6-4706-9F50-41482344C1C6}" type="pres">
      <dgm:prSet presAssocID="{6317F53B-AD58-4E60-9328-93ADF9AF5AE4}" presName="parTx" presStyleLbl="revTx" presStyleIdx="4" presStyleCnt="8">
        <dgm:presLayoutVars>
          <dgm:chMax val="0"/>
          <dgm:chPref val="0"/>
        </dgm:presLayoutVars>
      </dgm:prSet>
      <dgm:spPr/>
    </dgm:pt>
    <dgm:pt modelId="{D8125947-5CD2-411B-A58A-1677D9F48360}" type="pres">
      <dgm:prSet presAssocID="{6317F53B-AD58-4E60-9328-93ADF9AF5AE4}" presName="txSpace" presStyleCnt="0"/>
      <dgm:spPr/>
    </dgm:pt>
    <dgm:pt modelId="{EBB1D4A9-4A32-4E85-9B02-73081BE331AB}" type="pres">
      <dgm:prSet presAssocID="{6317F53B-AD58-4E60-9328-93ADF9AF5AE4}" presName="desTx" presStyleLbl="revTx" presStyleIdx="5" presStyleCnt="8">
        <dgm:presLayoutVars/>
      </dgm:prSet>
      <dgm:spPr/>
    </dgm:pt>
    <dgm:pt modelId="{8691A565-AAAD-43DA-AD17-C664414B6B39}" type="pres">
      <dgm:prSet presAssocID="{FE05FE0D-391F-498A-98A4-534D96B15DC3}" presName="sibTrans" presStyleCnt="0"/>
      <dgm:spPr/>
    </dgm:pt>
    <dgm:pt modelId="{F8D003A5-0BD1-4022-B475-7384394166E0}" type="pres">
      <dgm:prSet presAssocID="{F88EDC5B-9EDB-46C5-87C7-5D51F7C66433}" presName="compNode" presStyleCnt="0"/>
      <dgm:spPr/>
    </dgm:pt>
    <dgm:pt modelId="{00D4F095-CE5A-4363-805C-7F7294AAA4C2}" type="pres">
      <dgm:prSet presAssocID="{F88EDC5B-9EDB-46C5-87C7-5D51F7C664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322B3A3-50F5-468A-8669-300F30F0AD3A}" type="pres">
      <dgm:prSet presAssocID="{F88EDC5B-9EDB-46C5-87C7-5D51F7C66433}" presName="iconSpace" presStyleCnt="0"/>
      <dgm:spPr/>
    </dgm:pt>
    <dgm:pt modelId="{B9C445E3-E6E9-4F86-A5B1-B429829B61EE}" type="pres">
      <dgm:prSet presAssocID="{F88EDC5B-9EDB-46C5-87C7-5D51F7C66433}" presName="parTx" presStyleLbl="revTx" presStyleIdx="6" presStyleCnt="8">
        <dgm:presLayoutVars>
          <dgm:chMax val="0"/>
          <dgm:chPref val="0"/>
        </dgm:presLayoutVars>
      </dgm:prSet>
      <dgm:spPr/>
    </dgm:pt>
    <dgm:pt modelId="{281E239E-9665-4975-88F1-8825E65697AC}" type="pres">
      <dgm:prSet presAssocID="{F88EDC5B-9EDB-46C5-87C7-5D51F7C66433}" presName="txSpace" presStyleCnt="0"/>
      <dgm:spPr/>
    </dgm:pt>
    <dgm:pt modelId="{4A81E484-A89D-44B6-84B3-FADF85BD6D11}" type="pres">
      <dgm:prSet presAssocID="{F88EDC5B-9EDB-46C5-87C7-5D51F7C66433}" presName="desTx" presStyleLbl="revTx" presStyleIdx="7" presStyleCnt="8">
        <dgm:presLayoutVars/>
      </dgm:prSet>
      <dgm:spPr/>
    </dgm:pt>
  </dgm:ptLst>
  <dgm:cxnLst>
    <dgm:cxn modelId="{D6885903-60A4-40EE-BC29-9FAC94A65152}" type="presOf" srcId="{B3CF852C-EF74-4A68-B5F5-60961A158DCE}" destId="{D31C79F5-0DF3-4419-942E-C2348A3C196B}" srcOrd="0" destOrd="0" presId="urn:microsoft.com/office/officeart/2018/5/layout/CenteredIconLabelDescriptionList"/>
    <dgm:cxn modelId="{A7352B0E-A284-4F6C-932F-76D074C3C45E}" srcId="{4447574F-E715-4BA0-BE6E-0AD821C5C121}" destId="{F88EDC5B-9EDB-46C5-87C7-5D51F7C66433}" srcOrd="3" destOrd="0" parTransId="{DD801F7A-F54E-47D4-BAD6-172C061E1F05}" sibTransId="{99A2D030-8101-4F07-B39B-82A0B91E9242}"/>
    <dgm:cxn modelId="{78307720-5BE4-4988-A20F-F1503FE420BC}" srcId="{4447574F-E715-4BA0-BE6E-0AD821C5C121}" destId="{6317F53B-AD58-4E60-9328-93ADF9AF5AE4}" srcOrd="2" destOrd="0" parTransId="{A2BD71EE-9653-409D-9F7B-88F0227A6B87}" sibTransId="{FE05FE0D-391F-498A-98A4-534D96B15DC3}"/>
    <dgm:cxn modelId="{D323372C-ABD7-4AFD-929A-A08075041A4C}" srcId="{6317F53B-AD58-4E60-9328-93ADF9AF5AE4}" destId="{13BB74FA-8C79-4C6A-8F38-4B6514C6B377}" srcOrd="2" destOrd="0" parTransId="{6EFBF9A9-2612-4F7E-A1AB-D5824239FF7E}" sibTransId="{7145E2FF-6329-4587-BFBE-4229B9B89E5A}"/>
    <dgm:cxn modelId="{14B5612C-3A60-44E6-B24F-B1954BE93B5E}" type="presOf" srcId="{C0CA126D-DCF8-458E-AC91-AD837F572D23}" destId="{B2AA5DF8-E3CD-4091-8F31-6493570BB627}" srcOrd="0" destOrd="1" presId="urn:microsoft.com/office/officeart/2018/5/layout/CenteredIconLabelDescriptionList"/>
    <dgm:cxn modelId="{EDAFE22F-00C4-42D2-A835-701E1B14C49D}" srcId="{F88EDC5B-9EDB-46C5-87C7-5D51F7C66433}" destId="{29B5AA7E-06BB-4114-B971-7DB45F9FC9F4}" srcOrd="0" destOrd="0" parTransId="{4B24D020-5335-48B6-815F-5F92F87F0141}" sibTransId="{C3C0ED8D-FBC8-4712-AF9D-7FCE47EAB610}"/>
    <dgm:cxn modelId="{0D3A8236-AAA7-4F0E-B38F-FAA5077811BF}" type="presOf" srcId="{29B5AA7E-06BB-4114-B971-7DB45F9FC9F4}" destId="{4A81E484-A89D-44B6-84B3-FADF85BD6D11}" srcOrd="0" destOrd="0" presId="urn:microsoft.com/office/officeart/2018/5/layout/CenteredIconLabelDescriptionList"/>
    <dgm:cxn modelId="{690EA236-F4AD-42C5-8BD5-89B27C8A53A7}" type="presOf" srcId="{F88EDC5B-9EDB-46C5-87C7-5D51F7C66433}" destId="{B9C445E3-E6E9-4F86-A5B1-B429829B61EE}" srcOrd="0" destOrd="0" presId="urn:microsoft.com/office/officeart/2018/5/layout/CenteredIconLabelDescriptionList"/>
    <dgm:cxn modelId="{C193FE5F-9110-4FC3-A38B-306565BC394B}" type="presOf" srcId="{2A9C2F59-CF90-4FB0-BE7F-9DB2E741C2D0}" destId="{EBB1D4A9-4A32-4E85-9B02-73081BE331AB}" srcOrd="0" destOrd="1" presId="urn:microsoft.com/office/officeart/2018/5/layout/CenteredIconLabelDescriptionList"/>
    <dgm:cxn modelId="{13DDE664-E617-4CD1-94F1-1ADE0E0C4824}" type="presOf" srcId="{6317F53B-AD58-4E60-9328-93ADF9AF5AE4}" destId="{42A57F83-5CA6-4706-9F50-41482344C1C6}" srcOrd="0" destOrd="0" presId="urn:microsoft.com/office/officeart/2018/5/layout/CenteredIconLabelDescriptionList"/>
    <dgm:cxn modelId="{BD914B6A-5DA5-49E1-8B0D-BD18EAE246B7}" type="presOf" srcId="{13BB74FA-8C79-4C6A-8F38-4B6514C6B377}" destId="{EBB1D4A9-4A32-4E85-9B02-73081BE331AB}" srcOrd="0" destOrd="2" presId="urn:microsoft.com/office/officeart/2018/5/layout/CenteredIconLabelDescriptionList"/>
    <dgm:cxn modelId="{66171A6E-3C1A-40BD-B4F5-A5C80677EC32}" srcId="{4447574F-E715-4BA0-BE6E-0AD821C5C121}" destId="{DA9E7441-2F16-48D8-84DB-16C0F4251219}" srcOrd="1" destOrd="0" parTransId="{8AF9936F-F6A7-490E-86B0-E73B29BA398F}" sibTransId="{3D260F66-89F7-4535-B6A3-A1DA8DFBD9FA}"/>
    <dgm:cxn modelId="{6D4AE24F-C66E-4C80-B288-F0A38530A14B}" srcId="{6317F53B-AD58-4E60-9328-93ADF9AF5AE4}" destId="{2BD22D4E-C301-476A-86C2-188A0E2C33AB}" srcOrd="0" destOrd="0" parTransId="{C20F68AB-1E2F-4965-9045-9FE096A32E3D}" sibTransId="{88845BB8-0F94-4727-92A0-E0A13B393093}"/>
    <dgm:cxn modelId="{FED63453-1A19-4A1A-B292-0FDA1EBFFE0D}" type="presOf" srcId="{0F61D9C7-DC5D-420C-BAF5-A1FAAB5AFCB1}" destId="{B2AA5DF8-E3CD-4091-8F31-6493570BB627}" srcOrd="0" destOrd="0" presId="urn:microsoft.com/office/officeart/2018/5/layout/CenteredIconLabelDescriptionList"/>
    <dgm:cxn modelId="{7244F256-CD72-447C-A67A-99AFA9215F5B}" srcId="{6317F53B-AD58-4E60-9328-93ADF9AF5AE4}" destId="{2A9C2F59-CF90-4FB0-BE7F-9DB2E741C2D0}" srcOrd="1" destOrd="0" parTransId="{1B01396C-7703-4320-8842-77699E3E6600}" sibTransId="{D450B25B-A18A-4649-B6E8-D24B2CA30F3E}"/>
    <dgm:cxn modelId="{BCFD4F77-ACB9-42F8-A90D-8A38D8553DBF}" type="presOf" srcId="{F9ACD958-A08B-44D1-8BFE-580DC22F9BA7}" destId="{4A81E484-A89D-44B6-84B3-FADF85BD6D11}" srcOrd="0" destOrd="1" presId="urn:microsoft.com/office/officeart/2018/5/layout/CenteredIconLabelDescriptionList"/>
    <dgm:cxn modelId="{7B887381-E161-4AE4-BFFC-E7D87FC5AB0E}" srcId="{DA9E7441-2F16-48D8-84DB-16C0F4251219}" destId="{B3CF852C-EF74-4A68-B5F5-60961A158DCE}" srcOrd="0" destOrd="0" parTransId="{4B1462A6-3A4E-4543-9277-88FCFB3884B2}" sibTransId="{7C41CA2F-1CBE-480A-9B4E-2290BDB8839C}"/>
    <dgm:cxn modelId="{6BD26F84-E218-4350-863F-CC34466167F0}" type="presOf" srcId="{F7DDAA4A-9A60-4EE0-A866-292E90AD77CC}" destId="{D31C79F5-0DF3-4419-942E-C2348A3C196B}" srcOrd="0" destOrd="1" presId="urn:microsoft.com/office/officeart/2018/5/layout/CenteredIconLabelDescriptionList"/>
    <dgm:cxn modelId="{159D5499-8B00-49E6-8714-9817C86C1D8E}" type="presOf" srcId="{2BD22D4E-C301-476A-86C2-188A0E2C33AB}" destId="{EBB1D4A9-4A32-4E85-9B02-73081BE331AB}" srcOrd="0" destOrd="0" presId="urn:microsoft.com/office/officeart/2018/5/layout/CenteredIconLabelDescriptionList"/>
    <dgm:cxn modelId="{8EC005B0-1858-40B2-9144-896FD98F5061}" srcId="{564D0AEA-BBCE-47BE-A68E-D512A8D55A12}" destId="{C0CA126D-DCF8-458E-AC91-AD837F572D23}" srcOrd="1" destOrd="0" parTransId="{73BB1B4D-07C1-476B-9244-CCD7C9EA823B}" sibTransId="{1187ECC8-C785-4770-8D82-036CD8450ECE}"/>
    <dgm:cxn modelId="{8249D8B5-1EC9-4531-93DC-A89324FF0ECB}" type="presOf" srcId="{DA9E7441-2F16-48D8-84DB-16C0F4251219}" destId="{D47FFEA0-6F5F-40AD-B7E4-822224DF7332}" srcOrd="0" destOrd="0" presId="urn:microsoft.com/office/officeart/2018/5/layout/CenteredIconLabelDescriptionList"/>
    <dgm:cxn modelId="{601A83BF-7D43-4BD9-8945-074AB62739F7}" srcId="{564D0AEA-BBCE-47BE-A68E-D512A8D55A12}" destId="{0F61D9C7-DC5D-420C-BAF5-A1FAAB5AFCB1}" srcOrd="0" destOrd="0" parTransId="{08CC8B20-8279-4875-959E-831F43FF060C}" sibTransId="{80791B73-3981-4778-849A-61998A8E5651}"/>
    <dgm:cxn modelId="{5FFC3BC9-494E-4ADD-B52C-2B93B9C05342}" srcId="{4447574F-E715-4BA0-BE6E-0AD821C5C121}" destId="{564D0AEA-BBCE-47BE-A68E-D512A8D55A12}" srcOrd="0" destOrd="0" parTransId="{77BAAA4E-1962-4030-A878-8C4C89BA28E6}" sibTransId="{CF0D1662-84C4-44BE-8A85-84E3A1C58B9A}"/>
    <dgm:cxn modelId="{FA8E9EC9-36C5-4FF8-8683-FF407BE68683}" srcId="{DA9E7441-2F16-48D8-84DB-16C0F4251219}" destId="{F7DDAA4A-9A60-4EE0-A866-292E90AD77CC}" srcOrd="1" destOrd="0" parTransId="{5383FB7B-122D-4E86-994B-F8F01C70FA5D}" sibTransId="{E35E72F9-6174-42D5-9AFF-3F142A5A9C66}"/>
    <dgm:cxn modelId="{54F5A6D7-DB47-4AA2-8EE6-0606BE98ABB9}" type="presOf" srcId="{4447574F-E715-4BA0-BE6E-0AD821C5C121}" destId="{0F2DB107-28E2-4E22-B05F-B9AB65B8ECDE}" srcOrd="0" destOrd="0" presId="urn:microsoft.com/office/officeart/2018/5/layout/CenteredIconLabelDescriptionList"/>
    <dgm:cxn modelId="{425412E2-99DA-4755-AF3F-C1E945FFE35A}" srcId="{F88EDC5B-9EDB-46C5-87C7-5D51F7C66433}" destId="{F9ACD958-A08B-44D1-8BFE-580DC22F9BA7}" srcOrd="1" destOrd="0" parTransId="{83371079-09C2-4580-92C1-F02505404157}" sibTransId="{5420E45E-5805-4D4D-9A50-DF298CC03699}"/>
    <dgm:cxn modelId="{A92288E3-831E-40BE-9388-305463851FF0}" type="presOf" srcId="{564D0AEA-BBCE-47BE-A68E-D512A8D55A12}" destId="{53F0A76C-7E71-40D5-9A71-4C0743BEB809}" srcOrd="0" destOrd="0" presId="urn:microsoft.com/office/officeart/2018/5/layout/CenteredIconLabelDescriptionList"/>
    <dgm:cxn modelId="{9B69051D-1FF8-493A-98D4-8CBA6DFAFD9B}" type="presParOf" srcId="{0F2DB107-28E2-4E22-B05F-B9AB65B8ECDE}" destId="{CDE69FED-1E86-4309-9869-A95132475C56}" srcOrd="0" destOrd="0" presId="urn:microsoft.com/office/officeart/2018/5/layout/CenteredIconLabelDescriptionList"/>
    <dgm:cxn modelId="{D899CAA9-1177-45DD-B97D-6DDC7B1EE0D8}" type="presParOf" srcId="{CDE69FED-1E86-4309-9869-A95132475C56}" destId="{D828362D-A97D-4066-8566-3C4C19BA229C}" srcOrd="0" destOrd="0" presId="urn:microsoft.com/office/officeart/2018/5/layout/CenteredIconLabelDescriptionList"/>
    <dgm:cxn modelId="{79A3E8E4-D8A2-42DC-A286-53C11762652C}" type="presParOf" srcId="{CDE69FED-1E86-4309-9869-A95132475C56}" destId="{B74743F4-4F67-48C1-8257-37C5E6EAE431}" srcOrd="1" destOrd="0" presId="urn:microsoft.com/office/officeart/2018/5/layout/CenteredIconLabelDescriptionList"/>
    <dgm:cxn modelId="{024671B0-D370-4CCF-A02F-321011EB6D15}" type="presParOf" srcId="{CDE69FED-1E86-4309-9869-A95132475C56}" destId="{53F0A76C-7E71-40D5-9A71-4C0743BEB809}" srcOrd="2" destOrd="0" presId="urn:microsoft.com/office/officeart/2018/5/layout/CenteredIconLabelDescriptionList"/>
    <dgm:cxn modelId="{15C0E854-97BA-4927-9CED-D5671578C6A1}" type="presParOf" srcId="{CDE69FED-1E86-4309-9869-A95132475C56}" destId="{5D680585-B1D2-4386-A042-69C3E393E4F6}" srcOrd="3" destOrd="0" presId="urn:microsoft.com/office/officeart/2018/5/layout/CenteredIconLabelDescriptionList"/>
    <dgm:cxn modelId="{04589FCC-11E9-4672-AEC3-284C71290FAD}" type="presParOf" srcId="{CDE69FED-1E86-4309-9869-A95132475C56}" destId="{B2AA5DF8-E3CD-4091-8F31-6493570BB627}" srcOrd="4" destOrd="0" presId="urn:microsoft.com/office/officeart/2018/5/layout/CenteredIconLabelDescriptionList"/>
    <dgm:cxn modelId="{4F584257-F4D3-4B11-BCDC-86B8136934DF}" type="presParOf" srcId="{0F2DB107-28E2-4E22-B05F-B9AB65B8ECDE}" destId="{7B229F4F-695C-4F0F-B9EF-A8E254964137}" srcOrd="1" destOrd="0" presId="urn:microsoft.com/office/officeart/2018/5/layout/CenteredIconLabelDescriptionList"/>
    <dgm:cxn modelId="{575F9FC3-6BD9-43B0-AD46-10F25BD7C855}" type="presParOf" srcId="{0F2DB107-28E2-4E22-B05F-B9AB65B8ECDE}" destId="{936B4135-E69B-4BCB-9CA2-F900B77036AB}" srcOrd="2" destOrd="0" presId="urn:microsoft.com/office/officeart/2018/5/layout/CenteredIconLabelDescriptionList"/>
    <dgm:cxn modelId="{9482A2A0-6907-4CEC-96AC-C2BB73B70335}" type="presParOf" srcId="{936B4135-E69B-4BCB-9CA2-F900B77036AB}" destId="{9C181940-BFED-4EC2-A2B2-597CC79AC0E2}" srcOrd="0" destOrd="0" presId="urn:microsoft.com/office/officeart/2018/5/layout/CenteredIconLabelDescriptionList"/>
    <dgm:cxn modelId="{C6E2374B-D247-42D2-92D5-2FC10F6DA3D2}" type="presParOf" srcId="{936B4135-E69B-4BCB-9CA2-F900B77036AB}" destId="{5F5D3559-21B8-45D6-9005-41E97A50A718}" srcOrd="1" destOrd="0" presId="urn:microsoft.com/office/officeart/2018/5/layout/CenteredIconLabelDescriptionList"/>
    <dgm:cxn modelId="{5E042ECC-488B-4F54-B920-C01CC3FAD27C}" type="presParOf" srcId="{936B4135-E69B-4BCB-9CA2-F900B77036AB}" destId="{D47FFEA0-6F5F-40AD-B7E4-822224DF7332}" srcOrd="2" destOrd="0" presId="urn:microsoft.com/office/officeart/2018/5/layout/CenteredIconLabelDescriptionList"/>
    <dgm:cxn modelId="{A5B18767-5534-4465-BB13-F5A4462FDA53}" type="presParOf" srcId="{936B4135-E69B-4BCB-9CA2-F900B77036AB}" destId="{CD2D4DC9-FEEA-4F77-99D3-D1677BF20573}" srcOrd="3" destOrd="0" presId="urn:microsoft.com/office/officeart/2018/5/layout/CenteredIconLabelDescriptionList"/>
    <dgm:cxn modelId="{5B764CCE-4E00-40F8-B953-658AD4D43B3D}" type="presParOf" srcId="{936B4135-E69B-4BCB-9CA2-F900B77036AB}" destId="{D31C79F5-0DF3-4419-942E-C2348A3C196B}" srcOrd="4" destOrd="0" presId="urn:microsoft.com/office/officeart/2018/5/layout/CenteredIconLabelDescriptionList"/>
    <dgm:cxn modelId="{78B38A3F-F7EE-4A86-8650-4B89322E2289}" type="presParOf" srcId="{0F2DB107-28E2-4E22-B05F-B9AB65B8ECDE}" destId="{653D8D2A-30A0-48EB-AC07-B8132787BA7B}" srcOrd="3" destOrd="0" presId="urn:microsoft.com/office/officeart/2018/5/layout/CenteredIconLabelDescriptionList"/>
    <dgm:cxn modelId="{683DCD56-F33E-47E3-8B61-B9EE2F25FF4D}" type="presParOf" srcId="{0F2DB107-28E2-4E22-B05F-B9AB65B8ECDE}" destId="{8AD68DCD-A5D6-4B52-A3A6-97F67C24BAA4}" srcOrd="4" destOrd="0" presId="urn:microsoft.com/office/officeart/2018/5/layout/CenteredIconLabelDescriptionList"/>
    <dgm:cxn modelId="{FD341F11-5DCB-45C1-A6CE-FE94A4662B09}" type="presParOf" srcId="{8AD68DCD-A5D6-4B52-A3A6-97F67C24BAA4}" destId="{D3839960-E046-4329-8633-71250681A902}" srcOrd="0" destOrd="0" presId="urn:microsoft.com/office/officeart/2018/5/layout/CenteredIconLabelDescriptionList"/>
    <dgm:cxn modelId="{BC43E455-AF66-40A1-AE14-4CA4411C0DA7}" type="presParOf" srcId="{8AD68DCD-A5D6-4B52-A3A6-97F67C24BAA4}" destId="{56642834-9928-46A3-B92F-C70FC57A250E}" srcOrd="1" destOrd="0" presId="urn:microsoft.com/office/officeart/2018/5/layout/CenteredIconLabelDescriptionList"/>
    <dgm:cxn modelId="{A7BA24D3-5B03-40B9-A95D-1BACF93A5638}" type="presParOf" srcId="{8AD68DCD-A5D6-4B52-A3A6-97F67C24BAA4}" destId="{42A57F83-5CA6-4706-9F50-41482344C1C6}" srcOrd="2" destOrd="0" presId="urn:microsoft.com/office/officeart/2018/5/layout/CenteredIconLabelDescriptionList"/>
    <dgm:cxn modelId="{EE9F52DA-3BB8-4323-BC3A-1BF608CA50A3}" type="presParOf" srcId="{8AD68DCD-A5D6-4B52-A3A6-97F67C24BAA4}" destId="{D8125947-5CD2-411B-A58A-1677D9F48360}" srcOrd="3" destOrd="0" presId="urn:microsoft.com/office/officeart/2018/5/layout/CenteredIconLabelDescriptionList"/>
    <dgm:cxn modelId="{B7234E28-CBD3-4D10-B543-F882D0B58384}" type="presParOf" srcId="{8AD68DCD-A5D6-4B52-A3A6-97F67C24BAA4}" destId="{EBB1D4A9-4A32-4E85-9B02-73081BE331AB}" srcOrd="4" destOrd="0" presId="urn:microsoft.com/office/officeart/2018/5/layout/CenteredIconLabelDescriptionList"/>
    <dgm:cxn modelId="{E934959A-EA5A-4974-A95B-3BABE10A7466}" type="presParOf" srcId="{0F2DB107-28E2-4E22-B05F-B9AB65B8ECDE}" destId="{8691A565-AAAD-43DA-AD17-C664414B6B39}" srcOrd="5" destOrd="0" presId="urn:microsoft.com/office/officeart/2018/5/layout/CenteredIconLabelDescriptionList"/>
    <dgm:cxn modelId="{F078F96C-F41C-472B-9DB4-2F6B7BB5352F}" type="presParOf" srcId="{0F2DB107-28E2-4E22-B05F-B9AB65B8ECDE}" destId="{F8D003A5-0BD1-4022-B475-7384394166E0}" srcOrd="6" destOrd="0" presId="urn:microsoft.com/office/officeart/2018/5/layout/CenteredIconLabelDescriptionList"/>
    <dgm:cxn modelId="{B55A319F-E164-4CE0-8D1E-DC64A695BA28}" type="presParOf" srcId="{F8D003A5-0BD1-4022-B475-7384394166E0}" destId="{00D4F095-CE5A-4363-805C-7F7294AAA4C2}" srcOrd="0" destOrd="0" presId="urn:microsoft.com/office/officeart/2018/5/layout/CenteredIconLabelDescriptionList"/>
    <dgm:cxn modelId="{60B641CE-7A38-4E5E-80A7-213EE1D69D5C}" type="presParOf" srcId="{F8D003A5-0BD1-4022-B475-7384394166E0}" destId="{F322B3A3-50F5-468A-8669-300F30F0AD3A}" srcOrd="1" destOrd="0" presId="urn:microsoft.com/office/officeart/2018/5/layout/CenteredIconLabelDescriptionList"/>
    <dgm:cxn modelId="{D9C0FC77-38D6-4EC1-8A61-055496E705E4}" type="presParOf" srcId="{F8D003A5-0BD1-4022-B475-7384394166E0}" destId="{B9C445E3-E6E9-4F86-A5B1-B429829B61EE}" srcOrd="2" destOrd="0" presId="urn:microsoft.com/office/officeart/2018/5/layout/CenteredIconLabelDescriptionList"/>
    <dgm:cxn modelId="{D457A581-809E-45D1-8B1B-1C9E292668F5}" type="presParOf" srcId="{F8D003A5-0BD1-4022-B475-7384394166E0}" destId="{281E239E-9665-4975-88F1-8825E65697AC}" srcOrd="3" destOrd="0" presId="urn:microsoft.com/office/officeart/2018/5/layout/CenteredIconLabelDescriptionList"/>
    <dgm:cxn modelId="{A4CCEEE8-4CEB-4AF8-8A54-403674B1CE75}" type="presParOf" srcId="{F8D003A5-0BD1-4022-B475-7384394166E0}" destId="{4A81E484-A89D-44B6-84B3-FADF85BD6D1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8362D-A97D-4066-8566-3C4C19BA229C}">
      <dsp:nvSpPr>
        <dsp:cNvPr id="0" name=""/>
        <dsp:cNvSpPr/>
      </dsp:nvSpPr>
      <dsp:spPr>
        <a:xfrm>
          <a:off x="762194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0A76C-7E71-40D5-9A71-4C0743BEB809}">
      <dsp:nvSpPr>
        <dsp:cNvPr id="0" name=""/>
        <dsp:cNvSpPr/>
      </dsp:nvSpPr>
      <dsp:spPr>
        <a:xfrm>
          <a:off x="8092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Design Entry</a:t>
          </a:r>
        </a:p>
      </dsp:txBody>
      <dsp:txXfrm>
        <a:off x="8092" y="1805514"/>
        <a:ext cx="2320312" cy="348046"/>
      </dsp:txXfrm>
    </dsp:sp>
    <dsp:sp modelId="{B2AA5DF8-E3CD-4091-8F31-6493570BB627}">
      <dsp:nvSpPr>
        <dsp:cNvPr id="0" name=""/>
        <dsp:cNvSpPr/>
      </dsp:nvSpPr>
      <dsp:spPr>
        <a:xfrm>
          <a:off x="8092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Choose a project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Scratch to generate VHDL</a:t>
          </a:r>
        </a:p>
      </dsp:txBody>
      <dsp:txXfrm>
        <a:off x="8092" y="2205301"/>
        <a:ext cx="2320312" cy="1263871"/>
      </dsp:txXfrm>
    </dsp:sp>
    <dsp:sp modelId="{9C181940-BFED-4EC2-A2B2-597CC79AC0E2}">
      <dsp:nvSpPr>
        <dsp:cNvPr id="0" name=""/>
        <dsp:cNvSpPr/>
      </dsp:nvSpPr>
      <dsp:spPr>
        <a:xfrm>
          <a:off x="3488561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FFEA0-6F5F-40AD-B7E4-822224DF7332}">
      <dsp:nvSpPr>
        <dsp:cNvPr id="0" name=""/>
        <dsp:cNvSpPr/>
      </dsp:nvSpPr>
      <dsp:spPr>
        <a:xfrm>
          <a:off x="2734460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Simulation</a:t>
          </a:r>
        </a:p>
      </dsp:txBody>
      <dsp:txXfrm>
        <a:off x="2734460" y="1805514"/>
        <a:ext cx="2320312" cy="348046"/>
      </dsp:txXfrm>
    </dsp:sp>
    <dsp:sp modelId="{D31C79F5-0DF3-4419-942E-C2348A3C196B}">
      <dsp:nvSpPr>
        <dsp:cNvPr id="0" name=""/>
        <dsp:cNvSpPr/>
      </dsp:nvSpPr>
      <dsp:spPr>
        <a:xfrm>
          <a:off x="2734460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Stimulate the design to test functionality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Button GUI rather than VHDL test bench</a:t>
          </a:r>
        </a:p>
      </dsp:txBody>
      <dsp:txXfrm>
        <a:off x="2734460" y="2205301"/>
        <a:ext cx="2320312" cy="1263871"/>
      </dsp:txXfrm>
    </dsp:sp>
    <dsp:sp modelId="{D3839960-E046-4329-8633-71250681A902}">
      <dsp:nvSpPr>
        <dsp:cNvPr id="0" name=""/>
        <dsp:cNvSpPr/>
      </dsp:nvSpPr>
      <dsp:spPr>
        <a:xfrm>
          <a:off x="6214928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57F83-5CA6-4706-9F50-41482344C1C6}">
      <dsp:nvSpPr>
        <dsp:cNvPr id="0" name=""/>
        <dsp:cNvSpPr/>
      </dsp:nvSpPr>
      <dsp:spPr>
        <a:xfrm>
          <a:off x="5460827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Synthesis</a:t>
          </a:r>
        </a:p>
      </dsp:txBody>
      <dsp:txXfrm>
        <a:off x="5460827" y="1805514"/>
        <a:ext cx="2320312" cy="348046"/>
      </dsp:txXfrm>
    </dsp:sp>
    <dsp:sp modelId="{EBB1D4A9-4A32-4E85-9B02-73081BE331AB}">
      <dsp:nvSpPr>
        <dsp:cNvPr id="0" name=""/>
        <dsp:cNvSpPr/>
      </dsp:nvSpPr>
      <dsp:spPr>
        <a:xfrm>
          <a:off x="5460827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Elaboration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Synthesis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Place &amp; Route (Implementation)</a:t>
          </a:r>
        </a:p>
      </dsp:txBody>
      <dsp:txXfrm>
        <a:off x="5460827" y="2205301"/>
        <a:ext cx="2320312" cy="1263871"/>
      </dsp:txXfrm>
    </dsp:sp>
    <dsp:sp modelId="{00D4F095-CE5A-4363-805C-7F7294AAA4C2}">
      <dsp:nvSpPr>
        <dsp:cNvPr id="0" name=""/>
        <dsp:cNvSpPr/>
      </dsp:nvSpPr>
      <dsp:spPr>
        <a:xfrm>
          <a:off x="8941296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445E3-E6E9-4F86-A5B1-B429829B61EE}">
      <dsp:nvSpPr>
        <dsp:cNvPr id="0" name=""/>
        <dsp:cNvSpPr/>
      </dsp:nvSpPr>
      <dsp:spPr>
        <a:xfrm>
          <a:off x="8187194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Programming</a:t>
          </a:r>
        </a:p>
      </dsp:txBody>
      <dsp:txXfrm>
        <a:off x="8187194" y="1805514"/>
        <a:ext cx="2320312" cy="348046"/>
      </dsp:txXfrm>
    </dsp:sp>
    <dsp:sp modelId="{4A81E484-A89D-44B6-84B3-FADF85BD6D11}">
      <dsp:nvSpPr>
        <dsp:cNvPr id="0" name=""/>
        <dsp:cNvSpPr/>
      </dsp:nvSpPr>
      <dsp:spPr>
        <a:xfrm>
          <a:off x="8187194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BIT file generation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Program and Test</a:t>
          </a:r>
        </a:p>
      </dsp:txBody>
      <dsp:txXfrm>
        <a:off x="8187194" y="2205301"/>
        <a:ext cx="2320312" cy="1263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3A016-C221-4297-BAF0-C7617808AEA2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EF20E-B7ED-461B-ADE6-9FFCA918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27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EF20E-B7ED-461B-ADE6-9FFCA918F87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587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1960-6401-4240-A916-0C0CD9420A18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A30-0B1E-44A5-A668-BE4B2B4B7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17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1960-6401-4240-A916-0C0CD9420A18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A30-0B1E-44A5-A668-BE4B2B4B7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33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1960-6401-4240-A916-0C0CD9420A18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A30-0B1E-44A5-A668-BE4B2B4B7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49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1960-6401-4240-A916-0C0CD9420A18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A30-0B1E-44A5-A668-BE4B2B4B7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49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1960-6401-4240-A916-0C0CD9420A18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A30-0B1E-44A5-A668-BE4B2B4B7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92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1960-6401-4240-A916-0C0CD9420A18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A30-0B1E-44A5-A668-BE4B2B4B7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39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1960-6401-4240-A916-0C0CD9420A18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A30-0B1E-44A5-A668-BE4B2B4B7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18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1960-6401-4240-A916-0C0CD9420A18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A30-0B1E-44A5-A668-BE4B2B4B7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85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1960-6401-4240-A916-0C0CD9420A18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A30-0B1E-44A5-A668-BE4B2B4B7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29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1960-6401-4240-A916-0C0CD9420A18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A30-0B1E-44A5-A668-BE4B2B4B7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6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1960-6401-4240-A916-0C0CD9420A18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A30-0B1E-44A5-A668-BE4B2B4B7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13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6C0FED-3FF1-2CCA-6332-0F5203ED616D}"/>
              </a:ext>
            </a:extLst>
          </p:cNvPr>
          <p:cNvSpPr/>
          <p:nvPr userDrawn="1"/>
        </p:nvSpPr>
        <p:spPr>
          <a:xfrm>
            <a:off x="0" y="-1"/>
            <a:ext cx="12192000" cy="151892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31960-6401-4240-A916-0C0CD9420A18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4AA30-0B1E-44A5-A668-BE4B2B4B7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34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ouse-of-abbey.github.io/scratch_vhdl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ephAbbey/customasm" TargetMode="External"/><Relationship Id="rId2" Type="http://schemas.openxmlformats.org/officeDocument/2006/relationships/hyperlink" Target="https://github.com/hlorenzi/customas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oNyXYPhnUIs&amp;ab_channel=NBCClassics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4E5C-865F-983E-5844-9DD61E16B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2440" y="2382545"/>
            <a:ext cx="7655560" cy="23876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Scratch VHDL</a:t>
            </a:r>
            <a:br>
              <a:rPr lang="en-GB" b="1" dirty="0"/>
            </a:br>
            <a:r>
              <a:rPr lang="en-GB" dirty="0"/>
              <a:t>Hands-on FPGA Experience</a:t>
            </a:r>
            <a:br>
              <a:rPr lang="en-GB" dirty="0"/>
            </a:br>
            <a:r>
              <a:rPr lang="en-GB" dirty="0"/>
              <a:t>Education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8DBC4-D5EA-CF17-21D3-1F6794F32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2440" y="4862220"/>
            <a:ext cx="7655560" cy="599122"/>
          </a:xfrm>
        </p:spPr>
        <p:txBody>
          <a:bodyPr/>
          <a:lstStyle/>
          <a:p>
            <a:r>
              <a:rPr lang="en-GB" dirty="0"/>
              <a:t>Philip &amp; Joseph Abbey</a:t>
            </a:r>
          </a:p>
        </p:txBody>
      </p:sp>
      <p:pic>
        <p:nvPicPr>
          <p:cNvPr id="7" name="Picture 6" descr="A picture containing text, tableware, plate, clipart&#10;&#10;Description automatically generated">
            <a:extLst>
              <a:ext uri="{FF2B5EF4-FFF2-40B4-BE49-F238E27FC236}">
                <a16:creationId xmlns:a16="http://schemas.microsoft.com/office/drawing/2014/main" id="{9BB26975-83F5-952B-6412-BEF0E5710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20" y="776923"/>
            <a:ext cx="3780154" cy="18900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B40A35-A60C-0EE4-204E-E766964B38E9}"/>
              </a:ext>
            </a:extLst>
          </p:cNvPr>
          <p:cNvSpPr txBox="1"/>
          <p:nvPr/>
        </p:nvSpPr>
        <p:spPr>
          <a:xfrm>
            <a:off x="3758437" y="5767308"/>
            <a:ext cx="467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hlinkClick r:id="rId3"/>
              </a:rPr>
              <a:t>https://house-of-abbey.github.io/scratch_vhdl/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8063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D103DD-872B-75FE-741E-27D3347A5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Finally - 4-Bit RISC CPU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294DF4-DB67-E718-BF7D-07195DA81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0442" cy="4351338"/>
          </a:xfrm>
        </p:spPr>
        <p:txBody>
          <a:bodyPr/>
          <a:lstStyle/>
          <a:p>
            <a:r>
              <a:rPr lang="en-GB" dirty="0"/>
              <a:t>Custom CPU instruction set</a:t>
            </a:r>
          </a:p>
          <a:p>
            <a:pPr lvl="1"/>
            <a:r>
              <a:rPr lang="en-GB" dirty="0"/>
              <a:t>Designed for “4 buttons and 4 LEDs”</a:t>
            </a:r>
          </a:p>
          <a:p>
            <a:r>
              <a:rPr lang="en-GB" dirty="0"/>
              <a:t>Custom assembler</a:t>
            </a:r>
          </a:p>
          <a:p>
            <a:pPr lvl="1"/>
            <a:r>
              <a:rPr lang="en-GB" dirty="0"/>
              <a:t>Modified from existing Open Source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9AAAE0-6E56-DE69-8AB9-847BB488A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359" y="1690688"/>
            <a:ext cx="1429388" cy="50167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A8DFC1-D4EB-18B1-182E-8D7FA70E0D05}"/>
              </a:ext>
            </a:extLst>
          </p:cNvPr>
          <p:cNvSpPr txBox="1"/>
          <p:nvPr/>
        </p:nvSpPr>
        <p:spPr>
          <a:xfrm>
            <a:off x="8529320" y="1690687"/>
            <a:ext cx="2824480" cy="5016758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spAutoFit/>
          </a:bodyPr>
          <a:lstStyle/>
          <a:p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"./ruledef.asm"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pelicon_crossing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.s0: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0b0001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wincr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.s0_loop: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r0 &lt;-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0b0001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GB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start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r1 &lt;-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and r0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if r1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eq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r0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.s1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.s0_loop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.s1: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0b0011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wincr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.s2: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0b0000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wincr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.s3: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0b0010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wincr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.s4: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0b0000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Left filter this time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wincr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.s5: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0b0010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wincr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.s6: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0b0100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wincr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.s6_loop: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r0 &lt;-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0b0010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GB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stop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r1 &lt;-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and r0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if r1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eq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r0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.s7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.s6_loop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.s7: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0b0010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wincr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pelicon_crossing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99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0A5684-C150-4AD7-1F9A-6B0CBFBD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Instruction 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36D3A3-5142-3265-142F-9E39DC649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85640" cy="4351338"/>
          </a:xfrm>
        </p:spPr>
        <p:txBody>
          <a:bodyPr/>
          <a:lstStyle/>
          <a:p>
            <a:r>
              <a:rPr lang="en-GB" dirty="0"/>
              <a:t>Forked from </a:t>
            </a:r>
            <a:r>
              <a:rPr lang="en-GB" dirty="0">
                <a:hlinkClick r:id="rId2"/>
              </a:rPr>
              <a:t>https://github.com/hlorenzi/customasm</a:t>
            </a:r>
            <a:endParaRPr lang="en-GB" dirty="0"/>
          </a:p>
          <a:p>
            <a:r>
              <a:rPr lang="en-GB" dirty="0"/>
              <a:t>See </a:t>
            </a:r>
            <a:r>
              <a:rPr lang="en-GB" dirty="0">
                <a:hlinkClick r:id="rId3"/>
              </a:rPr>
              <a:t>https://github.com/JosephAbbey/customasm</a:t>
            </a:r>
            <a:endParaRPr lang="en-GB" dirty="0"/>
          </a:p>
          <a:p>
            <a:r>
              <a:rPr lang="en-GB" dirty="0"/>
              <a:t>Assemble code for your own instruction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8AA85-41D4-23D8-451F-8C185D683EA5}"/>
              </a:ext>
            </a:extLst>
          </p:cNvPr>
          <p:cNvSpPr txBox="1"/>
          <p:nvPr/>
        </p:nvSpPr>
        <p:spPr>
          <a:xfrm>
            <a:off x="5669281" y="983675"/>
            <a:ext cx="5684519" cy="5509200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spAutoFit/>
          </a:bodyPr>
          <a:lstStyle/>
          <a:p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#once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#bits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Define a register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#subruledef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reg</a:t>
            </a:r>
          </a:p>
          <a:p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r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r:u3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r`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equivalent to r6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equivalent to r7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Safely assign the output register, make sure it is not r6, which is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read-only for the buttons inputs.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#subruledef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sreg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o:reg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assert(o !=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o`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In general: o = </a:t>
            </a:r>
            <a:r>
              <a:rPr lang="en-GB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GB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(a, b)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#ruledef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          </a:t>
            </a:r>
            <a:r>
              <a:rPr lang="en-GB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     VHDL references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                 </a:t>
            </a:r>
            <a:r>
              <a:rPr lang="en-GB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 op @ </a:t>
            </a:r>
            <a:r>
              <a:rPr lang="en-GB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GB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@ src1 @ src2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noop                            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      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</a:t>
            </a:r>
            <a:r>
              <a:rPr lang="en-GB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noop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o:sreg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v:u4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0x1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o`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v`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GB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op_set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o:sreg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a:reg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0x2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o`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a`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GB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op_copy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o:sreg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a:reg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b:reg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0x3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o`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a`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b`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GB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op_and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o:sreg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a:reg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or  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b:reg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0x4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o`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a`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b`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GB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op_or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o:sreg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not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a:reg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0x5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o`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a`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GB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op_not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o:sreg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a:reg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+  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b:reg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0x6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o`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a`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b`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GB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op_add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o:sreg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a:reg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-  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b:reg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0x7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o`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a`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b`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GB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op_sub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o:sreg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b:u1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a:reg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0x8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o`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a`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b`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op_shft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o:sreg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a:reg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b:u1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0x8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o`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a`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b`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op_shft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if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a:reg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eq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b:reg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0xb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a`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b`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GB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op_ifeq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if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a:reg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gt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b:reg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0xc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a`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b`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GB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op_ifgt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if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a:reg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b:reg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0xd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a`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b`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GB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op_ifge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wincr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l:u9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   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0xe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       l`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</a:t>
            </a:r>
            <a:r>
              <a:rPr lang="en-GB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op_wi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wincr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         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0xe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      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</a:t>
            </a:r>
            <a:r>
              <a:rPr lang="en-GB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op_wi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l:u9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   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0xf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       l`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</a:t>
            </a:r>
            <a:r>
              <a:rPr lang="en-GB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op_goto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553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767A2C-B8B7-E9E2-D66E-19F2D3DF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4-Bit RISC CPU Synthesis &amp; Implementation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9D04518-4C48-E19F-CBCE-E219AC94BAC4}"/>
              </a:ext>
            </a:extLst>
          </p:cNvPr>
          <p:cNvGrpSpPr/>
          <p:nvPr/>
        </p:nvGrpSpPr>
        <p:grpSpPr>
          <a:xfrm>
            <a:off x="1292860" y="1971008"/>
            <a:ext cx="9606280" cy="4352935"/>
            <a:chOff x="1224280" y="1971008"/>
            <a:chExt cx="9606280" cy="43529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2F47D2C-1EBA-377E-BC01-C391AA398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4280" y="1971008"/>
              <a:ext cx="9606280" cy="231654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6E08408-2149-41CD-824D-ABE1552EF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4280" y="4562792"/>
              <a:ext cx="9606280" cy="17611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8519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9B8CD8-83D3-ECA5-D517-EC2B54496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Any Interest?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D9B2389-902B-8857-4299-FB6413298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9700"/>
            <a:ext cx="9144000" cy="1308100"/>
          </a:xfrm>
        </p:spPr>
        <p:txBody>
          <a:bodyPr/>
          <a:lstStyle/>
          <a:p>
            <a:r>
              <a:rPr lang="en-GB" dirty="0"/>
              <a:t>Need to prove this project works as an educational tool.</a:t>
            </a:r>
          </a:p>
        </p:txBody>
      </p:sp>
    </p:spTree>
    <p:extLst>
      <p:ext uri="{BB962C8B-B14F-4D97-AF65-F5344CB8AC3E}">
        <p14:creationId xmlns:p14="http://schemas.microsoft.com/office/powerpoint/2010/main" val="199739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3158-75D8-7FA8-1402-BD3C7018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Entry - Scratch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986D0-AC6B-73E3-7F75-920D5AE39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485" y="1773381"/>
            <a:ext cx="5313609" cy="45904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F597CC-4DD3-8FA4-DE5E-841A5BD747A1}"/>
              </a:ext>
            </a:extLst>
          </p:cNvPr>
          <p:cNvSpPr txBox="1"/>
          <p:nvPr/>
        </p:nvSpPr>
        <p:spPr>
          <a:xfrm>
            <a:off x="7722245" y="1814153"/>
            <a:ext cx="3744700" cy="4508927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spAutoFit/>
          </a:bodyPr>
          <a:lstStyle/>
          <a:p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ieee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ieee.std_logic_1164.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architecture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scratch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led4_button4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constant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button_tab_c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natural :=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rising_edge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reset =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"0000"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buttons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"0000"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"0000"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"0001"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"0010"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"0100"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"1000"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"0001"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"0011"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"0101"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"0110"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"1010"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"1100"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"1001"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"0010"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"0111"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"1011"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"1101"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"1110"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"0011"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"1111"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"0100"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Cover the other bit values: 'U', 'X', 'Z', 'W', 'L' &amp; 'H'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others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"1111"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 case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 if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 if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architecture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01F177E-738A-413B-FBEE-E1283E4995ED}"/>
              </a:ext>
            </a:extLst>
          </p:cNvPr>
          <p:cNvSpPr/>
          <p:nvPr/>
        </p:nvSpPr>
        <p:spPr>
          <a:xfrm>
            <a:off x="6489465" y="3583985"/>
            <a:ext cx="978408" cy="484632"/>
          </a:xfrm>
          <a:prstGeom prst="rightArrow">
            <a:avLst/>
          </a:prstGeom>
          <a:solidFill>
            <a:srgbClr val="1E1E1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D90540-B64D-3FF2-1303-FE27783D4EAC}"/>
              </a:ext>
            </a:extLst>
          </p:cNvPr>
          <p:cNvSpPr txBox="1"/>
          <p:nvPr/>
        </p:nvSpPr>
        <p:spPr>
          <a:xfrm>
            <a:off x="6355813" y="2835564"/>
            <a:ext cx="1245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Generates VHDL</a:t>
            </a:r>
          </a:p>
        </p:txBody>
      </p:sp>
    </p:spTree>
    <p:extLst>
      <p:ext uri="{BB962C8B-B14F-4D97-AF65-F5344CB8AC3E}">
        <p14:creationId xmlns:p14="http://schemas.microsoft.com/office/powerpoint/2010/main" val="3283414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EBED13-734E-60F8-5AD6-2C67E8A4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VHDL Simulation - </a:t>
            </a:r>
            <a:r>
              <a:rPr lang="en-GB" dirty="0" err="1"/>
              <a:t>ModelSim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10C839-9CF5-5B97-E4DB-245731343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129605" cy="44661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DEB4E7-78B4-49D6-88A4-35F8E785B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988" y="4210009"/>
            <a:ext cx="3706812" cy="194680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0BEF67-A116-01C1-A0EA-CA399DC21488}"/>
              </a:ext>
            </a:extLst>
          </p:cNvPr>
          <p:cNvCxnSpPr>
            <a:cxnSpLocks/>
          </p:cNvCxnSpPr>
          <p:nvPr/>
        </p:nvCxnSpPr>
        <p:spPr>
          <a:xfrm flipH="1" flipV="1">
            <a:off x="6797040" y="3677920"/>
            <a:ext cx="2905760" cy="1414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2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D855-6FE2-CF2C-20F3-20CFB365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3699D8-43D1-9EC4-AE8A-B1C75E56BA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6874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43CA5DC-89C8-01D1-B218-392BF9FE9004}"/>
              </a:ext>
            </a:extLst>
          </p:cNvPr>
          <p:cNvSpPr txBox="1"/>
          <p:nvPr/>
        </p:nvSpPr>
        <p:spPr>
          <a:xfrm>
            <a:off x="1821656" y="5942568"/>
            <a:ext cx="854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Experience the end-to-end design entry and build process without having to learn VHDL</a:t>
            </a:r>
          </a:p>
        </p:txBody>
      </p:sp>
    </p:spTree>
    <p:extLst>
      <p:ext uri="{BB962C8B-B14F-4D97-AF65-F5344CB8AC3E}">
        <p14:creationId xmlns:p14="http://schemas.microsoft.com/office/powerpoint/2010/main" val="3631409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12FA-016A-1C15-E70B-5D5E3394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Design Entry – Scratch in VSCode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9AD1F1-F345-916D-06E5-8FF699516323}"/>
              </a:ext>
            </a:extLst>
          </p:cNvPr>
          <p:cNvSpPr txBox="1"/>
          <p:nvPr/>
        </p:nvSpPr>
        <p:spPr>
          <a:xfrm>
            <a:off x="7609100" y="1690688"/>
            <a:ext cx="3744700" cy="5262979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spAutoFit/>
          </a:bodyPr>
          <a:lstStyle/>
          <a:p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ieee;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ieee.std_logic_1164.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architecture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scratch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led4_button4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endParaRPr lang="en-GB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constant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button_tab_c : natural := </a:t>
            </a:r>
            <a:r>
              <a:rPr lang="en-GB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signal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run : std_logic;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signal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state : integer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GB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alias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start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buttons(</a:t>
            </a:r>
            <a:r>
              <a:rPr lang="en-GB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alias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stop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buttons(</a:t>
            </a:r>
            <a:r>
              <a:rPr lang="en-GB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GB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(clk)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GB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rising_edge(clk)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reset = </a:t>
            </a:r>
            <a:r>
              <a:rPr lang="en-GB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run &lt;= </a:t>
            </a:r>
            <a:r>
              <a:rPr lang="en-GB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state &lt;= </a:t>
            </a:r>
            <a:r>
              <a:rPr lang="en-GB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leds &lt;= </a:t>
            </a:r>
            <a:r>
              <a:rPr lang="en-GB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"0000"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endParaRPr lang="en-GB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start = </a:t>
            </a:r>
            <a:r>
              <a:rPr lang="en-GB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run &lt;= </a:t>
            </a:r>
            <a:r>
              <a:rPr lang="en-GB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elsif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stop = </a:t>
            </a:r>
            <a:r>
              <a:rPr lang="en-GB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run &lt;= </a:t>
            </a:r>
            <a:r>
              <a:rPr lang="en-GB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 if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run = </a:t>
            </a:r>
            <a:r>
              <a:rPr lang="en-GB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incr = </a:t>
            </a:r>
            <a:r>
              <a:rPr lang="en-GB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state = </a:t>
            </a:r>
            <a:r>
              <a:rPr lang="en-GB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state &lt;= </a:t>
            </a:r>
            <a:r>
              <a:rPr lang="en-GB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endParaRPr lang="en-GB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state &lt;= state + </a:t>
            </a:r>
            <a:r>
              <a:rPr lang="en-GB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 if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state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endParaRPr lang="en-GB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leds &lt;= </a:t>
            </a:r>
            <a:r>
              <a:rPr lang="en-GB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"0001"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leds &lt;= </a:t>
            </a:r>
            <a:r>
              <a:rPr lang="en-GB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"0010"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      :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AD6A1A-8501-39F0-9C13-9F969C122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0780"/>
            <a:ext cx="5313608" cy="455328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42F7D82-2CE9-DC8F-8F49-896E852A34D1}"/>
              </a:ext>
            </a:extLst>
          </p:cNvPr>
          <p:cNvSpPr/>
          <p:nvPr/>
        </p:nvSpPr>
        <p:spPr>
          <a:xfrm>
            <a:off x="6391249" y="3935105"/>
            <a:ext cx="978408" cy="484632"/>
          </a:xfrm>
          <a:prstGeom prst="rightArrow">
            <a:avLst/>
          </a:prstGeom>
          <a:solidFill>
            <a:srgbClr val="1E1E1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C51C3F-218A-BDBF-FA23-D65374F8B1F4}"/>
              </a:ext>
            </a:extLst>
          </p:cNvPr>
          <p:cNvSpPr txBox="1"/>
          <p:nvPr/>
        </p:nvSpPr>
        <p:spPr>
          <a:xfrm>
            <a:off x="6257597" y="3105834"/>
            <a:ext cx="1245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Generates VHDL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1250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B6CA-BBD4-40F8-D142-78C78909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VHDL Simulation - ModelSim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A4E295-A3A2-5358-89B4-F248DDD6C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698345" cy="4466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918638-E233-2540-6A43-03C8FE9E0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988" y="4214161"/>
            <a:ext cx="3706812" cy="194265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35B22B-A37A-FA67-53AD-C9638B372118}"/>
              </a:ext>
            </a:extLst>
          </p:cNvPr>
          <p:cNvCxnSpPr>
            <a:cxnSpLocks/>
          </p:cNvCxnSpPr>
          <p:nvPr/>
        </p:nvCxnSpPr>
        <p:spPr>
          <a:xfrm flipH="1" flipV="1">
            <a:off x="6654800" y="3543300"/>
            <a:ext cx="3048000" cy="1549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422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CFCBC-7882-BF34-8492-4408BB24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Elaboration to Generic Gates - </a:t>
            </a:r>
            <a:r>
              <a:rPr lang="en-GB" dirty="0" err="1"/>
              <a:t>Vivado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39A8DE-8F6B-C605-E53C-80A7C84DE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810" y="1690688"/>
            <a:ext cx="8674379" cy="468240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9C29F3F1-1591-8BFA-4B78-911842F8240C}"/>
              </a:ext>
            </a:extLst>
          </p:cNvPr>
          <p:cNvGrpSpPr/>
          <p:nvPr/>
        </p:nvGrpSpPr>
        <p:grpSpPr>
          <a:xfrm>
            <a:off x="4171141" y="1759188"/>
            <a:ext cx="3936112" cy="369332"/>
            <a:chOff x="4171141" y="1759188"/>
            <a:chExt cx="3936112" cy="3693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8C407C-9ECC-B93F-102D-831ABE6F0038}"/>
                </a:ext>
              </a:extLst>
            </p:cNvPr>
            <p:cNvSpPr/>
            <p:nvPr/>
          </p:nvSpPr>
          <p:spPr>
            <a:xfrm>
              <a:off x="4171141" y="1907151"/>
              <a:ext cx="751379" cy="2213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12DC64-63E0-DAD7-8644-D74222378143}"/>
                </a:ext>
              </a:extLst>
            </p:cNvPr>
            <p:cNvSpPr txBox="1"/>
            <p:nvPr/>
          </p:nvSpPr>
          <p:spPr>
            <a:xfrm>
              <a:off x="5354320" y="1759188"/>
              <a:ext cx="2752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Simplified to “</a:t>
              </a:r>
              <a:r>
                <a:rPr lang="en-GB" dirty="0" err="1">
                  <a:solidFill>
                    <a:srgbClr val="FF0000"/>
                  </a:solidFill>
                </a:rPr>
                <a:t>buttonology</a:t>
              </a:r>
              <a:r>
                <a:rPr lang="en-GB" dirty="0">
                  <a:solidFill>
                    <a:srgbClr val="FF0000"/>
                  </a:solidFill>
                </a:rPr>
                <a:t>”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2720B53-D65F-8EC7-A43B-E41C3126EDE8}"/>
                </a:ext>
              </a:extLst>
            </p:cNvPr>
            <p:cNvCxnSpPr>
              <a:cxnSpLocks/>
              <a:stCxn id="15" idx="1"/>
              <a:endCxn id="14" idx="3"/>
            </p:cNvCxnSpPr>
            <p:nvPr/>
          </p:nvCxnSpPr>
          <p:spPr>
            <a:xfrm flipH="1">
              <a:off x="4922520" y="1943854"/>
              <a:ext cx="431800" cy="739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206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6FB69-A1E1-D37A-5CBC-39EF71452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Synthesis to Xilinx Device - Vivado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5AEEA4-07C7-B1A6-EC92-F7E8F0C78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810" y="1690688"/>
            <a:ext cx="8674379" cy="468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1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D46F8813-B81D-EAB8-598E-1B3FD92AEE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6" b="14459"/>
          <a:stretch/>
        </p:blipFill>
        <p:spPr>
          <a:xfrm>
            <a:off x="6502840" y="2241530"/>
            <a:ext cx="4794883" cy="345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77890C-15F4-708C-E94F-0F989835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Execution – Zybo Z7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E1FFA5-7092-8739-B8F2-03F5CBB9A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663" y="1690688"/>
            <a:ext cx="3187899" cy="468240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8AFEED4-7721-F1B2-4D9B-693B1911D995}"/>
              </a:ext>
            </a:extLst>
          </p:cNvPr>
          <p:cNvSpPr/>
          <p:nvPr/>
        </p:nvSpPr>
        <p:spPr>
          <a:xfrm>
            <a:off x="4941025" y="3789573"/>
            <a:ext cx="978408" cy="484632"/>
          </a:xfrm>
          <a:prstGeom prst="rightArrow">
            <a:avLst/>
          </a:prstGeom>
          <a:solidFill>
            <a:srgbClr val="1E1E1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16B636-92ED-7EF7-8F68-CDD0AD84AE3A}"/>
              </a:ext>
            </a:extLst>
          </p:cNvPr>
          <p:cNvSpPr/>
          <p:nvPr/>
        </p:nvSpPr>
        <p:spPr>
          <a:xfrm>
            <a:off x="9197313" y="4654552"/>
            <a:ext cx="1458940" cy="2814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05AD95-13F9-B572-6CA5-5948902A76EA}"/>
              </a:ext>
            </a:extLst>
          </p:cNvPr>
          <p:cNvSpPr/>
          <p:nvPr/>
        </p:nvSpPr>
        <p:spPr>
          <a:xfrm>
            <a:off x="7208981" y="4566684"/>
            <a:ext cx="1290785" cy="554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79BAF-4DA3-C62A-79DD-EF11C6E151D8}"/>
              </a:ext>
            </a:extLst>
          </p:cNvPr>
          <p:cNvSpPr/>
          <p:nvPr/>
        </p:nvSpPr>
        <p:spPr>
          <a:xfrm>
            <a:off x="7208981" y="4315071"/>
            <a:ext cx="1290785" cy="2401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136D59-6DE0-9839-02F7-B8B3DE81FBF2}"/>
              </a:ext>
            </a:extLst>
          </p:cNvPr>
          <p:cNvSpPr txBox="1"/>
          <p:nvPr/>
        </p:nvSpPr>
        <p:spPr>
          <a:xfrm>
            <a:off x="6843054" y="5942936"/>
            <a:ext cx="156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Toggle Buttons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2CBCE5-D52E-A0BB-0BFF-D63A7D589339}"/>
              </a:ext>
            </a:extLst>
          </p:cNvPr>
          <p:cNvSpPr txBox="1"/>
          <p:nvPr/>
        </p:nvSpPr>
        <p:spPr>
          <a:xfrm>
            <a:off x="9396272" y="5942936"/>
            <a:ext cx="1418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Push Buttons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572948-EA11-D68C-37DF-664F8B700DD6}"/>
              </a:ext>
            </a:extLst>
          </p:cNvPr>
          <p:cNvSpPr txBox="1"/>
          <p:nvPr/>
        </p:nvSpPr>
        <p:spPr>
          <a:xfrm>
            <a:off x="5553179" y="4501803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LEDs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C57E41-E6B4-6096-EF82-695D7DEAE028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 flipV="1">
            <a:off x="6180274" y="4435144"/>
            <a:ext cx="1028707" cy="2513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743593-B4BD-C74D-9723-03D8A185094B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V="1">
            <a:off x="7627147" y="5121564"/>
            <a:ext cx="227227" cy="8213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A915A3-FDC8-DA7B-9514-FB40E7EDDBFF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H="1" flipV="1">
            <a:off x="9926783" y="4936016"/>
            <a:ext cx="178626" cy="10069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A yellow and black sign&#10;&#10;Description automatically generated with medium confidence">
            <a:extLst>
              <a:ext uri="{FF2B5EF4-FFF2-40B4-BE49-F238E27FC236}">
                <a16:creationId xmlns:a16="http://schemas.microsoft.com/office/drawing/2014/main" id="{7CED4806-C701-539D-7339-751C1BBE2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423" y="328900"/>
            <a:ext cx="629843" cy="84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26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E3A7F0-3BC4-CE6D-CC70-D81DA1E3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76B39-5742-A2BC-CDCB-0F08B3D17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Simple range of designs</a:t>
            </a:r>
          </a:p>
          <a:p>
            <a:pPr lvl="1"/>
            <a:r>
              <a:rPr lang="en-GB" dirty="0"/>
              <a:t>Bite-sized to make you think a little</a:t>
            </a:r>
          </a:p>
          <a:p>
            <a:r>
              <a:rPr lang="en-GB" dirty="0"/>
              <a:t>Testing reduced to ‘interactive play’</a:t>
            </a:r>
          </a:p>
          <a:p>
            <a:pPr lvl="1"/>
            <a:r>
              <a:rPr lang="en-GB" dirty="0"/>
              <a:t>Skip the self-checking test benches for this exercise</a:t>
            </a:r>
          </a:p>
          <a:p>
            <a:r>
              <a:rPr lang="en-GB" dirty="0"/>
              <a:t>Full Design Process Introduction</a:t>
            </a:r>
          </a:p>
          <a:p>
            <a:pPr lvl="1"/>
            <a:r>
              <a:rPr lang="en-GB" dirty="0"/>
              <a:t>Simulation</a:t>
            </a:r>
          </a:p>
          <a:p>
            <a:pPr lvl="1"/>
            <a:r>
              <a:rPr lang="en-GB" dirty="0"/>
              <a:t>Synthesis</a:t>
            </a:r>
          </a:p>
          <a:p>
            <a:pPr lvl="1"/>
            <a:r>
              <a:rPr lang="en-GB" dirty="0"/>
              <a:t>Development Board</a:t>
            </a:r>
          </a:p>
          <a:p>
            <a:r>
              <a:rPr lang="en-GB" b="1" dirty="0"/>
              <a:t>Superficial but hands-on</a:t>
            </a:r>
          </a:p>
        </p:txBody>
      </p:sp>
      <p:pic>
        <p:nvPicPr>
          <p:cNvPr id="5" name="Picture 4" descr="A picture containing text, tableware, plate, clipart&#10;&#10;Description automatically generated">
            <a:extLst>
              <a:ext uri="{FF2B5EF4-FFF2-40B4-BE49-F238E27FC236}">
                <a16:creationId xmlns:a16="http://schemas.microsoft.com/office/drawing/2014/main" id="{676173AC-68CD-611E-D30E-A2917C6B1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600" y="681037"/>
            <a:ext cx="2870200" cy="1435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3777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4DC985-CDFB-6529-A9BE-0915F416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Projects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559663-023F-8D65-0A2F-68A61B3657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Foundation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0FAFA-9A36-8166-605E-5698A66621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One LED per button</a:t>
            </a:r>
          </a:p>
          <a:p>
            <a:pPr lvl="1"/>
            <a:r>
              <a:rPr lang="en-GB" dirty="0"/>
              <a:t>Hello World</a:t>
            </a:r>
          </a:p>
          <a:p>
            <a:r>
              <a:rPr lang="en-GB" dirty="0"/>
              <a:t>Logic gates</a:t>
            </a:r>
          </a:p>
          <a:p>
            <a:pPr lvl="1"/>
            <a:r>
              <a:rPr lang="en-GB" dirty="0"/>
              <a:t>Truth tables</a:t>
            </a:r>
          </a:p>
          <a:p>
            <a:r>
              <a:rPr lang="en-GB" dirty="0"/>
              <a:t>Pulse Generator</a:t>
            </a:r>
          </a:p>
          <a:p>
            <a:r>
              <a:rPr lang="en-GB" dirty="0"/>
              <a:t>Shift Register</a:t>
            </a:r>
          </a:p>
          <a:p>
            <a:r>
              <a:rPr lang="en-GB" dirty="0"/>
              <a:t>4-bit binary counter</a:t>
            </a:r>
          </a:p>
          <a:p>
            <a:r>
              <a:rPr lang="en-GB" dirty="0"/>
              <a:t>Sum of buttons pressed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FC9FF7-DE80-5F7F-73F8-37CDC52F0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State Machines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929C20-C5BE-893C-BD82-9D0431483BF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Knight Rider KITT car</a:t>
            </a:r>
          </a:p>
          <a:p>
            <a:pPr lvl="1"/>
            <a:r>
              <a:rPr lang="en-GB" dirty="0"/>
              <a:t>Bonnet light sequence from the 1980’s television series</a:t>
            </a:r>
          </a:p>
          <a:p>
            <a:r>
              <a:rPr lang="en-GB" dirty="0"/>
              <a:t>Traffic lights</a:t>
            </a:r>
          </a:p>
          <a:p>
            <a:pPr lvl="1"/>
            <a:r>
              <a:rPr lang="en-GB" dirty="0"/>
              <a:t>Standard junction</a:t>
            </a:r>
          </a:p>
          <a:p>
            <a:pPr lvl="1"/>
            <a:r>
              <a:rPr lang="en-GB" dirty="0"/>
              <a:t>Pelican crossing</a:t>
            </a:r>
          </a:p>
          <a:p>
            <a:r>
              <a:rPr lang="en-GB" dirty="0"/>
              <a:t>Dimmer Controller</a:t>
            </a:r>
          </a:p>
          <a:p>
            <a:r>
              <a:rPr lang="en-GB" dirty="0"/>
              <a:t>Linear Feedback Shift Register</a:t>
            </a:r>
          </a:p>
          <a:p>
            <a:r>
              <a:rPr lang="en-GB" b="1" dirty="0"/>
              <a:t>RISC CPU</a:t>
            </a:r>
          </a:p>
        </p:txBody>
      </p:sp>
      <p:pic>
        <p:nvPicPr>
          <p:cNvPr id="10" name="Picture 9" descr="A silver sports car&#10;&#10;Description automatically generated with medium confidence">
            <a:hlinkClick r:id="rId2"/>
            <a:extLst>
              <a:ext uri="{FF2B5EF4-FFF2-40B4-BE49-F238E27FC236}">
                <a16:creationId xmlns:a16="http://schemas.microsoft.com/office/drawing/2014/main" id="{FABA90AB-135C-79B8-EDC4-EB4899F95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99" y="2001520"/>
            <a:ext cx="2540579" cy="1905434"/>
          </a:xfrm>
          <a:prstGeom prst="rect">
            <a:avLst/>
          </a:prstGeom>
        </p:spPr>
      </p:pic>
      <p:pic>
        <p:nvPicPr>
          <p:cNvPr id="1026" name="Picture 2" descr="Who invented the traffic light? | The Sun">
            <a:extLst>
              <a:ext uri="{FF2B5EF4-FFF2-40B4-BE49-F238E27FC236}">
                <a16:creationId xmlns:a16="http://schemas.microsoft.com/office/drawing/2014/main" id="{885E199B-72D5-7259-FD8B-B7AF656234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91" t="18597" r="18880" b="9406"/>
          <a:stretch/>
        </p:blipFill>
        <p:spPr bwMode="auto">
          <a:xfrm>
            <a:off x="10013789" y="3370262"/>
            <a:ext cx="900000" cy="16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904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274</TotalTime>
  <Words>1473</Words>
  <Application>Microsoft Office PowerPoint</Application>
  <PresentationFormat>Widescreen</PresentationFormat>
  <Paragraphs>215</Paragraphs>
  <Slides>15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Scratch VHDL Hands-on FPGA Experience Education Tool</vt:lpstr>
      <vt:lpstr>Design Process</vt:lpstr>
      <vt:lpstr>Design Entry – Scratch in VSCode</vt:lpstr>
      <vt:lpstr>VHDL Simulation - ModelSim</vt:lpstr>
      <vt:lpstr>Elaboration to Generic Gates - Vivado</vt:lpstr>
      <vt:lpstr>Synthesis to Xilinx Device - Vivado</vt:lpstr>
      <vt:lpstr>Execution – Zybo Z7</vt:lpstr>
      <vt:lpstr>Concept</vt:lpstr>
      <vt:lpstr>Example Projects</vt:lpstr>
      <vt:lpstr>Finally - 4-Bit RISC CPU</vt:lpstr>
      <vt:lpstr>Instruction Set</vt:lpstr>
      <vt:lpstr>4-Bit RISC CPU Synthesis &amp; Implementation</vt:lpstr>
      <vt:lpstr>Any Interest?</vt:lpstr>
      <vt:lpstr>Design Entry - Scratch</vt:lpstr>
      <vt:lpstr>VHDL Simulation - ModelSim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Abbey</dc:creator>
  <cp:lastModifiedBy>Philip Abbey</cp:lastModifiedBy>
  <cp:revision>10</cp:revision>
  <dcterms:created xsi:type="dcterms:W3CDTF">2023-03-27T18:03:33Z</dcterms:created>
  <dcterms:modified xsi:type="dcterms:W3CDTF">2023-05-24T20:08:56Z</dcterms:modified>
</cp:coreProperties>
</file>