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00" d="100"/>
          <a:sy n="100" d="100"/>
        </p:scale>
        <p:origin x="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8F37AE4-38EA-594F-70A6-84585DE16DE0}"/>
              </a:ext>
            </a:extLst>
          </p:cNvPr>
          <p:cNvSpPr/>
          <p:nvPr/>
        </p:nvSpPr>
        <p:spPr>
          <a:xfrm>
            <a:off x="1718440" y="812800"/>
            <a:ext cx="8365360" cy="4546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3724D4-898F-DA51-39AB-577C06725E28}"/>
              </a:ext>
            </a:extLst>
          </p:cNvPr>
          <p:cNvSpPr/>
          <p:nvPr/>
        </p:nvSpPr>
        <p:spPr>
          <a:xfrm>
            <a:off x="3642174" y="980661"/>
            <a:ext cx="4526459" cy="4211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4FA9C-5B8B-F0FA-82CF-01B908A40754}"/>
              </a:ext>
            </a:extLst>
          </p:cNvPr>
          <p:cNvSpPr/>
          <p:nvPr/>
        </p:nvSpPr>
        <p:spPr>
          <a:xfrm>
            <a:off x="6443716" y="2418861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410B4-D769-7BBF-608D-498AA98512E7}"/>
              </a:ext>
            </a:extLst>
          </p:cNvPr>
          <p:cNvSpPr/>
          <p:nvPr/>
        </p:nvSpPr>
        <p:spPr>
          <a:xfrm>
            <a:off x="4160523" y="4385112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6D48-2423-9EC4-54E5-C770E25A7F63}"/>
              </a:ext>
            </a:extLst>
          </p:cNvPr>
          <p:cNvSpPr/>
          <p:nvPr/>
        </p:nvSpPr>
        <p:spPr>
          <a:xfrm>
            <a:off x="3853127" y="1764093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F522-3F3C-8189-8B2A-AA89E7FB9033}"/>
              </a:ext>
            </a:extLst>
          </p:cNvPr>
          <p:cNvSpPr/>
          <p:nvPr/>
        </p:nvSpPr>
        <p:spPr>
          <a:xfrm>
            <a:off x="3853127" y="340172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94EE48-7723-DB54-341D-8A8F543F7242}"/>
              </a:ext>
            </a:extLst>
          </p:cNvPr>
          <p:cNvGrpSpPr/>
          <p:nvPr/>
        </p:nvGrpSpPr>
        <p:grpSpPr>
          <a:xfrm>
            <a:off x="2696817" y="3149513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A30B6-CAB3-3037-E509-DB2D299832C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BAC022-E367-DBE9-4386-105ABF6B0D8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597820-E611-3787-9E5B-A21EEAD727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85E110-16A4-861B-426A-77ED770740FE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383DD3-C58E-E083-B757-78EA83F9646E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DB1C1C-0011-FBB5-52CC-290D74E79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6D86ED3-ECEF-3A2B-1E78-C9434453B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A90DE-EF70-EA23-B65A-A4A749482112}"/>
              </a:ext>
            </a:extLst>
          </p:cNvPr>
          <p:cNvGrpSpPr/>
          <p:nvPr/>
        </p:nvGrpSpPr>
        <p:grpSpPr>
          <a:xfrm>
            <a:off x="2696817" y="34779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D8A42C-C04B-101D-9756-0F5977E0601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E4C94C-265B-4C30-09CA-D8BA7344978C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EA822F-7F28-B9F3-D033-AD3B22C4B30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74E3E6-08E8-1104-4BFA-CCE78252BD36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813984-5264-CBE1-C0FB-EE7FAF039838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7B0C5F-F3A8-7544-B8CC-59E4C2DC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7184F8-41AF-5E8D-997C-65DD103C0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FCBF36-4A02-1EC0-79C7-99F9EE3954D7}"/>
              </a:ext>
            </a:extLst>
          </p:cNvPr>
          <p:cNvGrpSpPr/>
          <p:nvPr/>
        </p:nvGrpSpPr>
        <p:grpSpPr>
          <a:xfrm>
            <a:off x="2696817" y="41388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064F0-2677-88F0-D7CB-2B145F40911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A6AB01-12B3-889E-48A3-BB8594058D7D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7438F-708F-2DF5-9FED-1592580B97D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4FC79F-08C5-EF49-D838-BD10961AD6E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C6A355-7BC8-5532-6131-A889B457C707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6AB0C6-0955-7845-40FF-77E4EF076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64A3B-238B-0767-B446-E52D0165A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A0528-3C94-A625-2906-F8F78E32E163}"/>
              </a:ext>
            </a:extLst>
          </p:cNvPr>
          <p:cNvGrpSpPr/>
          <p:nvPr/>
        </p:nvGrpSpPr>
        <p:grpSpPr>
          <a:xfrm>
            <a:off x="2696817" y="3806446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42588E-395F-771E-730C-EA6C0F18E1E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1C665-89CF-600A-B769-63A90C2B31BF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401C7-BDED-4CF4-346D-4A152F3C1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F8F49-6E90-F87E-E7AE-906FFC29803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06AC5D-9D39-63C5-F52A-3F14EEA20BBB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4E9847-68A4-29FB-C6D0-D06DE548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243B7D-8A28-37B8-380B-DCAF9959C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5AB65-4BB7-28C3-A025-F709ABA4420A}"/>
              </a:ext>
            </a:extLst>
          </p:cNvPr>
          <p:cNvCxnSpPr>
            <a:cxnSpLocks/>
          </p:cNvCxnSpPr>
          <p:nvPr/>
        </p:nvCxnSpPr>
        <p:spPr>
          <a:xfrm>
            <a:off x="3468342" y="3343188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97717-30F7-DF1F-B67B-E652BDD3652A}"/>
              </a:ext>
            </a:extLst>
          </p:cNvPr>
          <p:cNvGrpSpPr/>
          <p:nvPr/>
        </p:nvGrpSpPr>
        <p:grpSpPr>
          <a:xfrm>
            <a:off x="8361899" y="20868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499CDC11-F563-F400-00AD-ABDC8D8DA449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52C4F-129B-2A09-0CCF-FFD8F7122425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303C23-BC78-836D-CD65-F9BB80416CB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27043-1D5E-67DC-52C6-70B8CA9B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B85A33-CC64-C247-A0AA-9C5AF531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BF60-2455-E202-8347-F766EACE8EE1}"/>
              </a:ext>
            </a:extLst>
          </p:cNvPr>
          <p:cNvGrpSpPr/>
          <p:nvPr/>
        </p:nvGrpSpPr>
        <p:grpSpPr>
          <a:xfrm>
            <a:off x="8361899" y="2532982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E41EDE52-FDFA-63DC-CA61-3802EA8468F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BE9999-791F-A175-CD78-4923CD8FD1F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954824-F046-0E10-7C1B-407D0B0C837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349AB-AC48-0EAC-6C7A-66BFC8FED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D84BB6-A84D-5B4E-10D6-06A575FCE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2797-54F2-7C68-7BEA-B345C2625B8E}"/>
              </a:ext>
            </a:extLst>
          </p:cNvPr>
          <p:cNvGrpSpPr/>
          <p:nvPr/>
        </p:nvGrpSpPr>
        <p:grpSpPr>
          <a:xfrm>
            <a:off x="8361899" y="297117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CABC632A-9318-D51B-060F-07DD4EC8EC86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E5A90-C929-ACA2-CAD6-5E9EF092AC4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653E8-91A5-1577-BBA9-43A009A2D8DE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14E3A0-7BF7-0F49-EE02-E1E3083C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B06FB0-6651-AACF-F0EA-6FEF952F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D421A7-C0C0-3091-AD95-871E9590ED36}"/>
              </a:ext>
            </a:extLst>
          </p:cNvPr>
          <p:cNvGrpSpPr/>
          <p:nvPr/>
        </p:nvGrpSpPr>
        <p:grpSpPr>
          <a:xfrm>
            <a:off x="8361899" y="34093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9C0187A7-CC51-1FA0-2185-40A971525A97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42F4E2-B299-F7D3-1CA6-2D7AB382214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26E5A4-2D15-9CFF-B9BF-36386B14B04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D1FA43-DEAD-EAF6-A033-F9E7DB9A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6D462B-E0D9-066A-62D9-0CE8A984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D5DFB7-1B70-1302-57ED-630705066327}"/>
              </a:ext>
            </a:extLst>
          </p:cNvPr>
          <p:cNvCxnSpPr/>
          <p:nvPr/>
        </p:nvCxnSpPr>
        <p:spPr>
          <a:xfrm>
            <a:off x="8361899" y="2369771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319EA5-D305-0986-16BC-B59B76B4A5A6}"/>
              </a:ext>
            </a:extLst>
          </p:cNvPr>
          <p:cNvGrpSpPr/>
          <p:nvPr/>
        </p:nvGrpSpPr>
        <p:grpSpPr>
          <a:xfrm>
            <a:off x="2696817" y="1588533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1D9627-3D9A-D0B5-B1F6-60B7D88936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1E1249-A851-7E0F-B4EA-D0BA2596484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6B8B1E-F1F9-7A82-1F5D-01B096D0A85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92D23C-70F0-61C8-C1B7-156AA5C2CE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FE74DC-1595-1A94-2E9A-730E25EC0C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F7D63-CC03-AADA-E0FC-069AF6B619BA}"/>
              </a:ext>
            </a:extLst>
          </p:cNvPr>
          <p:cNvGrpSpPr/>
          <p:nvPr/>
        </p:nvGrpSpPr>
        <p:grpSpPr>
          <a:xfrm>
            <a:off x="2694058" y="1917537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3E125-7C3C-28CA-BB23-41D7CEAD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8D4AB8-1DED-543E-B896-2139FFCC76D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8DCEF1-4E86-71EB-C556-0CD17DEEAB4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1D8B40-20D6-BD5E-BF8B-DEFA29E64A13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F3FC50-7146-F546-E35B-27FF2056CE3F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7BA54-48D3-ABE7-5EC9-77A59A2379D9}"/>
              </a:ext>
            </a:extLst>
          </p:cNvPr>
          <p:cNvGrpSpPr/>
          <p:nvPr/>
        </p:nvGrpSpPr>
        <p:grpSpPr>
          <a:xfrm>
            <a:off x="2694058" y="224654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238603-7F4E-8B86-1DCB-10600597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C6BC10-3AB7-61E2-EF8C-23FF447C57C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2C329F-F7AF-8385-41AC-F5A01CCC1C98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205B98-BB46-08F6-6E1B-0030F9051E11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45DE95-1A1A-55D4-0770-295C916A7B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93E9C9-32D9-2912-CC08-959B46356707}"/>
              </a:ext>
            </a:extLst>
          </p:cNvPr>
          <p:cNvGrpSpPr/>
          <p:nvPr/>
        </p:nvGrpSpPr>
        <p:grpSpPr>
          <a:xfrm>
            <a:off x="2691190" y="2575544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9D5AA6-1D7A-3B8C-710C-AE33A00FAFE0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8B3121-E47E-C911-836B-5DAD8E8174C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E47631-4E5C-560A-8AA6-E73511B77EB4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7AB81-A697-0006-AF0E-2BC7B7379693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E438E25-BA1D-CFAB-47FE-75F495ADFDB7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32D394-B1A0-53F5-5498-1D710D168BE6}"/>
              </a:ext>
            </a:extLst>
          </p:cNvPr>
          <p:cNvCxnSpPr>
            <a:cxnSpLocks/>
          </p:cNvCxnSpPr>
          <p:nvPr/>
        </p:nvCxnSpPr>
        <p:spPr>
          <a:xfrm>
            <a:off x="3466197" y="1696284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9D3129-7FA7-D8ED-663E-28ACAB29E837}"/>
              </a:ext>
            </a:extLst>
          </p:cNvPr>
          <p:cNvCxnSpPr>
            <a:cxnSpLocks/>
          </p:cNvCxnSpPr>
          <p:nvPr/>
        </p:nvCxnSpPr>
        <p:spPr>
          <a:xfrm flipH="1">
            <a:off x="5539723" y="2971965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400C64-1C6D-6B62-7C53-0B94BA2C5141}"/>
              </a:ext>
            </a:extLst>
          </p:cNvPr>
          <p:cNvCxnSpPr>
            <a:cxnSpLocks/>
          </p:cNvCxnSpPr>
          <p:nvPr/>
        </p:nvCxnSpPr>
        <p:spPr>
          <a:xfrm flipH="1">
            <a:off x="5541310" y="3071289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E47185-A2CA-F2D1-3EB0-57083C1A4125}"/>
              </a:ext>
            </a:extLst>
          </p:cNvPr>
          <p:cNvGrpSpPr/>
          <p:nvPr/>
        </p:nvGrpSpPr>
        <p:grpSpPr>
          <a:xfrm>
            <a:off x="5753682" y="2908213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lowchart: Delay 18">
              <a:extLst>
                <a:ext uri="{FF2B5EF4-FFF2-40B4-BE49-F238E27FC236}">
                  <a16:creationId xmlns:a16="http://schemas.microsoft.com/office/drawing/2014/main" id="{026659EB-3C4D-4155-BEE9-D4DCDE2409C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AF7797-2D2B-B40F-09BD-DC63E095B03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D24E6C-8D72-0137-CC8B-C28444704AF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62715" y="3823636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3CDBE6-FB0F-17FF-3880-3FDB219F2CC7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2715" y="2186772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25B5C8-52F0-6D29-D6B0-98DB05BE9220}"/>
              </a:ext>
            </a:extLst>
          </p:cNvPr>
          <p:cNvCxnSpPr>
            <a:stCxn id="4" idx="3"/>
          </p:cNvCxnSpPr>
          <p:nvPr/>
        </p:nvCxnSpPr>
        <p:spPr>
          <a:xfrm flipV="1">
            <a:off x="5289355" y="2186772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66C58D-B68B-9F28-7A28-2E31135EFDDC}"/>
              </a:ext>
            </a:extLst>
          </p:cNvPr>
          <p:cNvCxnSpPr>
            <a:stCxn id="5" idx="3"/>
          </p:cNvCxnSpPr>
          <p:nvPr/>
        </p:nvCxnSpPr>
        <p:spPr>
          <a:xfrm flipV="1">
            <a:off x="5289355" y="3823636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F95693-ED00-EE11-E85D-049053467991}"/>
              </a:ext>
            </a:extLst>
          </p:cNvPr>
          <p:cNvCxnSpPr>
            <a:cxnSpLocks/>
          </p:cNvCxnSpPr>
          <p:nvPr/>
        </p:nvCxnSpPr>
        <p:spPr>
          <a:xfrm flipV="1">
            <a:off x="5539723" y="3071289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831774-8B08-E963-F858-4B7C89AADB8B}"/>
              </a:ext>
            </a:extLst>
          </p:cNvPr>
          <p:cNvCxnSpPr>
            <a:cxnSpLocks/>
          </p:cNvCxnSpPr>
          <p:nvPr/>
        </p:nvCxnSpPr>
        <p:spPr>
          <a:xfrm flipV="1">
            <a:off x="5539723" y="2184395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82F107-2315-1906-F012-F9D69B30796A}"/>
              </a:ext>
            </a:extLst>
          </p:cNvPr>
          <p:cNvCxnSpPr>
            <a:cxnSpLocks/>
            <a:stCxn id="3" idx="1"/>
            <a:endCxn id="135" idx="3"/>
          </p:cNvCxnSpPr>
          <p:nvPr/>
        </p:nvCxnSpPr>
        <p:spPr>
          <a:xfrm flipH="1">
            <a:off x="2691189" y="4696665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39DD10C-61C0-9463-C0A3-127D18400F3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43115" y="4696665"/>
            <a:ext cx="245006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73ECE0-B674-2BB1-B977-285778D2CD6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93177" y="3628416"/>
            <a:ext cx="0" cy="10682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791D25-3E24-FF27-C767-961D1DE20795}"/>
              </a:ext>
            </a:extLst>
          </p:cNvPr>
          <p:cNvSpPr txBox="1"/>
          <p:nvPr/>
        </p:nvSpPr>
        <p:spPr>
          <a:xfrm>
            <a:off x="1718439" y="4373499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20F4AF-F5B8-E492-1CBE-02C95A9044F0}"/>
              </a:ext>
            </a:extLst>
          </p:cNvPr>
          <p:cNvCxnSpPr/>
          <p:nvPr/>
        </p:nvCxnSpPr>
        <p:spPr>
          <a:xfrm flipV="1">
            <a:off x="5452410" y="2525061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0EA95B3-9F5C-95E3-F122-DCB6B1EC2324}"/>
              </a:ext>
            </a:extLst>
          </p:cNvPr>
          <p:cNvSpPr txBox="1"/>
          <p:nvPr/>
        </p:nvSpPr>
        <p:spPr>
          <a:xfrm>
            <a:off x="5525441" y="2457282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F89646-CD0D-DD4B-15A1-A28FE64B7DFD}"/>
              </a:ext>
            </a:extLst>
          </p:cNvPr>
          <p:cNvCxnSpPr/>
          <p:nvPr/>
        </p:nvCxnSpPr>
        <p:spPr>
          <a:xfrm flipV="1">
            <a:off x="5450265" y="3388054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7764F6A-3781-B31B-7986-FA7123FB9D61}"/>
              </a:ext>
            </a:extLst>
          </p:cNvPr>
          <p:cNvSpPr txBox="1"/>
          <p:nvPr/>
        </p:nvSpPr>
        <p:spPr>
          <a:xfrm>
            <a:off x="5523296" y="3320275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FB1E61C-B58D-959D-1D80-89F246B667C5}"/>
              </a:ext>
            </a:extLst>
          </p:cNvPr>
          <p:cNvCxnSpPr>
            <a:cxnSpLocks/>
            <a:stCxn id="98" idx="6"/>
            <a:endCxn id="2" idx="1"/>
          </p:cNvCxnSpPr>
          <p:nvPr/>
        </p:nvCxnSpPr>
        <p:spPr>
          <a:xfrm flipV="1">
            <a:off x="6141143" y="3023639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7215FF9-132F-CC6C-A611-CFB815AFA05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42638" y="3023639"/>
            <a:ext cx="41926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09D19-505C-D69C-14FD-25865204D561}"/>
              </a:ext>
            </a:extLst>
          </p:cNvPr>
          <p:cNvSpPr txBox="1"/>
          <p:nvPr/>
        </p:nvSpPr>
        <p:spPr>
          <a:xfrm>
            <a:off x="1762404" y="1995127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79E282-AE3F-C16E-956C-DC8C936962D9}"/>
              </a:ext>
            </a:extLst>
          </p:cNvPr>
          <p:cNvSpPr txBox="1"/>
          <p:nvPr/>
        </p:nvSpPr>
        <p:spPr>
          <a:xfrm>
            <a:off x="1718440" y="365320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86D1F-DB54-F41F-D0FA-43388CE18CC9}"/>
              </a:ext>
            </a:extLst>
          </p:cNvPr>
          <p:cNvSpPr/>
          <p:nvPr/>
        </p:nvSpPr>
        <p:spPr>
          <a:xfrm>
            <a:off x="6641604" y="1190978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1C70F4-9228-41F7-C718-30250BCE6D8F}"/>
              </a:ext>
            </a:extLst>
          </p:cNvPr>
          <p:cNvCxnSpPr>
            <a:cxnSpLocks/>
          </p:cNvCxnSpPr>
          <p:nvPr/>
        </p:nvCxnSpPr>
        <p:spPr>
          <a:xfrm>
            <a:off x="7196241" y="1814084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1222105-C10F-F45B-8D24-AA129BCC7740}"/>
              </a:ext>
            </a:extLst>
          </p:cNvPr>
          <p:cNvSpPr txBox="1"/>
          <p:nvPr/>
        </p:nvSpPr>
        <p:spPr>
          <a:xfrm>
            <a:off x="3642174" y="98195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F7627-E02C-1EA9-884B-37192E2898F5}"/>
              </a:ext>
            </a:extLst>
          </p:cNvPr>
          <p:cNvSpPr txBox="1"/>
          <p:nvPr/>
        </p:nvSpPr>
        <p:spPr>
          <a:xfrm>
            <a:off x="9121140" y="283897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74623B-FDB8-1CFA-24D6-9679051172D8}"/>
              </a:ext>
            </a:extLst>
          </p:cNvPr>
          <p:cNvSpPr txBox="1"/>
          <p:nvPr/>
        </p:nvSpPr>
        <p:spPr>
          <a:xfrm>
            <a:off x="6945852" y="2340213"/>
            <a:ext cx="5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9947C2-475A-7A17-19DA-1BCB2906472E}"/>
              </a:ext>
            </a:extLst>
          </p:cNvPr>
          <p:cNvSpPr txBox="1"/>
          <p:nvPr/>
        </p:nvSpPr>
        <p:spPr>
          <a:xfrm>
            <a:off x="7018148" y="3380937"/>
            <a:ext cx="356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1823AE4-BC4C-32D9-5007-92007A0CD298}"/>
              </a:ext>
            </a:extLst>
          </p:cNvPr>
          <p:cNvSpPr txBox="1"/>
          <p:nvPr/>
        </p:nvSpPr>
        <p:spPr>
          <a:xfrm>
            <a:off x="6443715" y="2583653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9728BFD-86DC-37E1-6229-C81036BCB9F0}"/>
              </a:ext>
            </a:extLst>
          </p:cNvPr>
          <p:cNvSpPr txBox="1"/>
          <p:nvPr/>
        </p:nvSpPr>
        <p:spPr>
          <a:xfrm>
            <a:off x="6396309" y="2871528"/>
            <a:ext cx="958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454F5A-C831-4684-D2D3-663529A433CF}"/>
              </a:ext>
            </a:extLst>
          </p:cNvPr>
          <p:cNvSpPr txBox="1"/>
          <p:nvPr/>
        </p:nvSpPr>
        <p:spPr>
          <a:xfrm>
            <a:off x="7262524" y="287152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</p:spTree>
    <p:extLst>
      <p:ext uri="{BB962C8B-B14F-4D97-AF65-F5344CB8AC3E}">
        <p14:creationId xmlns:p14="http://schemas.microsoft.com/office/powerpoint/2010/main" val="242083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37F354-651C-FED1-B453-FF25F8AF2B8D}"/>
              </a:ext>
            </a:extLst>
          </p:cNvPr>
          <p:cNvSpPr/>
          <p:nvPr/>
        </p:nvSpPr>
        <p:spPr>
          <a:xfrm>
            <a:off x="6793022" y="781050"/>
            <a:ext cx="4390255" cy="4750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76DED-0311-9D4D-45D6-0FCD3F44686F}"/>
              </a:ext>
            </a:extLst>
          </p:cNvPr>
          <p:cNvSpPr/>
          <p:nvPr/>
        </p:nvSpPr>
        <p:spPr>
          <a:xfrm>
            <a:off x="1370900" y="1446310"/>
            <a:ext cx="4013200" cy="4371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9446-EA78-E851-C40D-F66D4AC59F2E}"/>
              </a:ext>
            </a:extLst>
          </p:cNvPr>
          <p:cNvSpPr/>
          <p:nvPr/>
        </p:nvSpPr>
        <p:spPr>
          <a:xfrm>
            <a:off x="1511054" y="1588761"/>
            <a:ext cx="3650796" cy="4092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BC172-48D2-7056-BBA4-EB5466678F94}"/>
              </a:ext>
            </a:extLst>
          </p:cNvPr>
          <p:cNvSpPr/>
          <p:nvPr/>
        </p:nvSpPr>
        <p:spPr>
          <a:xfrm>
            <a:off x="2920372" y="2826522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A249D-E970-33FA-451E-B4AEE07E2FC7}"/>
              </a:ext>
            </a:extLst>
          </p:cNvPr>
          <p:cNvSpPr txBox="1"/>
          <p:nvPr/>
        </p:nvSpPr>
        <p:spPr>
          <a:xfrm>
            <a:off x="3905812" y="2823006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B0A-279D-F6E1-8FF6-D92095AFA479}"/>
              </a:ext>
            </a:extLst>
          </p:cNvPr>
          <p:cNvSpPr txBox="1"/>
          <p:nvPr/>
        </p:nvSpPr>
        <p:spPr>
          <a:xfrm>
            <a:off x="3195356" y="2823006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5F83-7FF9-4651-8DB1-570A90F6F9AD}"/>
              </a:ext>
            </a:extLst>
          </p:cNvPr>
          <p:cNvSpPr txBox="1"/>
          <p:nvPr/>
        </p:nvSpPr>
        <p:spPr>
          <a:xfrm>
            <a:off x="2919976" y="2991314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9FBA-AF42-99FA-DB61-7A09DFE9CDAE}"/>
              </a:ext>
            </a:extLst>
          </p:cNvPr>
          <p:cNvSpPr txBox="1"/>
          <p:nvPr/>
        </p:nvSpPr>
        <p:spPr>
          <a:xfrm>
            <a:off x="2919976" y="3335828"/>
            <a:ext cx="81015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ADC6-F12B-F5F5-20F3-7B192AE1E51C}"/>
              </a:ext>
            </a:extLst>
          </p:cNvPr>
          <p:cNvSpPr txBox="1"/>
          <p:nvPr/>
        </p:nvSpPr>
        <p:spPr>
          <a:xfrm>
            <a:off x="3837525" y="3335828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29ABE-04E8-8348-2C2E-48C1B8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3" y="4369333"/>
            <a:ext cx="2119980" cy="1111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8B8266-6FAC-AAA2-34BE-B5783DB87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9843" y="3431300"/>
            <a:ext cx="310529" cy="1493549"/>
          </a:xfrm>
          <a:prstGeom prst="bentConnector3">
            <a:avLst>
              <a:gd name="adj1" fmla="val -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012FDE-B619-AA17-A441-2080408ED219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4419294" y="3431300"/>
            <a:ext cx="310529" cy="1493549"/>
          </a:xfrm>
          <a:prstGeom prst="bentConnector3">
            <a:avLst>
              <a:gd name="adj1" fmla="val 1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93B001-F677-08FE-78F0-DBC3FEB835CB}"/>
              </a:ext>
            </a:extLst>
          </p:cNvPr>
          <p:cNvSpPr/>
          <p:nvPr/>
        </p:nvSpPr>
        <p:spPr>
          <a:xfrm>
            <a:off x="1686283" y="2144652"/>
            <a:ext cx="1038796" cy="6032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04DA-9EF8-4C4A-EFA3-40C419380636}"/>
              </a:ext>
            </a:extLst>
          </p:cNvPr>
          <p:cNvSpPr txBox="1"/>
          <p:nvPr/>
        </p:nvSpPr>
        <p:spPr>
          <a:xfrm>
            <a:off x="2372615" y="2155635"/>
            <a:ext cx="352464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6748-BDA6-91F4-AB24-974F5365478A}"/>
              </a:ext>
            </a:extLst>
          </p:cNvPr>
          <p:cNvSpPr txBox="1"/>
          <p:nvPr/>
        </p:nvSpPr>
        <p:spPr>
          <a:xfrm>
            <a:off x="2517206" y="2351274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clk</a:t>
            </a:r>
            <a:endParaRPr lang="en-GB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49DD65-707F-AEA5-AAED-AA57412A8809}"/>
              </a:ext>
            </a:extLst>
          </p:cNvPr>
          <p:cNvCxnSpPr>
            <a:stCxn id="25" idx="3"/>
            <a:endCxn id="7" idx="0"/>
          </p:cNvCxnSpPr>
          <p:nvPr/>
        </p:nvCxnSpPr>
        <p:spPr>
          <a:xfrm>
            <a:off x="2725079" y="2443607"/>
            <a:ext cx="556038" cy="379399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70F06-A601-EB05-69ED-D26F4D97DA7F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2725079" y="2247968"/>
            <a:ext cx="1338789" cy="575038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4691EF-61AE-5739-16A0-83B15694DFDB}"/>
              </a:ext>
            </a:extLst>
          </p:cNvPr>
          <p:cNvSpPr txBox="1"/>
          <p:nvPr/>
        </p:nvSpPr>
        <p:spPr>
          <a:xfrm>
            <a:off x="1686283" y="2446263"/>
            <a:ext cx="10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9F05A-9317-AB58-4A7D-A3F36F52260E}"/>
              </a:ext>
            </a:extLst>
          </p:cNvPr>
          <p:cNvSpPr txBox="1"/>
          <p:nvPr/>
        </p:nvSpPr>
        <p:spPr>
          <a:xfrm>
            <a:off x="1511054" y="158601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test_zybo_z7_10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8C1DB-8BCF-4151-ED83-1324E239F175}"/>
              </a:ext>
            </a:extLst>
          </p:cNvPr>
          <p:cNvSpPr/>
          <p:nvPr/>
        </p:nvSpPr>
        <p:spPr>
          <a:xfrm>
            <a:off x="8271846" y="2033903"/>
            <a:ext cx="2254658" cy="3383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C64E3-31FF-165D-FEAB-E1D4E52BA8A2}"/>
              </a:ext>
            </a:extLst>
          </p:cNvPr>
          <p:cNvSpPr txBox="1"/>
          <p:nvPr/>
        </p:nvSpPr>
        <p:spPr>
          <a:xfrm>
            <a:off x="7920872" y="4859674"/>
            <a:ext cx="35246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C1431-28B5-8A50-4E84-37B3CE90B911}"/>
              </a:ext>
            </a:extLst>
          </p:cNvPr>
          <p:cNvSpPr txBox="1"/>
          <p:nvPr/>
        </p:nvSpPr>
        <p:spPr>
          <a:xfrm>
            <a:off x="8065464" y="5138549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6C661-EAED-4D97-37D7-1CE22C7CD32C}"/>
              </a:ext>
            </a:extLst>
          </p:cNvPr>
          <p:cNvSpPr txBox="1"/>
          <p:nvPr/>
        </p:nvSpPr>
        <p:spPr>
          <a:xfrm>
            <a:off x="8271846" y="2026766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B140E-8ADC-6895-A169-F6B508C9D9A4}"/>
              </a:ext>
            </a:extLst>
          </p:cNvPr>
          <p:cNvSpPr txBox="1"/>
          <p:nvPr/>
        </p:nvSpPr>
        <p:spPr>
          <a:xfrm>
            <a:off x="7461693" y="4486590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9785C-C81D-388E-44CF-CD9B08D4A78B}"/>
              </a:ext>
            </a:extLst>
          </p:cNvPr>
          <p:cNvSpPr txBox="1"/>
          <p:nvPr/>
        </p:nvSpPr>
        <p:spPr>
          <a:xfrm>
            <a:off x="10526504" y="4486590"/>
            <a:ext cx="5813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D37F8-0B98-18D4-03F5-848DC066532E}"/>
              </a:ext>
            </a:extLst>
          </p:cNvPr>
          <p:cNvSpPr/>
          <p:nvPr/>
        </p:nvSpPr>
        <p:spPr>
          <a:xfrm>
            <a:off x="8659197" y="2587779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ED6343-95E9-0258-1E63-71CF149043EE}"/>
              </a:ext>
            </a:extLst>
          </p:cNvPr>
          <p:cNvSpPr/>
          <p:nvPr/>
        </p:nvSpPr>
        <p:spPr>
          <a:xfrm>
            <a:off x="8659197" y="4056342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</a:t>
            </a:r>
            <a:br>
              <a:rPr lang="en-GB" dirty="0"/>
            </a:br>
            <a:r>
              <a:rPr lang="en-GB" dirty="0"/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56296-8E64-669D-171D-C66A2EF622BF}"/>
              </a:ext>
            </a:extLst>
          </p:cNvPr>
          <p:cNvSpPr txBox="1"/>
          <p:nvPr/>
        </p:nvSpPr>
        <p:spPr>
          <a:xfrm>
            <a:off x="9731355" y="4487660"/>
            <a:ext cx="407800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reg(7)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BD148-B400-2B20-E393-156B7A8EC525}"/>
              </a:ext>
            </a:extLst>
          </p:cNvPr>
          <p:cNvSpPr txBox="1"/>
          <p:nvPr/>
        </p:nvSpPr>
        <p:spPr>
          <a:xfrm>
            <a:off x="8659197" y="4487660"/>
            <a:ext cx="407800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reg(6)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CA94E6-026E-E99D-AF9B-24FD19DFFD13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>
            <a:off x="8271846" y="4578923"/>
            <a:ext cx="387351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F5565A-FECA-2652-06FE-DB203DAEF174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 flipV="1">
            <a:off x="10139155" y="4578923"/>
            <a:ext cx="387349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66B9F4-62EA-8ECD-9F44-DBBC17818CE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399176" y="3647716"/>
            <a:ext cx="0" cy="4086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D24AF3-6CEE-C8AF-1884-AB93D44D60B9}"/>
              </a:ext>
            </a:extLst>
          </p:cNvPr>
          <p:cNvSpPr/>
          <p:nvPr/>
        </p:nvSpPr>
        <p:spPr>
          <a:xfrm>
            <a:off x="6922252" y="1868066"/>
            <a:ext cx="1182442" cy="5552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customasm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CAED6-4576-EE01-1B7B-351E3EEB42C0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7778442" y="3117747"/>
            <a:ext cx="88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7127026B-B3DA-25B5-D43A-592A6F35A052}"/>
              </a:ext>
            </a:extLst>
          </p:cNvPr>
          <p:cNvSpPr/>
          <p:nvPr/>
        </p:nvSpPr>
        <p:spPr>
          <a:xfrm>
            <a:off x="7248504" y="905607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file.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 err="1">
                <a:solidFill>
                  <a:schemeClr val="accent1"/>
                </a:solidFill>
              </a:rPr>
              <a:t>asm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5C65D95B-92EF-2D9C-AC2F-2351E9CFB910}"/>
              </a:ext>
            </a:extLst>
          </p:cNvPr>
          <p:cNvSpPr/>
          <p:nvPr/>
        </p:nvSpPr>
        <p:spPr>
          <a:xfrm>
            <a:off x="7248504" y="2852778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file.o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3DD251-6DE3-76CF-9296-09757D49DEC0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513473" y="1435545"/>
            <a:ext cx="0" cy="4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013D3-BAD9-FA50-B795-1B0FB728184A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513473" y="2423347"/>
            <a:ext cx="0" cy="4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98E779-0F37-5B3B-7C73-DAC9EC16E323}"/>
              </a:ext>
            </a:extLst>
          </p:cNvPr>
          <p:cNvSpPr/>
          <p:nvPr/>
        </p:nvSpPr>
        <p:spPr>
          <a:xfrm>
            <a:off x="1901687" y="894223"/>
            <a:ext cx="7904922" cy="4843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39E8-AD58-F253-7064-B04ADF3E1984}"/>
              </a:ext>
            </a:extLst>
          </p:cNvPr>
          <p:cNvSpPr txBox="1"/>
          <p:nvPr/>
        </p:nvSpPr>
        <p:spPr>
          <a:xfrm>
            <a:off x="7128248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Start Emulation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1EDC-5232-A323-A8D0-D637CC79F3BB}"/>
              </a:ext>
            </a:extLst>
          </p:cNvPr>
          <p:cNvSpPr txBox="1"/>
          <p:nvPr/>
        </p:nvSpPr>
        <p:spPr>
          <a:xfrm>
            <a:off x="4465707" y="1171222"/>
            <a:ext cx="15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Set Assembly File for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9D54-E176-162E-D99E-BCDB17D524C0}"/>
              </a:ext>
            </a:extLst>
          </p:cNvPr>
          <p:cNvSpPr txBox="1"/>
          <p:nvPr/>
        </p:nvSpPr>
        <p:spPr>
          <a:xfrm>
            <a:off x="8024296" y="1814945"/>
            <a:ext cx="18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Make the display reflect the state under the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6EC4-713F-F881-4C78-0F2174FA7C56}"/>
              </a:ext>
            </a:extLst>
          </p:cNvPr>
          <p:cNvSpPr txBox="1"/>
          <p:nvPr/>
        </p:nvSpPr>
        <p:spPr>
          <a:xfrm>
            <a:off x="4996070" y="4959428"/>
            <a:ext cx="27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Three tabs for different displays and button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94B4-ACFE-D9FE-6849-EEDB366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855003"/>
            <a:ext cx="5890568" cy="308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7CA8D-5BBA-7DDA-98A1-1E54321845DB}"/>
              </a:ext>
            </a:extLst>
          </p:cNvPr>
          <p:cNvSpPr/>
          <p:nvPr/>
        </p:nvSpPr>
        <p:spPr>
          <a:xfrm>
            <a:off x="4996070" y="4643303"/>
            <a:ext cx="2761643" cy="96245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99F8E-66B9-A82F-F98D-BA355568BE3D}"/>
              </a:ext>
            </a:extLst>
          </p:cNvPr>
          <p:cNvSpPr/>
          <p:nvPr/>
        </p:nvSpPr>
        <p:spPr>
          <a:xfrm>
            <a:off x="6427820" y="3054626"/>
            <a:ext cx="2211346" cy="149087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25D27-0438-9F59-FF1D-D521F35B9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20609" y="2276610"/>
            <a:ext cx="503687" cy="280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02A64-8820-FCB1-DEA1-5B0DD78C1C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220543" y="1817553"/>
            <a:ext cx="284919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718938-EC80-D997-0CA8-94FAFF1180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96417" y="1817553"/>
            <a:ext cx="906530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57F85A-FD68-D248-5D88-1A0E16AAAE96}"/>
              </a:ext>
            </a:extLst>
          </p:cNvPr>
          <p:cNvSpPr txBox="1"/>
          <p:nvPr/>
        </p:nvSpPr>
        <p:spPr>
          <a:xfrm>
            <a:off x="5951183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Step Emulation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BD54-0A8B-6E9E-E56C-C019491F3132}"/>
              </a:ext>
            </a:extLst>
          </p:cNvPr>
          <p:cNvSpPr txBox="1"/>
          <p:nvPr/>
        </p:nvSpPr>
        <p:spPr>
          <a:xfrm>
            <a:off x="2844771" y="894223"/>
            <a:ext cx="162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Restart the simulation and  reset the 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833B6E-DC6A-07B8-4B08-68B4494D9D1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166570" y="1817553"/>
            <a:ext cx="359312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D8EC-A7B4-AEC6-9F05-7F931A574FC4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655239" y="1817553"/>
            <a:ext cx="1119583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714CE-CB18-58A2-E1E4-86A9A2CEA612}"/>
              </a:ext>
            </a:extLst>
          </p:cNvPr>
          <p:cNvSpPr txBox="1"/>
          <p:nvPr/>
        </p:nvSpPr>
        <p:spPr>
          <a:xfrm>
            <a:off x="7249682" y="361539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Four buttons</a:t>
            </a:r>
          </a:p>
        </p:txBody>
      </p:sp>
    </p:spTree>
    <p:extLst>
      <p:ext uri="{BB962C8B-B14F-4D97-AF65-F5344CB8AC3E}">
        <p14:creationId xmlns:p14="http://schemas.microsoft.com/office/powerpoint/2010/main" val="19227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152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22</cp:revision>
  <dcterms:created xsi:type="dcterms:W3CDTF">2022-10-26T19:19:49Z</dcterms:created>
  <dcterms:modified xsi:type="dcterms:W3CDTF">2022-11-13T18:10:10Z</dcterms:modified>
</cp:coreProperties>
</file>