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>
        <p:scale>
          <a:sx n="125" d="100"/>
          <a:sy n="125" d="100"/>
        </p:scale>
        <p:origin x="-1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20F2-3223-93F8-EA53-1D5100AB3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EF25F-AB5A-47A7-F2FC-F9FD72C9E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C2963-5770-348E-BCE3-B61E094E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DD502-1BDC-0418-DDBC-99630EBF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AC171-69DC-8F38-1B11-866CC196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07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8C6E-6988-C7FF-5A13-6C3A0E97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7D6AB-3926-2A10-0F0B-80470D853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442B2-C67E-553F-5A33-A3417870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3FB66-DA74-0EED-E1F0-9CA341A3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D8232-69F6-8F38-C82A-00E884F9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74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EC10A-90D2-6143-3CEB-B35FA752E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0C8BE-AC35-7D8F-DD1C-3ABF6B00C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4329F-77F8-294C-F702-5A65D2D7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8BDBF-C393-E433-808D-BF3DB7F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8FE99-38E1-5859-E206-A521483F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2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39FF-5592-0691-A72E-855D7E5C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394A-4EDE-BCDA-7D4B-F1B7096C4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47655-3C53-47B5-16C5-7FB79B15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36DC6-64BA-2FDE-C252-33210F3E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48C1-8FE6-6046-011B-716F1AC5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07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CCD8-DBF7-EB2D-31AC-66C78CA0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C7D20-3000-B5BE-9949-5545B7637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AD11-CD21-ADC7-5A89-81F8B668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09DBF-BD12-0C0F-E8B1-B2C2C121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A52E1-FAE0-13B0-6F87-DFB6827A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01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25F8-F45E-0158-1055-6F9F80E6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C6CA-E57B-902C-D20B-3B9CA0122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65749-62F3-3438-ADFA-B7A10F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0FBB8-5E87-6A14-5761-BC497CBC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9EE17-2731-B18F-101C-D9F322B3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81852-64A6-3D87-A1C7-4CFC8053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8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FB49-AC92-8472-DFB3-0026E935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F29A4-8E99-C225-FF3C-15D27BC45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380E0-73A6-67F2-C48C-553F67D69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6FCE1-B733-7F5C-686F-5E88038E6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1B697-B022-7A78-1FC3-78FB9BA39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6AA75-C8CC-104D-A3EC-C0711726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44E2E-2C10-A7B5-E588-DF9F9E66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F83F9-E3CB-D374-507A-D392388A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6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5088-6EF9-5488-AA29-095192C0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A0506-11C5-C830-82D6-760C11B1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48099-FD05-A226-6A31-44D4871E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63ADE-6EDD-B03F-8B34-88F1BD21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55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26257-9B00-3CD6-D213-D28E451D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4B8E2-8FE3-07FE-E941-28AD534B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0D8AC-FB1E-F304-CFB5-5F28D6E3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49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5FCD-4FED-5D7E-E3D5-481121D8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19D3D-E23B-6849-76E1-392F2B30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C4D35-DBFA-8379-53DC-9A9C3046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51F6E-ACC7-411B-9974-E2D5171C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12BFB-C6F3-D26A-DE08-0B4C954B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0E7B4-33D2-81D8-0774-9EBEFA7F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3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9AD8-7C4D-4B28-CE47-CB9B88DF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935EF-9DC7-B1C9-3BF2-69F5174E5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246AF-0CEF-BC56-56E6-30F65F4CD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CE47D-F5B8-96B3-8D16-F45542F0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6B400-C14A-3422-2FFB-525541F1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B617B-CC52-787E-2D81-7B4A02BB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48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DF73B-6235-B7B6-2C58-2F7670DA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A2E35-21B3-361B-0DB8-5C3EFEADD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DEF9C-C446-9F45-C979-58A1DF6F7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C857-609A-43FA-83CE-07000BF55DB0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B1B48-E63F-BAB9-345F-F4D3EF0CE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879F0-BD3B-EA52-83BF-056B9A901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7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FA5E5FF-6196-C5C6-74F5-E77753F81793}"/>
              </a:ext>
            </a:extLst>
          </p:cNvPr>
          <p:cNvSpPr/>
          <p:nvPr/>
        </p:nvSpPr>
        <p:spPr>
          <a:xfrm>
            <a:off x="1582911" y="968188"/>
            <a:ext cx="5770126" cy="2113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B77E1-F2B3-71F6-CEB8-681774864D54}"/>
              </a:ext>
            </a:extLst>
          </p:cNvPr>
          <p:cNvSpPr/>
          <p:nvPr/>
        </p:nvSpPr>
        <p:spPr>
          <a:xfrm>
            <a:off x="3795913" y="1122506"/>
            <a:ext cx="1682803" cy="1696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6E2A2-03AA-E972-8354-4748E269A4C7}"/>
              </a:ext>
            </a:extLst>
          </p:cNvPr>
          <p:cNvSpPr txBox="1"/>
          <p:nvPr/>
        </p:nvSpPr>
        <p:spPr>
          <a:xfrm>
            <a:off x="2587435" y="124053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clk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E42E1-7EC4-961C-3E25-8E562A518DDC}"/>
              </a:ext>
            </a:extLst>
          </p:cNvPr>
          <p:cNvSpPr txBox="1"/>
          <p:nvPr/>
        </p:nvSpPr>
        <p:spPr>
          <a:xfrm>
            <a:off x="2368850" y="1609869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E285F-42E3-6381-8CBC-4133737C1138}"/>
              </a:ext>
            </a:extLst>
          </p:cNvPr>
          <p:cNvSpPr txBox="1"/>
          <p:nvPr/>
        </p:nvSpPr>
        <p:spPr>
          <a:xfrm>
            <a:off x="2489652" y="197362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incr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A4453-19BF-3882-2A4A-9A237147C306}"/>
              </a:ext>
            </a:extLst>
          </p:cNvPr>
          <p:cNvSpPr txBox="1"/>
          <p:nvPr/>
        </p:nvSpPr>
        <p:spPr>
          <a:xfrm>
            <a:off x="1679238" y="2348533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buttons(3:0)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74569-8E0C-04E8-484F-58CA52B94A45}"/>
              </a:ext>
            </a:extLst>
          </p:cNvPr>
          <p:cNvSpPr txBox="1"/>
          <p:nvPr/>
        </p:nvSpPr>
        <p:spPr>
          <a:xfrm>
            <a:off x="6247650" y="176395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leds</a:t>
            </a:r>
            <a:r>
              <a:rPr lang="en-GB" dirty="0"/>
              <a:t>(3:0)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702C4E-3173-510D-6057-5FD0A7CC8990}"/>
              </a:ext>
            </a:extLst>
          </p:cNvPr>
          <p:cNvCxnSpPr/>
          <p:nvPr/>
        </p:nvCxnSpPr>
        <p:spPr>
          <a:xfrm flipH="1">
            <a:off x="3026979" y="1425203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AE79E4-C31A-352A-F367-98EE337DDAC0}"/>
              </a:ext>
            </a:extLst>
          </p:cNvPr>
          <p:cNvCxnSpPr/>
          <p:nvPr/>
        </p:nvCxnSpPr>
        <p:spPr>
          <a:xfrm flipH="1">
            <a:off x="3026979" y="1798319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A599A4-DF18-EB5D-9A09-334ADF4DABA7}"/>
              </a:ext>
            </a:extLst>
          </p:cNvPr>
          <p:cNvCxnSpPr/>
          <p:nvPr/>
        </p:nvCxnSpPr>
        <p:spPr>
          <a:xfrm flipH="1">
            <a:off x="3026979" y="2161345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5C1EEA-A6BA-A635-F504-894D18A43836}"/>
              </a:ext>
            </a:extLst>
          </p:cNvPr>
          <p:cNvCxnSpPr/>
          <p:nvPr/>
        </p:nvCxnSpPr>
        <p:spPr>
          <a:xfrm flipH="1">
            <a:off x="3026979" y="2522482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DC1D6-7FF8-E19E-F1BE-0E00C8296545}"/>
              </a:ext>
            </a:extLst>
          </p:cNvPr>
          <p:cNvCxnSpPr/>
          <p:nvPr/>
        </p:nvCxnSpPr>
        <p:spPr>
          <a:xfrm flipH="1">
            <a:off x="5478716" y="1948618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7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53D4E9E-AD94-4539-9A8E-B0AD1A5EBEBD}"/>
              </a:ext>
            </a:extLst>
          </p:cNvPr>
          <p:cNvSpPr/>
          <p:nvPr/>
        </p:nvSpPr>
        <p:spPr>
          <a:xfrm>
            <a:off x="2334383" y="2104284"/>
            <a:ext cx="3272667" cy="12294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D95E26-1423-4CB9-F024-DABD11AF29DA}"/>
              </a:ext>
            </a:extLst>
          </p:cNvPr>
          <p:cNvSpPr/>
          <p:nvPr/>
        </p:nvSpPr>
        <p:spPr>
          <a:xfrm>
            <a:off x="2209800" y="457200"/>
            <a:ext cx="2538867" cy="11683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15F722-0695-DDC1-EA69-EF2357BA2317}"/>
              </a:ext>
            </a:extLst>
          </p:cNvPr>
          <p:cNvCxnSpPr>
            <a:cxnSpLocks/>
          </p:cNvCxnSpPr>
          <p:nvPr/>
        </p:nvCxnSpPr>
        <p:spPr>
          <a:xfrm>
            <a:off x="2401625" y="2381094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A51054-B98D-1142-4B7A-9847D56E9235}"/>
              </a:ext>
            </a:extLst>
          </p:cNvPr>
          <p:cNvCxnSpPr>
            <a:cxnSpLocks/>
          </p:cNvCxnSpPr>
          <p:nvPr/>
        </p:nvCxnSpPr>
        <p:spPr>
          <a:xfrm>
            <a:off x="2401625" y="2778225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DF5D9B-FE36-6789-3B81-D1C450429221}"/>
              </a:ext>
            </a:extLst>
          </p:cNvPr>
          <p:cNvCxnSpPr>
            <a:cxnSpLocks/>
          </p:cNvCxnSpPr>
          <p:nvPr/>
        </p:nvCxnSpPr>
        <p:spPr>
          <a:xfrm>
            <a:off x="2401625" y="835218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946329-3170-AD4A-6BD8-943D494E7322}"/>
              </a:ext>
            </a:extLst>
          </p:cNvPr>
          <p:cNvCxnSpPr>
            <a:cxnSpLocks/>
          </p:cNvCxnSpPr>
          <p:nvPr/>
        </p:nvCxnSpPr>
        <p:spPr>
          <a:xfrm>
            <a:off x="2401625" y="1232349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09E4B4B-27C4-F58D-81CD-819A06328FB8}"/>
              </a:ext>
            </a:extLst>
          </p:cNvPr>
          <p:cNvSpPr/>
          <p:nvPr/>
        </p:nvSpPr>
        <p:spPr>
          <a:xfrm>
            <a:off x="4636329" y="2464383"/>
            <a:ext cx="581416" cy="756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8F8A5B-4096-E4B9-314C-4BFC594EFB81}"/>
              </a:ext>
            </a:extLst>
          </p:cNvPr>
          <p:cNvGrpSpPr/>
          <p:nvPr/>
        </p:nvGrpSpPr>
        <p:grpSpPr>
          <a:xfrm>
            <a:off x="4630637" y="2930465"/>
            <a:ext cx="118030" cy="208875"/>
            <a:chOff x="8388570" y="2302315"/>
            <a:chExt cx="61130" cy="1081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104CB5A-1E3A-847B-9230-498C09FC70F4}"/>
                </a:ext>
              </a:extLst>
            </p:cNvPr>
            <p:cNvCxnSpPr>
              <a:cxnSpLocks/>
            </p:cNvCxnSpPr>
            <p:nvPr/>
          </p:nvCxnSpPr>
          <p:spPr>
            <a:xfrm>
              <a:off x="8391518" y="2302315"/>
              <a:ext cx="58182" cy="56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C0A35F-B90A-FB6F-7A1E-CC1910B96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8570" y="2359249"/>
              <a:ext cx="61130" cy="51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2400738-2700-30FD-5C24-681EE9D716D7}"/>
              </a:ext>
            </a:extLst>
          </p:cNvPr>
          <p:cNvSpPr txBox="1"/>
          <p:nvPr/>
        </p:nvSpPr>
        <p:spPr>
          <a:xfrm>
            <a:off x="4601579" y="24084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48FD5-A2F9-B03B-1178-A44883673F8A}"/>
              </a:ext>
            </a:extLst>
          </p:cNvPr>
          <p:cNvSpPr txBox="1"/>
          <p:nvPr/>
        </p:nvSpPr>
        <p:spPr>
          <a:xfrm>
            <a:off x="4912334" y="240844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0705CE-81E6-6AD9-D752-E340A070334E}"/>
              </a:ext>
            </a:extLst>
          </p:cNvPr>
          <p:cNvCxnSpPr>
            <a:cxnSpLocks/>
          </p:cNvCxnSpPr>
          <p:nvPr/>
        </p:nvCxnSpPr>
        <p:spPr>
          <a:xfrm>
            <a:off x="5217746" y="2598868"/>
            <a:ext cx="331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26925D-EEA3-76E6-ED73-23A06632534C}"/>
              </a:ext>
            </a:extLst>
          </p:cNvPr>
          <p:cNvCxnSpPr>
            <a:cxnSpLocks/>
          </p:cNvCxnSpPr>
          <p:nvPr/>
        </p:nvCxnSpPr>
        <p:spPr>
          <a:xfrm>
            <a:off x="4431874" y="3034902"/>
            <a:ext cx="198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567D50-AF9F-4353-07E5-907529BD44F3}"/>
              </a:ext>
            </a:extLst>
          </p:cNvPr>
          <p:cNvSpPr txBox="1"/>
          <p:nvPr/>
        </p:nvSpPr>
        <p:spPr>
          <a:xfrm>
            <a:off x="4601579" y="262782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3D866C-AD8E-C87A-22F2-C5F50A94E108}"/>
              </a:ext>
            </a:extLst>
          </p:cNvPr>
          <p:cNvCxnSpPr>
            <a:cxnSpLocks/>
          </p:cNvCxnSpPr>
          <p:nvPr/>
        </p:nvCxnSpPr>
        <p:spPr>
          <a:xfrm>
            <a:off x="3644900" y="2616142"/>
            <a:ext cx="985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loud 1">
            <a:extLst>
              <a:ext uri="{FF2B5EF4-FFF2-40B4-BE49-F238E27FC236}">
                <a16:creationId xmlns:a16="http://schemas.microsoft.com/office/drawing/2014/main" id="{DFD8CEEF-5A5F-A52B-4F44-307CCD760149}"/>
              </a:ext>
            </a:extLst>
          </p:cNvPr>
          <p:cNvSpPr/>
          <p:nvPr/>
        </p:nvSpPr>
        <p:spPr>
          <a:xfrm>
            <a:off x="2831788" y="2194385"/>
            <a:ext cx="1311691" cy="895482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Delay 16">
            <a:extLst>
              <a:ext uri="{FF2B5EF4-FFF2-40B4-BE49-F238E27FC236}">
                <a16:creationId xmlns:a16="http://schemas.microsoft.com/office/drawing/2014/main" id="{5AFEAC4A-943F-80D0-1F10-859F4761FEBD}"/>
              </a:ext>
            </a:extLst>
          </p:cNvPr>
          <p:cNvSpPr/>
          <p:nvPr/>
        </p:nvSpPr>
        <p:spPr>
          <a:xfrm>
            <a:off x="3474821" y="2338519"/>
            <a:ext cx="340158" cy="241300"/>
          </a:xfrm>
          <a:prstGeom prst="flowChartDelay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A411DE-8317-65F0-DD4A-2ABCBE7FE343}"/>
              </a:ext>
            </a:extLst>
          </p:cNvPr>
          <p:cNvGrpSpPr/>
          <p:nvPr/>
        </p:nvGrpSpPr>
        <p:grpSpPr>
          <a:xfrm>
            <a:off x="3250189" y="2691836"/>
            <a:ext cx="387461" cy="241300"/>
            <a:chOff x="7023410" y="1876718"/>
            <a:chExt cx="387461" cy="2413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Flowchart: Delay 18">
              <a:extLst>
                <a:ext uri="{FF2B5EF4-FFF2-40B4-BE49-F238E27FC236}">
                  <a16:creationId xmlns:a16="http://schemas.microsoft.com/office/drawing/2014/main" id="{964CBBA8-B9B7-8F13-B3E0-04FE70424387}"/>
                </a:ext>
              </a:extLst>
            </p:cNvPr>
            <p:cNvSpPr/>
            <p:nvPr/>
          </p:nvSpPr>
          <p:spPr>
            <a:xfrm>
              <a:off x="7023410" y="1876718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07DAEC-FB60-9384-B42F-2A6A4668EC5C}"/>
                </a:ext>
              </a:extLst>
            </p:cNvPr>
            <p:cNvSpPr/>
            <p:nvPr/>
          </p:nvSpPr>
          <p:spPr>
            <a:xfrm>
              <a:off x="7365152" y="1971332"/>
              <a:ext cx="45719" cy="45719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E6558C-EC41-9D27-DED8-93BB0D0952BC}"/>
              </a:ext>
            </a:extLst>
          </p:cNvPr>
          <p:cNvCxnSpPr>
            <a:cxnSpLocks/>
          </p:cNvCxnSpPr>
          <p:nvPr/>
        </p:nvCxnSpPr>
        <p:spPr>
          <a:xfrm>
            <a:off x="3995475" y="1025718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ud 21">
            <a:extLst>
              <a:ext uri="{FF2B5EF4-FFF2-40B4-BE49-F238E27FC236}">
                <a16:creationId xmlns:a16="http://schemas.microsoft.com/office/drawing/2014/main" id="{681D575B-9EE4-EF39-C2ED-49F5CCD8462B}"/>
              </a:ext>
            </a:extLst>
          </p:cNvPr>
          <p:cNvSpPr/>
          <p:nvPr/>
        </p:nvSpPr>
        <p:spPr>
          <a:xfrm>
            <a:off x="2831788" y="640284"/>
            <a:ext cx="1311691" cy="895482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Delay 22">
            <a:extLst>
              <a:ext uri="{FF2B5EF4-FFF2-40B4-BE49-F238E27FC236}">
                <a16:creationId xmlns:a16="http://schemas.microsoft.com/office/drawing/2014/main" id="{7C7A64A5-6D32-4C56-F573-5487B1EBCD06}"/>
              </a:ext>
            </a:extLst>
          </p:cNvPr>
          <p:cNvSpPr/>
          <p:nvPr/>
        </p:nvSpPr>
        <p:spPr>
          <a:xfrm>
            <a:off x="3474821" y="784418"/>
            <a:ext cx="340158" cy="241300"/>
          </a:xfrm>
          <a:prstGeom prst="flowChartDelay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F3E109-2A5C-E1DE-9740-C280E1A3B369}"/>
              </a:ext>
            </a:extLst>
          </p:cNvPr>
          <p:cNvGrpSpPr/>
          <p:nvPr/>
        </p:nvGrpSpPr>
        <p:grpSpPr>
          <a:xfrm>
            <a:off x="3250189" y="1137735"/>
            <a:ext cx="387461" cy="241300"/>
            <a:chOff x="7023410" y="1876718"/>
            <a:chExt cx="387461" cy="2413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Flowchart: Delay 18">
              <a:extLst>
                <a:ext uri="{FF2B5EF4-FFF2-40B4-BE49-F238E27FC236}">
                  <a16:creationId xmlns:a16="http://schemas.microsoft.com/office/drawing/2014/main" id="{4D00DDC2-8291-7208-11AD-77EAB45CE5F7}"/>
                </a:ext>
              </a:extLst>
            </p:cNvPr>
            <p:cNvSpPr/>
            <p:nvPr/>
          </p:nvSpPr>
          <p:spPr>
            <a:xfrm>
              <a:off x="7023410" y="1876718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267EB24-FCAE-028F-B011-F43512BC5D5A}"/>
                </a:ext>
              </a:extLst>
            </p:cNvPr>
            <p:cNvSpPr/>
            <p:nvPr/>
          </p:nvSpPr>
          <p:spPr>
            <a:xfrm>
              <a:off x="7365152" y="1971332"/>
              <a:ext cx="45719" cy="45719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4762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F03E01E4-46C6-212F-BED7-53F290F21AA6}"/>
              </a:ext>
            </a:extLst>
          </p:cNvPr>
          <p:cNvSpPr/>
          <p:nvPr/>
        </p:nvSpPr>
        <p:spPr>
          <a:xfrm>
            <a:off x="1244600" y="1513840"/>
            <a:ext cx="3789680" cy="29108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E30762-9D34-4724-7C56-9F2AE5FFF4ED}"/>
              </a:ext>
            </a:extLst>
          </p:cNvPr>
          <p:cNvSpPr/>
          <p:nvPr/>
        </p:nvSpPr>
        <p:spPr>
          <a:xfrm>
            <a:off x="2793650" y="1626121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113ED5-7B7D-B160-471C-1A86F021B81C}"/>
              </a:ext>
            </a:extLst>
          </p:cNvPr>
          <p:cNvSpPr/>
          <p:nvPr/>
        </p:nvSpPr>
        <p:spPr>
          <a:xfrm>
            <a:off x="2793650" y="2971800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RISC CPU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0A6292-D14F-0FF0-5918-F0A4E73ACA31}"/>
              </a:ext>
            </a:extLst>
          </p:cNvPr>
          <p:cNvGrpSpPr/>
          <p:nvPr/>
        </p:nvGrpSpPr>
        <p:grpSpPr>
          <a:xfrm>
            <a:off x="4205211" y="2540521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Flowchart: Extract 5">
              <a:extLst>
                <a:ext uri="{FF2B5EF4-FFF2-40B4-BE49-F238E27FC236}">
                  <a16:creationId xmlns:a16="http://schemas.microsoft.com/office/drawing/2014/main" id="{2CA7C31D-7916-03EF-5350-80073B5CA380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AF2217-A071-4B16-8D11-9B91E1FF61D1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E566D8-AE46-2ACE-72C8-32FB4ECD2FC9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370D15E-3C85-B0ED-2F3B-7BE33114B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29ACBB6-EE3B-2D5C-A31A-441590245E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1F72DB-DBEC-A2D0-0298-EC6AF5DC287F}"/>
              </a:ext>
            </a:extLst>
          </p:cNvPr>
          <p:cNvGrpSpPr/>
          <p:nvPr/>
        </p:nvGrpSpPr>
        <p:grpSpPr>
          <a:xfrm>
            <a:off x="1387782" y="2754877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D12806-2A4B-6690-E459-CC846C0D1CD9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E633AD2-336F-5BF1-DFA2-717E4629C4B2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41F00EF-C7E3-FB4A-1688-1053A02DC10C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2D61E70-BF16-BE3B-6584-CC028F324722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814C038-D570-520E-B865-C75289C90EE0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D58DF09-3FB1-45C8-97BF-2DE539220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9E1606C-53C8-7462-B352-CC8259B315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E8F257-6C5D-7265-DE00-A44E1A550C62}"/>
              </a:ext>
            </a:extLst>
          </p:cNvPr>
          <p:cNvGrpSpPr/>
          <p:nvPr/>
        </p:nvGrpSpPr>
        <p:grpSpPr>
          <a:xfrm>
            <a:off x="4205211" y="2986636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Flowchart: Extract 39">
              <a:extLst>
                <a:ext uri="{FF2B5EF4-FFF2-40B4-BE49-F238E27FC236}">
                  <a16:creationId xmlns:a16="http://schemas.microsoft.com/office/drawing/2014/main" id="{9F1242E3-5D70-4AC8-08C2-F4DEC620A37E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ACF3FD-DF41-DD7B-62F4-B768CE5E5239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A663858-E38F-0D5A-A6EE-AFEBA6078A78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D5B4BEE-665E-81BC-2F67-3F5E9CA456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7491948-8EEE-74A2-451E-2BE79A4A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E354E9E-0FB6-31F9-1A1E-420881941724}"/>
              </a:ext>
            </a:extLst>
          </p:cNvPr>
          <p:cNvGrpSpPr/>
          <p:nvPr/>
        </p:nvGrpSpPr>
        <p:grpSpPr>
          <a:xfrm>
            <a:off x="4205211" y="3424829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Flowchart: Extract 45">
              <a:extLst>
                <a:ext uri="{FF2B5EF4-FFF2-40B4-BE49-F238E27FC236}">
                  <a16:creationId xmlns:a16="http://schemas.microsoft.com/office/drawing/2014/main" id="{948E9BBF-9DCB-A1FB-6A3B-468A64C8EBAD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A18076C-3E79-8466-548C-206D072EC6E3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BF9DD04-FC92-5390-118F-6FBAF9E2ED45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93CC925-382B-D26B-B939-A89484C195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75B9DC0-85C6-1FAC-A6BB-5FB6F7528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64A078-E710-4D29-2747-537B5D3D134B}"/>
              </a:ext>
            </a:extLst>
          </p:cNvPr>
          <p:cNvGrpSpPr/>
          <p:nvPr/>
        </p:nvGrpSpPr>
        <p:grpSpPr>
          <a:xfrm>
            <a:off x="4205211" y="3863021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Flowchart: Extract 51">
              <a:extLst>
                <a:ext uri="{FF2B5EF4-FFF2-40B4-BE49-F238E27FC236}">
                  <a16:creationId xmlns:a16="http://schemas.microsoft.com/office/drawing/2014/main" id="{3F9629D9-F9DD-67A0-3C66-C5E8BE200188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2194463-95D3-6273-3D26-93CF3B13AF34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2CB481F-D360-3570-80B3-F9DC3806B202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CBD4431-6ED7-D5C7-F231-C9FE9A65EC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88FDEF9-1A17-02B3-8471-727CAF5601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8300953-0D7A-5324-B392-F33F1A381962}"/>
              </a:ext>
            </a:extLst>
          </p:cNvPr>
          <p:cNvGrpSpPr/>
          <p:nvPr/>
        </p:nvGrpSpPr>
        <p:grpSpPr>
          <a:xfrm>
            <a:off x="1387782" y="3083344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126A361-0B84-3420-C280-E30677CCDAED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242495B-9215-8CF0-25A2-5AF808323EC2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08A6677-9791-BF7E-84D6-E0D2E750F23C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09004F-993A-DAC4-BAA8-B1357D61B587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4FEBC33-18B1-F92C-BAC2-5FFFA9BDC272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B72CC3B-C68D-D4F9-F593-F0DAB341D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10CA969-5AE9-D359-5875-BF57E6C9DC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7A89579-9173-DFE1-6F7C-03AA989920B2}"/>
              </a:ext>
            </a:extLst>
          </p:cNvPr>
          <p:cNvGrpSpPr/>
          <p:nvPr/>
        </p:nvGrpSpPr>
        <p:grpSpPr>
          <a:xfrm>
            <a:off x="1387782" y="3744244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5A99180-9FA3-D135-4909-9E20A20D18A1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A3C385E-8BF8-5FBC-9BE0-7698941A3B66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71A1DB1-5B1B-132D-2853-EEB685AFCA3B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B53705E-690D-E04B-A30F-DA7C3F7C7D5A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DBFD7AC-9BC8-CF57-2054-85CAEB77F3F5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92733BD-D281-B5EF-E9DE-EDCBA74D2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8C77588-ADDD-CBE4-BFBD-D7F6F553E4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D255EEA-F664-C544-0422-ACDAE57F4863}"/>
              </a:ext>
            </a:extLst>
          </p:cNvPr>
          <p:cNvGrpSpPr/>
          <p:nvPr/>
        </p:nvGrpSpPr>
        <p:grpSpPr>
          <a:xfrm>
            <a:off x="1387782" y="3411810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F9E2F4-B91C-7E27-D33F-4A6D6BB6E49F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9C3E460-A816-E715-84D4-3C7C4CDCE31B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E10DA61-E81A-8FE2-6DCD-5498C4F3ECAB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31E8E9E-A6C7-6B13-46E2-6B7F076E48DD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7E436EE-A8F1-C8C8-2955-7EFD20A75683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DA44ABC-E394-0B80-BE60-A4B48B698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76FF75D-47FD-6A02-8FBE-0A385A1461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7CA4912-BBE6-90EF-089D-B790674F1018}"/>
              </a:ext>
            </a:extLst>
          </p:cNvPr>
          <p:cNvCxnSpPr/>
          <p:nvPr/>
        </p:nvCxnSpPr>
        <p:spPr>
          <a:xfrm>
            <a:off x="4205211" y="2823425"/>
            <a:ext cx="0" cy="1322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26B151-2B3C-B88B-0975-903E071CBA9A}"/>
              </a:ext>
            </a:extLst>
          </p:cNvPr>
          <p:cNvCxnSpPr>
            <a:stCxn id="3" idx="3"/>
          </p:cNvCxnSpPr>
          <p:nvPr/>
        </p:nvCxnSpPr>
        <p:spPr>
          <a:xfrm flipV="1">
            <a:off x="3708050" y="3424829"/>
            <a:ext cx="497161" cy="4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8F3F7AB-E86C-5A23-8D4B-0E8D484DDDCA}"/>
              </a:ext>
            </a:extLst>
          </p:cNvPr>
          <p:cNvCxnSpPr/>
          <p:nvPr/>
        </p:nvCxnSpPr>
        <p:spPr>
          <a:xfrm>
            <a:off x="2159307" y="2948552"/>
            <a:ext cx="0" cy="9893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018E146-AF2E-7654-7E24-2EC61239902A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2159307" y="3424829"/>
            <a:ext cx="634343" cy="4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EDC3D26-D76D-AFB2-B8BC-76195EB60C87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3250850" y="2540521"/>
            <a:ext cx="0" cy="4312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8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Abbey</dc:creator>
  <cp:lastModifiedBy>Philip Abbey</cp:lastModifiedBy>
  <cp:revision>7</cp:revision>
  <dcterms:created xsi:type="dcterms:W3CDTF">2022-10-26T19:19:49Z</dcterms:created>
  <dcterms:modified xsi:type="dcterms:W3CDTF">2022-11-10T20:41:55Z</dcterms:modified>
</cp:coreProperties>
</file>