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25" d="100"/>
          <a:sy n="125" d="100"/>
        </p:scale>
        <p:origin x="-5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436480" cy="4739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0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522217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522217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522217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522217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522217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4743115" y="4696665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605788" y="3628416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281458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7028848" y="2418439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6520027" y="3443750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452828" y="2923669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358757" y="2923669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93775-87C6-DB55-3EB0-9A7E9B5B1A27}"/>
              </a:ext>
            </a:extLst>
          </p:cNvPr>
          <p:cNvGrpSpPr/>
          <p:nvPr/>
        </p:nvGrpSpPr>
        <p:grpSpPr>
          <a:xfrm>
            <a:off x="8525194" y="4067305"/>
            <a:ext cx="912429" cy="1256747"/>
            <a:chOff x="8522217" y="4030284"/>
            <a:chExt cx="912429" cy="12567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C71C24-592A-D3B7-DBAC-3404CC8111EE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6AA4B9-897A-6F07-C5D6-252549805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88683A-F9BB-9E8B-34E8-8ED71DE0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52744CA-0A51-3019-665D-B9E4FCD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DFD318-366A-1D9B-A3A6-833FCDFAD6A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26AD8-E5CB-075D-965E-08DA33008CDC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4DB885-2975-D20B-A441-BB87C8F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13B271-1C9D-9D84-C0CD-48C754EA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AE3620-36E7-3BCC-A575-A4158C2F27D4}"/>
              </a:ext>
            </a:extLst>
          </p:cNvPr>
          <p:cNvSpPr/>
          <p:nvPr/>
        </p:nvSpPr>
        <p:spPr>
          <a:xfrm>
            <a:off x="6843451" y="4168729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2A4CC78-A6E7-46C8-100A-59F8292B68A9}"/>
              </a:ext>
            </a:extLst>
          </p:cNvPr>
          <p:cNvCxnSpPr>
            <a:cxnSpLocks/>
            <a:stCxn id="110" idx="3"/>
            <a:endCxn id="64" idx="1"/>
          </p:cNvCxnSpPr>
          <p:nvPr/>
        </p:nvCxnSpPr>
        <p:spPr>
          <a:xfrm flipV="1">
            <a:off x="8049808" y="4695679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2BD19F-E975-6806-A862-88365E3FCC2C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7630066" y="3680955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B4646E-74FB-DB5F-C82B-D0115BB8A0A8}"/>
              </a:ext>
            </a:extLst>
          </p:cNvPr>
          <p:cNvCxnSpPr>
            <a:cxnSpLocks/>
          </p:cNvCxnSpPr>
          <p:nvPr/>
        </p:nvCxnSpPr>
        <p:spPr>
          <a:xfrm flipV="1">
            <a:off x="8113729" y="3023638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01A30E-5883-FD03-F610-29461653D0DC}"/>
              </a:ext>
            </a:extLst>
          </p:cNvPr>
          <p:cNvSpPr txBox="1"/>
          <p:nvPr/>
        </p:nvSpPr>
        <p:spPr>
          <a:xfrm>
            <a:off x="6854730" y="4603345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E269FE-71B7-F936-6530-17AFFF004E71}"/>
              </a:ext>
            </a:extLst>
          </p:cNvPr>
          <p:cNvSpPr txBox="1"/>
          <p:nvPr/>
        </p:nvSpPr>
        <p:spPr>
          <a:xfrm>
            <a:off x="7172809" y="4180179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29D3B-72AA-F2D1-7E6E-9C1C9C99C231}"/>
              </a:ext>
            </a:extLst>
          </p:cNvPr>
          <p:cNvSpPr txBox="1"/>
          <p:nvPr/>
        </p:nvSpPr>
        <p:spPr>
          <a:xfrm>
            <a:off x="7318757" y="4610084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FC3EE2-3CBD-901C-D750-C6E6B6A66000}"/>
              </a:ext>
            </a:extLst>
          </p:cNvPr>
          <p:cNvSpPr/>
          <p:nvPr/>
        </p:nvSpPr>
        <p:spPr>
          <a:xfrm>
            <a:off x="8083717" y="2993598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C1EB6EE-8C0A-C2EC-B39A-C558DC486623}"/>
              </a:ext>
            </a:extLst>
          </p:cNvPr>
          <p:cNvSpPr/>
          <p:nvPr/>
        </p:nvSpPr>
        <p:spPr>
          <a:xfrm flipV="1">
            <a:off x="6581190" y="4672606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165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23</cp:revision>
  <dcterms:created xsi:type="dcterms:W3CDTF">2022-10-26T19:19:49Z</dcterms:created>
  <dcterms:modified xsi:type="dcterms:W3CDTF">2022-11-19T18:48:02Z</dcterms:modified>
</cp:coreProperties>
</file>