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83" d="100"/>
          <a:sy n="83" d="100"/>
        </p:scale>
        <p:origin x="80" y="1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20F2-3223-93F8-EA53-1D5100AB3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F25F-AB5A-47A7-F2FC-F9FD72C9E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C2963-5770-348E-BCE3-B61E094E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D502-1BDC-0418-DDBC-99630EBF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AC171-69DC-8F38-1B11-866CC196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07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8C6E-6988-C7FF-5A13-6C3A0E97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7D6AB-3926-2A10-0F0B-80470D853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42B2-C67E-553F-5A33-A3417870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FB66-DA74-0EED-E1F0-9CA341A3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D8232-69F6-8F38-C82A-00E884F9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74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EC10A-90D2-6143-3CEB-B35FA752E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0C8BE-AC35-7D8F-DD1C-3ABF6B00C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329F-77F8-294C-F702-5A65D2D7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BDBF-C393-E433-808D-BF3DB7F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8FE99-38E1-5859-E206-A521483F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2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39FF-5592-0691-A72E-855D7E5C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394A-4EDE-BCDA-7D4B-F1B7096C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7655-3C53-47B5-16C5-7FB79B15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6DC6-64BA-2FDE-C252-33210F3E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48C1-8FE6-6046-011B-716F1AC5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07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CCD8-DBF7-EB2D-31AC-66C78CA0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C7D20-3000-B5BE-9949-5545B763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AD11-CD21-ADC7-5A89-81F8B668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9DBF-BD12-0C0F-E8B1-B2C2C121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52E1-FAE0-13B0-6F87-DFB6827A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1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25F8-F45E-0158-1055-6F9F80E6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C6CA-E57B-902C-D20B-3B9CA0122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65749-62F3-3438-ADFA-B7A10F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0FBB8-5E87-6A14-5761-BC497CBC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9EE17-2731-B18F-101C-D9F322B3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81852-64A6-3D87-A1C7-4CFC8053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8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FB49-AC92-8472-DFB3-0026E935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F29A4-8E99-C225-FF3C-15D27BC45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380E0-73A6-67F2-C48C-553F67D69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6FCE1-B733-7F5C-686F-5E88038E6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1B697-B022-7A78-1FC3-78FB9BA39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6AA75-C8CC-104D-A3EC-C0711726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44E2E-2C10-A7B5-E588-DF9F9E66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F83F9-E3CB-D374-507A-D392388A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5088-6EF9-5488-AA29-095192C0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A0506-11C5-C830-82D6-760C11B1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48099-FD05-A226-6A31-44D4871E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63ADE-6EDD-B03F-8B34-88F1BD21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55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26257-9B00-3CD6-D213-D28E451D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4B8E2-8FE3-07FE-E941-28AD534B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0D8AC-FB1E-F304-CFB5-5F28D6E3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49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5FCD-4FED-5D7E-E3D5-481121D8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9D3D-E23B-6849-76E1-392F2B30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C4D35-DBFA-8379-53DC-9A9C3046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51F6E-ACC7-411B-9974-E2D5171C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12BFB-C6F3-D26A-DE08-0B4C954B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E7B4-33D2-81D8-0774-9EBEFA7F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3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9AD8-7C4D-4B28-CE47-CB9B88DF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935EF-9DC7-B1C9-3BF2-69F5174E5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246AF-0CEF-BC56-56E6-30F65F4CD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CE47D-F5B8-96B3-8D16-F45542F0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6B400-C14A-3422-2FFB-525541F1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B617B-CC52-787E-2D81-7B4A02BB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48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DF73B-6235-B7B6-2C58-2F7670DA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2E35-21B3-361B-0DB8-5C3EFEAD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EF9C-C446-9F45-C979-58A1DF6F7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C857-609A-43FA-83CE-07000BF55DB0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1B48-E63F-BAB9-345F-F4D3EF0CE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879F0-BD3B-EA52-83BF-056B9A901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7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FA5E5FF-6196-C5C6-74F5-E77753F81793}"/>
              </a:ext>
            </a:extLst>
          </p:cNvPr>
          <p:cNvSpPr/>
          <p:nvPr/>
        </p:nvSpPr>
        <p:spPr>
          <a:xfrm>
            <a:off x="1582911" y="968188"/>
            <a:ext cx="5770126" cy="2113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B77E1-F2B3-71F6-CEB8-681774864D54}"/>
              </a:ext>
            </a:extLst>
          </p:cNvPr>
          <p:cNvSpPr/>
          <p:nvPr/>
        </p:nvSpPr>
        <p:spPr>
          <a:xfrm>
            <a:off x="3795913" y="1122506"/>
            <a:ext cx="1682803" cy="1696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6E2A2-03AA-E972-8354-4748E269A4C7}"/>
              </a:ext>
            </a:extLst>
          </p:cNvPr>
          <p:cNvSpPr txBox="1"/>
          <p:nvPr/>
        </p:nvSpPr>
        <p:spPr>
          <a:xfrm>
            <a:off x="2587435" y="12405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clk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E42E1-7EC4-961C-3E25-8E562A518DDC}"/>
              </a:ext>
            </a:extLst>
          </p:cNvPr>
          <p:cNvSpPr txBox="1"/>
          <p:nvPr/>
        </p:nvSpPr>
        <p:spPr>
          <a:xfrm>
            <a:off x="2368850" y="1609869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285F-42E3-6381-8CBC-4133737C1138}"/>
              </a:ext>
            </a:extLst>
          </p:cNvPr>
          <p:cNvSpPr txBox="1"/>
          <p:nvPr/>
        </p:nvSpPr>
        <p:spPr>
          <a:xfrm>
            <a:off x="2489652" y="197362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incr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A4453-19BF-3882-2A4A-9A237147C306}"/>
              </a:ext>
            </a:extLst>
          </p:cNvPr>
          <p:cNvSpPr txBox="1"/>
          <p:nvPr/>
        </p:nvSpPr>
        <p:spPr>
          <a:xfrm>
            <a:off x="1679238" y="234853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buttons(3:0)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74569-8E0C-04E8-484F-58CA52B94A45}"/>
              </a:ext>
            </a:extLst>
          </p:cNvPr>
          <p:cNvSpPr txBox="1"/>
          <p:nvPr/>
        </p:nvSpPr>
        <p:spPr>
          <a:xfrm>
            <a:off x="6247650" y="176395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leds</a:t>
            </a:r>
            <a:r>
              <a:rPr lang="en-GB" dirty="0"/>
              <a:t>(3:0)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702C4E-3173-510D-6057-5FD0A7CC8990}"/>
              </a:ext>
            </a:extLst>
          </p:cNvPr>
          <p:cNvCxnSpPr/>
          <p:nvPr/>
        </p:nvCxnSpPr>
        <p:spPr>
          <a:xfrm flipH="1">
            <a:off x="3026979" y="1425203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AE79E4-C31A-352A-F367-98EE337DDAC0}"/>
              </a:ext>
            </a:extLst>
          </p:cNvPr>
          <p:cNvCxnSpPr/>
          <p:nvPr/>
        </p:nvCxnSpPr>
        <p:spPr>
          <a:xfrm flipH="1">
            <a:off x="3026979" y="1798319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A599A4-DF18-EB5D-9A09-334ADF4DABA7}"/>
              </a:ext>
            </a:extLst>
          </p:cNvPr>
          <p:cNvCxnSpPr/>
          <p:nvPr/>
        </p:nvCxnSpPr>
        <p:spPr>
          <a:xfrm flipH="1">
            <a:off x="3026979" y="2161345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5C1EEA-A6BA-A635-F504-894D18A43836}"/>
              </a:ext>
            </a:extLst>
          </p:cNvPr>
          <p:cNvCxnSpPr/>
          <p:nvPr/>
        </p:nvCxnSpPr>
        <p:spPr>
          <a:xfrm flipH="1">
            <a:off x="3026979" y="2522482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DC1D6-7FF8-E19E-F1BE-0E00C8296545}"/>
              </a:ext>
            </a:extLst>
          </p:cNvPr>
          <p:cNvCxnSpPr/>
          <p:nvPr/>
        </p:nvCxnSpPr>
        <p:spPr>
          <a:xfrm flipH="1">
            <a:off x="5478716" y="1948618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7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Abbey</dc:creator>
  <cp:lastModifiedBy>Philip Abbey</cp:lastModifiedBy>
  <cp:revision>3</cp:revision>
  <dcterms:created xsi:type="dcterms:W3CDTF">2022-10-26T19:19:49Z</dcterms:created>
  <dcterms:modified xsi:type="dcterms:W3CDTF">2022-10-27T15:56:40Z</dcterms:modified>
</cp:coreProperties>
</file>