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436480" cy="4739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0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522217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522217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522217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522217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522217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4743115" y="4696665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605788" y="3628416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281458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7028848" y="2418439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6520027" y="3443750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452828" y="2923669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358757" y="2923669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93775-87C6-DB55-3EB0-9A7E9B5B1A27}"/>
              </a:ext>
            </a:extLst>
          </p:cNvPr>
          <p:cNvGrpSpPr/>
          <p:nvPr/>
        </p:nvGrpSpPr>
        <p:grpSpPr>
          <a:xfrm>
            <a:off x="8525194" y="4067305"/>
            <a:ext cx="912429" cy="1256747"/>
            <a:chOff x="8522217" y="4030284"/>
            <a:chExt cx="912429" cy="12567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C71C24-592A-D3B7-DBAC-3404CC8111EE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6AA4B9-897A-6F07-C5D6-252549805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88683A-F9BB-9E8B-34E8-8ED71DE0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52744CA-0A51-3019-665D-B9E4FCD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DFD318-366A-1D9B-A3A6-833FCDFAD6A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26AD8-E5CB-075D-965E-08DA33008CDC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4DB885-2975-D20B-A441-BB87C8F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13B271-1C9D-9D84-C0CD-48C754EA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AE3620-36E7-3BCC-A575-A4158C2F27D4}"/>
              </a:ext>
            </a:extLst>
          </p:cNvPr>
          <p:cNvSpPr/>
          <p:nvPr/>
        </p:nvSpPr>
        <p:spPr>
          <a:xfrm>
            <a:off x="6843451" y="4168729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2A4CC78-A6E7-46C8-100A-59F8292B68A9}"/>
              </a:ext>
            </a:extLst>
          </p:cNvPr>
          <p:cNvCxnSpPr>
            <a:cxnSpLocks/>
            <a:stCxn id="110" idx="3"/>
            <a:endCxn id="64" idx="1"/>
          </p:cNvCxnSpPr>
          <p:nvPr/>
        </p:nvCxnSpPr>
        <p:spPr>
          <a:xfrm flipV="1">
            <a:off x="8049808" y="4695679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2BD19F-E975-6806-A862-88365E3FCC2C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7630066" y="3680955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B4646E-74FB-DB5F-C82B-D0115BB8A0A8}"/>
              </a:ext>
            </a:extLst>
          </p:cNvPr>
          <p:cNvCxnSpPr>
            <a:cxnSpLocks/>
          </p:cNvCxnSpPr>
          <p:nvPr/>
        </p:nvCxnSpPr>
        <p:spPr>
          <a:xfrm flipV="1">
            <a:off x="8113729" y="3023638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01A30E-5883-FD03-F610-29461653D0DC}"/>
              </a:ext>
            </a:extLst>
          </p:cNvPr>
          <p:cNvSpPr txBox="1"/>
          <p:nvPr/>
        </p:nvSpPr>
        <p:spPr>
          <a:xfrm>
            <a:off x="6854730" y="4603345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E269FE-71B7-F936-6530-17AFFF004E71}"/>
              </a:ext>
            </a:extLst>
          </p:cNvPr>
          <p:cNvSpPr txBox="1"/>
          <p:nvPr/>
        </p:nvSpPr>
        <p:spPr>
          <a:xfrm>
            <a:off x="7172809" y="4180179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29D3B-72AA-F2D1-7E6E-9C1C9C99C231}"/>
              </a:ext>
            </a:extLst>
          </p:cNvPr>
          <p:cNvSpPr txBox="1"/>
          <p:nvPr/>
        </p:nvSpPr>
        <p:spPr>
          <a:xfrm>
            <a:off x="7318757" y="4610084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FC3EE2-3CBD-901C-D750-C6E6B6A66000}"/>
              </a:ext>
            </a:extLst>
          </p:cNvPr>
          <p:cNvSpPr/>
          <p:nvPr/>
        </p:nvSpPr>
        <p:spPr>
          <a:xfrm>
            <a:off x="8083717" y="2993598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C1EB6EE-8C0A-C2EC-B39A-C558DC486623}"/>
              </a:ext>
            </a:extLst>
          </p:cNvPr>
          <p:cNvSpPr/>
          <p:nvPr/>
        </p:nvSpPr>
        <p:spPr>
          <a:xfrm flipV="1">
            <a:off x="6581190" y="4672606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7365F58-C382-E857-FAB8-92734C74A180}"/>
              </a:ext>
            </a:extLst>
          </p:cNvPr>
          <p:cNvSpPr/>
          <p:nvPr/>
        </p:nvSpPr>
        <p:spPr>
          <a:xfrm>
            <a:off x="1912402" y="513792"/>
            <a:ext cx="6129093" cy="583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37B6F7-0F28-BA1D-BA29-659C174AC3DF}"/>
              </a:ext>
            </a:extLst>
          </p:cNvPr>
          <p:cNvSpPr/>
          <p:nvPr/>
        </p:nvSpPr>
        <p:spPr>
          <a:xfrm>
            <a:off x="3445845" y="2377440"/>
            <a:ext cx="2550694" cy="369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4A8FE-150F-DEBD-EADE-0C78C85B6F81}"/>
              </a:ext>
            </a:extLst>
          </p:cNvPr>
          <p:cNvSpPr/>
          <p:nvPr/>
        </p:nvSpPr>
        <p:spPr>
          <a:xfrm>
            <a:off x="4196615" y="25170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6D25-B9F8-4306-C186-F7CA3BB35A1E}"/>
              </a:ext>
            </a:extLst>
          </p:cNvPr>
          <p:cNvSpPr/>
          <p:nvPr/>
        </p:nvSpPr>
        <p:spPr>
          <a:xfrm>
            <a:off x="4196614" y="29453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D284-1828-1205-AC7A-79FDB004182D}"/>
              </a:ext>
            </a:extLst>
          </p:cNvPr>
          <p:cNvSpPr/>
          <p:nvPr/>
        </p:nvSpPr>
        <p:spPr>
          <a:xfrm>
            <a:off x="4196614" y="33736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A649C-A8A2-66A2-E393-7CCCAD6C9C05}"/>
              </a:ext>
            </a:extLst>
          </p:cNvPr>
          <p:cNvSpPr/>
          <p:nvPr/>
        </p:nvSpPr>
        <p:spPr>
          <a:xfrm>
            <a:off x="4196613" y="38019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82935-CD67-C55C-B11A-ECAA774C85BE}"/>
              </a:ext>
            </a:extLst>
          </p:cNvPr>
          <p:cNvSpPr/>
          <p:nvPr/>
        </p:nvSpPr>
        <p:spPr>
          <a:xfrm>
            <a:off x="4196613" y="42303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D63-838F-7AB6-7C68-C6833D427468}"/>
              </a:ext>
            </a:extLst>
          </p:cNvPr>
          <p:cNvSpPr/>
          <p:nvPr/>
        </p:nvSpPr>
        <p:spPr>
          <a:xfrm>
            <a:off x="4196612" y="46586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6E710-70BE-AD57-55BA-CD1A232EAC83}"/>
              </a:ext>
            </a:extLst>
          </p:cNvPr>
          <p:cNvSpPr/>
          <p:nvPr/>
        </p:nvSpPr>
        <p:spPr>
          <a:xfrm>
            <a:off x="4196612" y="50869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btns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BCF26-2FC9-AFDD-A0BC-7C6F2B7F7D00}"/>
              </a:ext>
            </a:extLst>
          </p:cNvPr>
          <p:cNvSpPr/>
          <p:nvPr/>
        </p:nvSpPr>
        <p:spPr>
          <a:xfrm>
            <a:off x="4196611" y="55152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leds</a:t>
            </a:r>
            <a:endParaRPr lang="en-GB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95A393A4-C615-9720-5D4E-AF6B1B62A4FD}"/>
              </a:ext>
            </a:extLst>
          </p:cNvPr>
          <p:cNvSpPr/>
          <p:nvPr/>
        </p:nvSpPr>
        <p:spPr>
          <a:xfrm rot="5400000">
            <a:off x="5225722" y="31610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BED0525-E5AB-61FD-014A-95C5625B868F}"/>
              </a:ext>
            </a:extLst>
          </p:cNvPr>
          <p:cNvSpPr/>
          <p:nvPr/>
        </p:nvSpPr>
        <p:spPr>
          <a:xfrm rot="16200000" flipH="1">
            <a:off x="2065405" y="4017710"/>
            <a:ext cx="3426601" cy="425196"/>
          </a:xfrm>
          <a:prstGeom prst="trapezoid">
            <a:avLst>
              <a:gd name="adj" fmla="val 7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36969-6B67-3544-9188-22A7BCAEE589}"/>
              </a:ext>
            </a:extLst>
          </p:cNvPr>
          <p:cNvSpPr/>
          <p:nvPr/>
        </p:nvSpPr>
        <p:spPr>
          <a:xfrm>
            <a:off x="6809886" y="37009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A45E68FD-12C8-20D3-09AC-B4BDAC92BA13}"/>
              </a:ext>
            </a:extLst>
          </p:cNvPr>
          <p:cNvSpPr/>
          <p:nvPr/>
        </p:nvSpPr>
        <p:spPr>
          <a:xfrm rot="5400000">
            <a:off x="5225723" y="48743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F4DFBF-EE94-C0FA-2E88-C2352612641D}"/>
              </a:ext>
            </a:extLst>
          </p:cNvPr>
          <p:cNvGrpSpPr/>
          <p:nvPr/>
        </p:nvGrpSpPr>
        <p:grpSpPr>
          <a:xfrm>
            <a:off x="3625461" y="858873"/>
            <a:ext cx="3436242" cy="837580"/>
            <a:chOff x="3064821" y="671982"/>
            <a:chExt cx="3436242" cy="8375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AC67FD-8027-58AB-5B90-6A0497665D96}"/>
                </a:ext>
              </a:extLst>
            </p:cNvPr>
            <p:cNvSpPr/>
            <p:nvPr/>
          </p:nvSpPr>
          <p:spPr>
            <a:xfrm>
              <a:off x="4880809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5:3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C545E8-0126-5A8C-54AB-D18218D903D2}"/>
                </a:ext>
              </a:extLst>
            </p:cNvPr>
            <p:cNvSpPr/>
            <p:nvPr/>
          </p:nvSpPr>
          <p:spPr>
            <a:xfrm>
              <a:off x="5690936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2:0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C06452-669D-F36D-78D0-D4AADF9B5339}"/>
                </a:ext>
              </a:extLst>
            </p:cNvPr>
            <p:cNvSpPr/>
            <p:nvPr/>
          </p:nvSpPr>
          <p:spPr>
            <a:xfrm>
              <a:off x="4070682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EC87-662C-8B6B-A9CC-B281C801BF48}"/>
                </a:ext>
              </a:extLst>
            </p:cNvPr>
            <p:cNvSpPr txBox="1"/>
            <p:nvPr/>
          </p:nvSpPr>
          <p:spPr>
            <a:xfrm>
              <a:off x="4322498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A3626-1868-955B-C3AF-1359EB4A82D7}"/>
                </a:ext>
              </a:extLst>
            </p:cNvPr>
            <p:cNvSpPr txBox="1"/>
            <p:nvPr/>
          </p:nvSpPr>
          <p:spPr>
            <a:xfrm>
              <a:off x="5138235" y="6719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26CC46-3262-F756-2EE1-EC9864CE1778}"/>
                </a:ext>
              </a:extLst>
            </p:cNvPr>
            <p:cNvSpPr txBox="1"/>
            <p:nvPr/>
          </p:nvSpPr>
          <p:spPr>
            <a:xfrm>
              <a:off x="5942752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2FFE52-FACF-6AC1-BFE8-EEF23C42A4BF}"/>
                </a:ext>
              </a:extLst>
            </p:cNvPr>
            <p:cNvSpPr/>
            <p:nvPr/>
          </p:nvSpPr>
          <p:spPr>
            <a:xfrm>
              <a:off x="3064821" y="1081237"/>
              <a:ext cx="1005862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12:9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0585E-457E-5C1C-0323-6109E665055D}"/>
                </a:ext>
              </a:extLst>
            </p:cNvPr>
            <p:cNvSpPr txBox="1"/>
            <p:nvPr/>
          </p:nvSpPr>
          <p:spPr>
            <a:xfrm>
              <a:off x="3351664" y="671982"/>
              <a:ext cx="42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op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4B9D2F-D825-3375-EC3F-65B6FB9C4B0B}"/>
              </a:ext>
            </a:extLst>
          </p:cNvPr>
          <p:cNvCxnSpPr>
            <a:stCxn id="14" idx="0"/>
            <a:endCxn id="19" idx="0"/>
          </p:cNvCxnSpPr>
          <p:nvPr/>
        </p:nvCxnSpPr>
        <p:spPr>
          <a:xfrm>
            <a:off x="5866645" y="3373656"/>
            <a:ext cx="1400441" cy="3272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CA80D3-8EF5-EA7F-0139-65EE8F063E0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866646" y="4615314"/>
            <a:ext cx="1400440" cy="4716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439596-3CA9-86A9-E23C-00012A778B79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3566108" y="4158114"/>
            <a:ext cx="4158178" cy="72195"/>
          </a:xfrm>
          <a:prstGeom prst="bentConnector5">
            <a:avLst>
              <a:gd name="adj1" fmla="val -5498"/>
              <a:gd name="adj2" fmla="val 2889779"/>
              <a:gd name="adj3" fmla="val 1079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27CD05B-1F0C-2DC2-5BCB-D5247405DD43}"/>
              </a:ext>
            </a:extLst>
          </p:cNvPr>
          <p:cNvCxnSpPr>
            <a:cxnSpLocks/>
            <a:stCxn id="24" idx="2"/>
            <a:endCxn id="16" idx="1"/>
          </p:cNvCxnSpPr>
          <p:nvPr/>
        </p:nvCxnSpPr>
        <p:spPr>
          <a:xfrm rot="5400000">
            <a:off x="3914145" y="1561014"/>
            <a:ext cx="986802" cy="125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14AF3BA-85ED-DBFE-73BB-EBFD81670F8C}"/>
              </a:ext>
            </a:extLst>
          </p:cNvPr>
          <p:cNvCxnSpPr>
            <a:stCxn id="22" idx="2"/>
            <a:endCxn id="14" idx="1"/>
          </p:cNvCxnSpPr>
          <p:nvPr/>
        </p:nvCxnSpPr>
        <p:spPr>
          <a:xfrm rot="5400000">
            <a:off x="5071594" y="2278906"/>
            <a:ext cx="1357373" cy="192466"/>
          </a:xfrm>
          <a:prstGeom prst="bentConnector3">
            <a:avLst>
              <a:gd name="adj1" fmla="val 354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A28614-34ED-2CB5-3D77-569508431C45}"/>
              </a:ext>
            </a:extLst>
          </p:cNvPr>
          <p:cNvCxnSpPr>
            <a:stCxn id="23" idx="2"/>
            <a:endCxn id="20" idx="1"/>
          </p:cNvCxnSpPr>
          <p:nvPr/>
        </p:nvCxnSpPr>
        <p:spPr>
          <a:xfrm rot="5400000">
            <a:off x="4620008" y="2730493"/>
            <a:ext cx="3070673" cy="1002592"/>
          </a:xfrm>
          <a:prstGeom prst="bentConnector3">
            <a:avLst>
              <a:gd name="adj1" fmla="val 782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3C754B-49C8-1A3A-475A-3E3D245B485B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4799976" y="1024869"/>
            <a:ext cx="2008125" cy="3351292"/>
          </a:xfrm>
          <a:prstGeom prst="bentConnector3">
            <a:avLst>
              <a:gd name="adj1" fmla="val 119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0C3A94-B290-2073-4490-E2D2218BFBD0}"/>
              </a:ext>
            </a:extLst>
          </p:cNvPr>
          <p:cNvSpPr/>
          <p:nvPr/>
        </p:nvSpPr>
        <p:spPr>
          <a:xfrm>
            <a:off x="7382281" y="3704578"/>
            <a:ext cx="194805" cy="19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7A08A-7092-C6E9-6523-BC37EA94BB22}"/>
              </a:ext>
            </a:extLst>
          </p:cNvPr>
          <p:cNvSpPr txBox="1"/>
          <p:nvPr/>
        </p:nvSpPr>
        <p:spPr>
          <a:xfrm>
            <a:off x="4385586" y="513791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&lt;- a op 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D95111-6666-63A3-36E6-DD5F65E190EC}"/>
              </a:ext>
            </a:extLst>
          </p:cNvPr>
          <p:cNvSpPr txBox="1"/>
          <p:nvPr/>
        </p:nvSpPr>
        <p:spPr>
          <a:xfrm>
            <a:off x="1985490" y="1025788"/>
            <a:ext cx="16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Assembled instructions are 13-bits long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7DDFA-5607-54BC-C13F-AC29F7B88B72}"/>
              </a:ext>
            </a:extLst>
          </p:cNvPr>
          <p:cNvSpPr txBox="1"/>
          <p:nvPr/>
        </p:nvSpPr>
        <p:spPr>
          <a:xfrm>
            <a:off x="1989878" y="2503673"/>
            <a:ext cx="144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registers, but no RAM. 2 “special” registers</a:t>
            </a:r>
          </a:p>
        </p:txBody>
      </p:sp>
    </p:spTree>
    <p:extLst>
      <p:ext uri="{BB962C8B-B14F-4D97-AF65-F5344CB8AC3E}">
        <p14:creationId xmlns:p14="http://schemas.microsoft.com/office/powerpoint/2010/main" val="263786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204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27</cp:revision>
  <dcterms:created xsi:type="dcterms:W3CDTF">2022-10-26T19:19:49Z</dcterms:created>
  <dcterms:modified xsi:type="dcterms:W3CDTF">2023-04-24T17:39:53Z</dcterms:modified>
</cp:coreProperties>
</file>