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80" r:id="rId3"/>
    <p:sldId id="281" r:id="rId4"/>
    <p:sldId id="259" r:id="rId5"/>
    <p:sldId id="263" r:id="rId6"/>
    <p:sldId id="258" r:id="rId7"/>
    <p:sldId id="266" r:id="rId8"/>
    <p:sldId id="273" r:id="rId9"/>
    <p:sldId id="260" r:id="rId10"/>
    <p:sldId id="261" r:id="rId11"/>
    <p:sldId id="274" r:id="rId12"/>
    <p:sldId id="275" r:id="rId13"/>
    <p:sldId id="276" r:id="rId14"/>
    <p:sldId id="277" r:id="rId15"/>
    <p:sldId id="262" r:id="rId16"/>
    <p:sldId id="26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5DDAE-9121-42B9-8D39-76ED968AFAA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73FA3-8ECD-494C-8260-FF3D9A5FC3B2}">
      <dgm:prSet phldrT="[Text]"/>
      <dgm:spPr/>
      <dgm:t>
        <a:bodyPr/>
        <a:lstStyle/>
        <a:p>
          <a:r>
            <a:rPr lang="en-GB" dirty="0"/>
            <a:t>Elaborate</a:t>
          </a:r>
        </a:p>
      </dgm:t>
    </dgm:pt>
    <dgm:pt modelId="{AF0D7803-E703-45D1-BF4E-8A9B414417BC}" type="parTrans" cxnId="{8B82EDBB-0E55-4B29-B267-422B38D9F7F8}">
      <dgm:prSet/>
      <dgm:spPr/>
      <dgm:t>
        <a:bodyPr/>
        <a:lstStyle/>
        <a:p>
          <a:endParaRPr lang="en-GB"/>
        </a:p>
      </dgm:t>
    </dgm:pt>
    <dgm:pt modelId="{55443412-9FB0-47DF-BF6D-B5EE69234128}" type="sibTrans" cxnId="{8B82EDBB-0E55-4B29-B267-422B38D9F7F8}">
      <dgm:prSet/>
      <dgm:spPr/>
      <dgm:t>
        <a:bodyPr/>
        <a:lstStyle/>
        <a:p>
          <a:endParaRPr lang="en-GB"/>
        </a:p>
      </dgm:t>
    </dgm:pt>
    <dgm:pt modelId="{5089ADF8-6719-4202-BECA-BA30C354B922}">
      <dgm:prSet phldrT="[Text]"/>
      <dgm:spPr/>
      <dgm:t>
        <a:bodyPr/>
        <a:lstStyle/>
        <a:p>
          <a:r>
            <a:rPr lang="en-GB" dirty="0"/>
            <a:t>Verify gates</a:t>
          </a:r>
        </a:p>
      </dgm:t>
    </dgm:pt>
    <dgm:pt modelId="{EB242E77-F5E7-46FA-B740-1F5B81B7CA38}" type="parTrans" cxnId="{38470804-73D0-4C74-9CF5-A818C5363C1B}">
      <dgm:prSet/>
      <dgm:spPr/>
      <dgm:t>
        <a:bodyPr/>
        <a:lstStyle/>
        <a:p>
          <a:endParaRPr lang="en-GB"/>
        </a:p>
      </dgm:t>
    </dgm:pt>
    <dgm:pt modelId="{76C213CD-343A-4E5C-99A3-F8BF85B6155C}" type="sibTrans" cxnId="{38470804-73D0-4C74-9CF5-A818C5363C1B}">
      <dgm:prSet/>
      <dgm:spPr/>
      <dgm:t>
        <a:bodyPr/>
        <a:lstStyle/>
        <a:p>
          <a:endParaRPr lang="en-GB"/>
        </a:p>
      </dgm:t>
    </dgm:pt>
    <dgm:pt modelId="{C118C09E-163C-4DFB-81B3-01ADEF641209}">
      <dgm:prSet phldrT="[Text]"/>
      <dgm:spPr/>
      <dgm:t>
        <a:bodyPr/>
        <a:lstStyle/>
        <a:p>
          <a:r>
            <a:rPr lang="en-GB" dirty="0"/>
            <a:t>Synthesise</a:t>
          </a:r>
        </a:p>
      </dgm:t>
    </dgm:pt>
    <dgm:pt modelId="{990A406D-B4CE-4F54-9D67-DF2C41DBF30A}" type="parTrans" cxnId="{02025BDB-299F-4AF4-8C18-D911FB7F717F}">
      <dgm:prSet/>
      <dgm:spPr/>
      <dgm:t>
        <a:bodyPr/>
        <a:lstStyle/>
        <a:p>
          <a:endParaRPr lang="en-GB"/>
        </a:p>
      </dgm:t>
    </dgm:pt>
    <dgm:pt modelId="{326D9E23-4A56-4B7F-91EC-D32166A5B20F}" type="sibTrans" cxnId="{02025BDB-299F-4AF4-8C18-D911FB7F717F}">
      <dgm:prSet/>
      <dgm:spPr/>
      <dgm:t>
        <a:bodyPr/>
        <a:lstStyle/>
        <a:p>
          <a:endParaRPr lang="en-GB"/>
        </a:p>
      </dgm:t>
    </dgm:pt>
    <dgm:pt modelId="{949B412E-FBC2-487F-9F5A-6F6D73EB6F29}">
      <dgm:prSet phldrT="[Text]"/>
      <dgm:spPr/>
      <dgm:t>
        <a:bodyPr/>
        <a:lstStyle/>
        <a:p>
          <a:r>
            <a:rPr lang="en-GB" dirty="0"/>
            <a:t>Verify LUT truth tables</a:t>
          </a:r>
        </a:p>
      </dgm:t>
    </dgm:pt>
    <dgm:pt modelId="{1ED469B3-3C6D-4D0C-9113-5EC8BFF630A2}" type="parTrans" cxnId="{01084B38-4452-4694-9663-CDB0EEB570A7}">
      <dgm:prSet/>
      <dgm:spPr/>
      <dgm:t>
        <a:bodyPr/>
        <a:lstStyle/>
        <a:p>
          <a:endParaRPr lang="en-GB"/>
        </a:p>
      </dgm:t>
    </dgm:pt>
    <dgm:pt modelId="{82183961-12CF-4CC5-9B6D-69CF82AF9993}" type="sibTrans" cxnId="{01084B38-4452-4694-9663-CDB0EEB570A7}">
      <dgm:prSet/>
      <dgm:spPr/>
      <dgm:t>
        <a:bodyPr/>
        <a:lstStyle/>
        <a:p>
          <a:endParaRPr lang="en-GB"/>
        </a:p>
      </dgm:t>
    </dgm:pt>
    <dgm:pt modelId="{48DD14E7-B0AD-47C6-AF43-3F11AE8F688A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B45E46AB-7C6F-4C39-ABE8-52A630960DE6}" type="parTrans" cxnId="{CFD79E45-1643-4354-9A62-1C4C114A1543}">
      <dgm:prSet/>
      <dgm:spPr/>
      <dgm:t>
        <a:bodyPr/>
        <a:lstStyle/>
        <a:p>
          <a:endParaRPr lang="en-GB"/>
        </a:p>
      </dgm:t>
    </dgm:pt>
    <dgm:pt modelId="{4AEAF568-4B85-49D9-8DD3-C585AFFE0883}" type="sibTrans" cxnId="{CFD79E45-1643-4354-9A62-1C4C114A1543}">
      <dgm:prSet/>
      <dgm:spPr/>
      <dgm:t>
        <a:bodyPr/>
        <a:lstStyle/>
        <a:p>
          <a:endParaRPr lang="en-GB"/>
        </a:p>
      </dgm:t>
    </dgm:pt>
    <dgm:pt modelId="{602F9FAA-6A21-4C1F-8263-EAF2C9D4F297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40E16C48-F9D3-4B49-8174-5FD0BBB95C84}" type="parTrans" cxnId="{C61C8D3D-0A95-4DFE-ACA7-6835A842DC6B}">
      <dgm:prSet/>
      <dgm:spPr/>
      <dgm:t>
        <a:bodyPr/>
        <a:lstStyle/>
        <a:p>
          <a:endParaRPr lang="en-GB"/>
        </a:p>
      </dgm:t>
    </dgm:pt>
    <dgm:pt modelId="{CBE642EB-EEB5-41E2-9440-CDA1C5B51BF4}" type="sibTrans" cxnId="{C61C8D3D-0A95-4DFE-ACA7-6835A842DC6B}">
      <dgm:prSet/>
      <dgm:spPr/>
      <dgm:t>
        <a:bodyPr/>
        <a:lstStyle/>
        <a:p>
          <a:endParaRPr lang="en-GB"/>
        </a:p>
      </dgm:t>
    </dgm:pt>
    <dgm:pt modelId="{F6282E01-9D88-4F23-95DE-493FDDAA9CDF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CD50F8B8-81E9-4156-9DCE-E92CC7436A94}" type="parTrans" cxnId="{258BCF32-B25A-4F04-9179-F889D99BAC46}">
      <dgm:prSet/>
      <dgm:spPr/>
      <dgm:t>
        <a:bodyPr/>
        <a:lstStyle/>
        <a:p>
          <a:endParaRPr lang="en-GB"/>
        </a:p>
      </dgm:t>
    </dgm:pt>
    <dgm:pt modelId="{1F80500A-E827-498E-AAF3-E47C62A5AB87}" type="sibTrans" cxnId="{258BCF32-B25A-4F04-9179-F889D99BAC46}">
      <dgm:prSet/>
      <dgm:spPr/>
      <dgm:t>
        <a:bodyPr/>
        <a:lstStyle/>
        <a:p>
          <a:endParaRPr lang="en-GB"/>
        </a:p>
      </dgm:t>
    </dgm:pt>
    <dgm:pt modelId="{1465D76C-8B5C-4D6F-9E06-1CC2160E40B3}">
      <dgm:prSet phldrT="[Text]"/>
      <dgm:spPr/>
      <dgm:t>
        <a:bodyPr/>
        <a:lstStyle/>
        <a:p>
          <a:r>
            <a:rPr lang="en-GB" dirty="0"/>
            <a:t>Program FPGA</a:t>
          </a:r>
        </a:p>
      </dgm:t>
    </dgm:pt>
    <dgm:pt modelId="{B92319D8-6B66-44E1-BCD9-9F4D50EB15A7}" type="parTrans" cxnId="{BDC0B6B4-A263-492D-A051-43384E25D440}">
      <dgm:prSet/>
      <dgm:spPr/>
      <dgm:t>
        <a:bodyPr/>
        <a:lstStyle/>
        <a:p>
          <a:endParaRPr lang="en-GB"/>
        </a:p>
      </dgm:t>
    </dgm:pt>
    <dgm:pt modelId="{58D9C9DF-ECAD-4F49-906E-032C9BDE9341}" type="sibTrans" cxnId="{BDC0B6B4-A263-492D-A051-43384E25D440}">
      <dgm:prSet/>
      <dgm:spPr/>
      <dgm:t>
        <a:bodyPr/>
        <a:lstStyle/>
        <a:p>
          <a:endParaRPr lang="en-GB"/>
        </a:p>
      </dgm:t>
    </dgm:pt>
    <dgm:pt modelId="{B9E2CCFC-FB57-4D06-8C83-67C466D010E7}">
      <dgm:prSet phldrT="[Text]"/>
      <dgm:spPr/>
      <dgm:t>
        <a:bodyPr/>
        <a:lstStyle/>
        <a:p>
          <a:r>
            <a:rPr lang="en-GB" dirty="0"/>
            <a:t>Test design</a:t>
          </a:r>
        </a:p>
      </dgm:t>
    </dgm:pt>
    <dgm:pt modelId="{3AA04F84-C380-4CE2-85A1-D04C26023512}" type="parTrans" cxnId="{8A2C3EE3-681C-491C-A2AD-A2ADDD57D2A7}">
      <dgm:prSet/>
      <dgm:spPr/>
      <dgm:t>
        <a:bodyPr/>
        <a:lstStyle/>
        <a:p>
          <a:endParaRPr lang="en-GB"/>
        </a:p>
      </dgm:t>
    </dgm:pt>
    <dgm:pt modelId="{24175F8D-60DC-4C0C-ABCE-8E206830CDCA}" type="sibTrans" cxnId="{8A2C3EE3-681C-491C-A2AD-A2ADDD57D2A7}">
      <dgm:prSet/>
      <dgm:spPr/>
      <dgm:t>
        <a:bodyPr/>
        <a:lstStyle/>
        <a:p>
          <a:endParaRPr lang="en-GB"/>
        </a:p>
      </dgm:t>
    </dgm:pt>
    <dgm:pt modelId="{F66D4923-8DA8-4D14-9BB1-0B1F9193F0D1}">
      <dgm:prSet phldrT="[Text]"/>
      <dgm:spPr/>
      <dgm:t>
        <a:bodyPr/>
        <a:lstStyle/>
        <a:p>
          <a:r>
            <a:rPr lang="en-GB" dirty="0"/>
            <a:t>Verify gate placement</a:t>
          </a:r>
        </a:p>
      </dgm:t>
    </dgm:pt>
    <dgm:pt modelId="{C710BB13-24A0-4E7B-86B9-4664E3074108}" type="parTrans" cxnId="{8C47F58A-DA94-4C0F-A020-88C29E61C0F0}">
      <dgm:prSet/>
      <dgm:spPr/>
      <dgm:t>
        <a:bodyPr/>
        <a:lstStyle/>
        <a:p>
          <a:endParaRPr lang="en-GB"/>
        </a:p>
      </dgm:t>
    </dgm:pt>
    <dgm:pt modelId="{9F10DB92-E6DC-4AA8-8B5F-4863B4AE55F3}" type="sibTrans" cxnId="{8C47F58A-DA94-4C0F-A020-88C29E61C0F0}">
      <dgm:prSet/>
      <dgm:spPr/>
      <dgm:t>
        <a:bodyPr/>
        <a:lstStyle/>
        <a:p>
          <a:endParaRPr lang="en-GB"/>
        </a:p>
      </dgm:t>
    </dgm:pt>
    <dgm:pt modelId="{B3CF893B-7E37-4F46-B22D-2A9EE904DAEB}" type="pres">
      <dgm:prSet presAssocID="{F295DDAE-9121-42B9-8D39-76ED968AFAA0}" presName="Name0" presStyleCnt="0">
        <dgm:presLayoutVars>
          <dgm:dir/>
          <dgm:animLvl val="lvl"/>
          <dgm:resizeHandles val="exact"/>
        </dgm:presLayoutVars>
      </dgm:prSet>
      <dgm:spPr/>
    </dgm:pt>
    <dgm:pt modelId="{0DBB07D1-0509-4C7E-B22A-07AA323C589B}" type="pres">
      <dgm:prSet presAssocID="{F295DDAE-9121-42B9-8D39-76ED968AFAA0}" presName="tSp" presStyleCnt="0"/>
      <dgm:spPr/>
    </dgm:pt>
    <dgm:pt modelId="{D90ED8FB-B644-49C9-B10E-3AAC5627D1A0}" type="pres">
      <dgm:prSet presAssocID="{F295DDAE-9121-42B9-8D39-76ED968AFAA0}" presName="bSp" presStyleCnt="0"/>
      <dgm:spPr/>
    </dgm:pt>
    <dgm:pt modelId="{0CB60FD5-93D7-4BE0-B7A9-887A80B853FA}" type="pres">
      <dgm:prSet presAssocID="{F295DDAE-9121-42B9-8D39-76ED968AFAA0}" presName="process" presStyleCnt="0"/>
      <dgm:spPr/>
    </dgm:pt>
    <dgm:pt modelId="{A5BD0AA3-02A6-4223-82FA-766C3765A3F7}" type="pres">
      <dgm:prSet presAssocID="{E7673FA3-8ECD-494C-8260-FF3D9A5FC3B2}" presName="composite1" presStyleCnt="0"/>
      <dgm:spPr/>
    </dgm:pt>
    <dgm:pt modelId="{157CF28A-E4B0-4333-99B6-11280985CAA6}" type="pres">
      <dgm:prSet presAssocID="{E7673FA3-8ECD-494C-8260-FF3D9A5FC3B2}" presName="dummyNode1" presStyleLbl="node1" presStyleIdx="0" presStyleCnt="4"/>
      <dgm:spPr/>
    </dgm:pt>
    <dgm:pt modelId="{0B5992F4-D49F-4438-B694-2F9DB2D6789E}" type="pres">
      <dgm:prSet presAssocID="{E7673FA3-8ECD-494C-8260-FF3D9A5FC3B2}" presName="childNode1" presStyleLbl="bgAcc1" presStyleIdx="0" presStyleCnt="4">
        <dgm:presLayoutVars>
          <dgm:bulletEnabled val="1"/>
        </dgm:presLayoutVars>
      </dgm:prSet>
      <dgm:spPr/>
    </dgm:pt>
    <dgm:pt modelId="{5873BE90-D1BF-468A-8C72-4995231528EC}" type="pres">
      <dgm:prSet presAssocID="{E7673FA3-8ECD-494C-8260-FF3D9A5FC3B2}" presName="childNode1tx" presStyleLbl="bgAcc1" presStyleIdx="0" presStyleCnt="4">
        <dgm:presLayoutVars>
          <dgm:bulletEnabled val="1"/>
        </dgm:presLayoutVars>
      </dgm:prSet>
      <dgm:spPr/>
    </dgm:pt>
    <dgm:pt modelId="{0D7F6C1B-2D0B-465A-A58C-ECBFA3B070B0}" type="pres">
      <dgm:prSet presAssocID="{E7673FA3-8ECD-494C-8260-FF3D9A5FC3B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71BAB746-34D6-42F9-BF4C-92AFA99C52DA}" type="pres">
      <dgm:prSet presAssocID="{E7673FA3-8ECD-494C-8260-FF3D9A5FC3B2}" presName="connSite1" presStyleCnt="0"/>
      <dgm:spPr/>
    </dgm:pt>
    <dgm:pt modelId="{CBF21F2C-8C25-4CF8-8ED2-4B135BEC58A6}" type="pres">
      <dgm:prSet presAssocID="{55443412-9FB0-47DF-BF6D-B5EE69234128}" presName="Name9" presStyleLbl="sibTrans2D1" presStyleIdx="0" presStyleCnt="3"/>
      <dgm:spPr/>
    </dgm:pt>
    <dgm:pt modelId="{1002E15A-EC05-4B78-8A03-7D22E2DD0971}" type="pres">
      <dgm:prSet presAssocID="{C118C09E-163C-4DFB-81B3-01ADEF641209}" presName="composite2" presStyleCnt="0"/>
      <dgm:spPr/>
    </dgm:pt>
    <dgm:pt modelId="{68DD063E-5138-44F5-946C-F5EC2B31A24A}" type="pres">
      <dgm:prSet presAssocID="{C118C09E-163C-4DFB-81B3-01ADEF641209}" presName="dummyNode2" presStyleLbl="node1" presStyleIdx="0" presStyleCnt="4"/>
      <dgm:spPr/>
    </dgm:pt>
    <dgm:pt modelId="{BA359A7B-2ABC-46A4-9AC7-6191C201031E}" type="pres">
      <dgm:prSet presAssocID="{C118C09E-163C-4DFB-81B3-01ADEF641209}" presName="childNode2" presStyleLbl="bgAcc1" presStyleIdx="1" presStyleCnt="4">
        <dgm:presLayoutVars>
          <dgm:bulletEnabled val="1"/>
        </dgm:presLayoutVars>
      </dgm:prSet>
      <dgm:spPr/>
    </dgm:pt>
    <dgm:pt modelId="{A69498EE-7D0B-4A99-BDAC-6A80F067CF08}" type="pres">
      <dgm:prSet presAssocID="{C118C09E-163C-4DFB-81B3-01ADEF641209}" presName="childNode2tx" presStyleLbl="bgAcc1" presStyleIdx="1" presStyleCnt="4">
        <dgm:presLayoutVars>
          <dgm:bulletEnabled val="1"/>
        </dgm:presLayoutVars>
      </dgm:prSet>
      <dgm:spPr/>
    </dgm:pt>
    <dgm:pt modelId="{25352461-6040-42F9-B7C5-643E7837121B}" type="pres">
      <dgm:prSet presAssocID="{C118C09E-163C-4DFB-81B3-01ADEF64120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A66E5649-0A15-4D07-BC96-11E66635437C}" type="pres">
      <dgm:prSet presAssocID="{C118C09E-163C-4DFB-81B3-01ADEF641209}" presName="connSite2" presStyleCnt="0"/>
      <dgm:spPr/>
    </dgm:pt>
    <dgm:pt modelId="{2351E53D-2F74-4BD6-8A5A-FACD1086626C}" type="pres">
      <dgm:prSet presAssocID="{326D9E23-4A56-4B7F-91EC-D32166A5B20F}" presName="Name18" presStyleLbl="sibTrans2D1" presStyleIdx="1" presStyleCnt="3"/>
      <dgm:spPr/>
    </dgm:pt>
    <dgm:pt modelId="{50AC5790-E3A1-41C0-A4F7-7134DE953179}" type="pres">
      <dgm:prSet presAssocID="{48DD14E7-B0AD-47C6-AF43-3F11AE8F688A}" presName="composite1" presStyleCnt="0"/>
      <dgm:spPr/>
    </dgm:pt>
    <dgm:pt modelId="{7787329D-4BCB-4947-B385-AE1E5B83D8DE}" type="pres">
      <dgm:prSet presAssocID="{48DD14E7-B0AD-47C6-AF43-3F11AE8F688A}" presName="dummyNode1" presStyleLbl="node1" presStyleIdx="1" presStyleCnt="4"/>
      <dgm:spPr/>
    </dgm:pt>
    <dgm:pt modelId="{7D283BA9-D653-4990-817E-4C89A7025A05}" type="pres">
      <dgm:prSet presAssocID="{48DD14E7-B0AD-47C6-AF43-3F11AE8F688A}" presName="childNode1" presStyleLbl="bgAcc1" presStyleIdx="2" presStyleCnt="4">
        <dgm:presLayoutVars>
          <dgm:bulletEnabled val="1"/>
        </dgm:presLayoutVars>
      </dgm:prSet>
      <dgm:spPr/>
    </dgm:pt>
    <dgm:pt modelId="{DF20C98E-00CA-48A0-A9A1-3A2A192BC1DA}" type="pres">
      <dgm:prSet presAssocID="{48DD14E7-B0AD-47C6-AF43-3F11AE8F688A}" presName="childNode1tx" presStyleLbl="bgAcc1" presStyleIdx="2" presStyleCnt="4">
        <dgm:presLayoutVars>
          <dgm:bulletEnabled val="1"/>
        </dgm:presLayoutVars>
      </dgm:prSet>
      <dgm:spPr/>
    </dgm:pt>
    <dgm:pt modelId="{E1B44301-133B-47E6-BAD4-AE0D5F866FC2}" type="pres">
      <dgm:prSet presAssocID="{48DD14E7-B0AD-47C6-AF43-3F11AE8F688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168D9BF-8B8A-497C-AC70-79F63080C8D2}" type="pres">
      <dgm:prSet presAssocID="{48DD14E7-B0AD-47C6-AF43-3F11AE8F688A}" presName="connSite1" presStyleCnt="0"/>
      <dgm:spPr/>
    </dgm:pt>
    <dgm:pt modelId="{65133ECC-526F-4F0F-9A02-82F68A7AA94F}" type="pres">
      <dgm:prSet presAssocID="{4AEAF568-4B85-49D9-8DD3-C585AFFE0883}" presName="Name9" presStyleLbl="sibTrans2D1" presStyleIdx="2" presStyleCnt="3"/>
      <dgm:spPr/>
    </dgm:pt>
    <dgm:pt modelId="{D8C0C4AA-E610-4566-B7C6-0E6BF74373AD}" type="pres">
      <dgm:prSet presAssocID="{1465D76C-8B5C-4D6F-9E06-1CC2160E40B3}" presName="composite2" presStyleCnt="0"/>
      <dgm:spPr/>
    </dgm:pt>
    <dgm:pt modelId="{DE29957E-AFF9-4F08-9940-83244FCF6534}" type="pres">
      <dgm:prSet presAssocID="{1465D76C-8B5C-4D6F-9E06-1CC2160E40B3}" presName="dummyNode2" presStyleLbl="node1" presStyleIdx="2" presStyleCnt="4"/>
      <dgm:spPr/>
    </dgm:pt>
    <dgm:pt modelId="{4FD0A310-0948-4710-BBF3-A1B69FBBA39C}" type="pres">
      <dgm:prSet presAssocID="{1465D76C-8B5C-4D6F-9E06-1CC2160E40B3}" presName="childNode2" presStyleLbl="bgAcc1" presStyleIdx="3" presStyleCnt="4">
        <dgm:presLayoutVars>
          <dgm:bulletEnabled val="1"/>
        </dgm:presLayoutVars>
      </dgm:prSet>
      <dgm:spPr/>
    </dgm:pt>
    <dgm:pt modelId="{1591BDA3-5FA6-4962-97A2-BEE1F4E2FAE3}" type="pres">
      <dgm:prSet presAssocID="{1465D76C-8B5C-4D6F-9E06-1CC2160E40B3}" presName="childNode2tx" presStyleLbl="bgAcc1" presStyleIdx="3" presStyleCnt="4">
        <dgm:presLayoutVars>
          <dgm:bulletEnabled val="1"/>
        </dgm:presLayoutVars>
      </dgm:prSet>
      <dgm:spPr/>
    </dgm:pt>
    <dgm:pt modelId="{B9DF121D-6852-4714-A04B-D4E752B03F56}" type="pres">
      <dgm:prSet presAssocID="{1465D76C-8B5C-4D6F-9E06-1CC2160E40B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BF01117-F453-4954-B77E-D880AC8C6940}" type="pres">
      <dgm:prSet presAssocID="{1465D76C-8B5C-4D6F-9E06-1CC2160E40B3}" presName="connSite2" presStyleCnt="0"/>
      <dgm:spPr/>
    </dgm:pt>
  </dgm:ptLst>
  <dgm:cxnLst>
    <dgm:cxn modelId="{38470804-73D0-4C74-9CF5-A818C5363C1B}" srcId="{E7673FA3-8ECD-494C-8260-FF3D9A5FC3B2}" destId="{5089ADF8-6719-4202-BECA-BA30C354B922}" srcOrd="0" destOrd="0" parTransId="{EB242E77-F5E7-46FA-B740-1F5B81B7CA38}" sibTransId="{76C213CD-343A-4E5C-99A3-F8BF85B6155C}"/>
    <dgm:cxn modelId="{91F2180A-8E53-4A89-95A9-302CB6BBD4B5}" type="presOf" srcId="{5089ADF8-6719-4202-BECA-BA30C354B922}" destId="{0B5992F4-D49F-4438-B694-2F9DB2D6789E}" srcOrd="0" destOrd="0" presId="urn:microsoft.com/office/officeart/2005/8/layout/hProcess4"/>
    <dgm:cxn modelId="{5E5D0A17-EA5F-4781-BA60-28890EC5F22F}" type="presOf" srcId="{E7673FA3-8ECD-494C-8260-FF3D9A5FC3B2}" destId="{0D7F6C1B-2D0B-465A-A58C-ECBFA3B070B0}" srcOrd="0" destOrd="0" presId="urn:microsoft.com/office/officeart/2005/8/layout/hProcess4"/>
    <dgm:cxn modelId="{43344825-B11C-45FA-9CE4-2C2E4DDA334E}" type="presOf" srcId="{48DD14E7-B0AD-47C6-AF43-3F11AE8F688A}" destId="{E1B44301-133B-47E6-BAD4-AE0D5F866FC2}" srcOrd="0" destOrd="0" presId="urn:microsoft.com/office/officeart/2005/8/layout/hProcess4"/>
    <dgm:cxn modelId="{94201C2C-3101-45D8-BA0D-02602877FC01}" type="presOf" srcId="{949B412E-FBC2-487F-9F5A-6F6D73EB6F29}" destId="{A69498EE-7D0B-4A99-BDAC-6A80F067CF08}" srcOrd="1" destOrd="0" presId="urn:microsoft.com/office/officeart/2005/8/layout/hProcess4"/>
    <dgm:cxn modelId="{840C782E-62C6-4A18-95DC-D361857D185A}" type="presOf" srcId="{F66D4923-8DA8-4D14-9BB1-0B1F9193F0D1}" destId="{DF20C98E-00CA-48A0-A9A1-3A2A192BC1DA}" srcOrd="1" destOrd="0" presId="urn:microsoft.com/office/officeart/2005/8/layout/hProcess4"/>
    <dgm:cxn modelId="{258BCF32-B25A-4F04-9179-F889D99BAC46}" srcId="{C118C09E-163C-4DFB-81B3-01ADEF641209}" destId="{F6282E01-9D88-4F23-95DE-493FDDAA9CDF}" srcOrd="1" destOrd="0" parTransId="{CD50F8B8-81E9-4156-9DCE-E92CC7436A94}" sibTransId="{1F80500A-E827-498E-AAF3-E47C62A5AB87}"/>
    <dgm:cxn modelId="{690CF933-3D70-4607-9830-3E3A595488C5}" type="presOf" srcId="{F295DDAE-9121-42B9-8D39-76ED968AFAA0}" destId="{B3CF893B-7E37-4F46-B22D-2A9EE904DAEB}" srcOrd="0" destOrd="0" presId="urn:microsoft.com/office/officeart/2005/8/layout/hProcess4"/>
    <dgm:cxn modelId="{01084B38-4452-4694-9663-CDB0EEB570A7}" srcId="{C118C09E-163C-4DFB-81B3-01ADEF641209}" destId="{949B412E-FBC2-487F-9F5A-6F6D73EB6F29}" srcOrd="0" destOrd="0" parTransId="{1ED469B3-3C6D-4D0C-9113-5EC8BFF630A2}" sibTransId="{82183961-12CF-4CC5-9B6D-69CF82AF9993}"/>
    <dgm:cxn modelId="{C61C8D3D-0A95-4DFE-ACA7-6835A842DC6B}" srcId="{48DD14E7-B0AD-47C6-AF43-3F11AE8F688A}" destId="{602F9FAA-6A21-4C1F-8263-EAF2C9D4F297}" srcOrd="1" destOrd="0" parTransId="{40E16C48-F9D3-4B49-8174-5FD0BBB95C84}" sibTransId="{CBE642EB-EEB5-41E2-9440-CDA1C5B51BF4}"/>
    <dgm:cxn modelId="{A0335140-A87F-4784-A071-2C9F732F8A25}" type="presOf" srcId="{1465D76C-8B5C-4D6F-9E06-1CC2160E40B3}" destId="{B9DF121D-6852-4714-A04B-D4E752B03F56}" srcOrd="0" destOrd="0" presId="urn:microsoft.com/office/officeart/2005/8/layout/hProcess4"/>
    <dgm:cxn modelId="{56588A62-9D56-47E5-A2EF-E892D4B95E4B}" type="presOf" srcId="{949B412E-FBC2-487F-9F5A-6F6D73EB6F29}" destId="{BA359A7B-2ABC-46A4-9AC7-6191C201031E}" srcOrd="0" destOrd="0" presId="urn:microsoft.com/office/officeart/2005/8/layout/hProcess4"/>
    <dgm:cxn modelId="{CFD79E45-1643-4354-9A62-1C4C114A1543}" srcId="{F295DDAE-9121-42B9-8D39-76ED968AFAA0}" destId="{48DD14E7-B0AD-47C6-AF43-3F11AE8F688A}" srcOrd="2" destOrd="0" parTransId="{B45E46AB-7C6F-4C39-ABE8-52A630960DE6}" sibTransId="{4AEAF568-4B85-49D9-8DD3-C585AFFE0883}"/>
    <dgm:cxn modelId="{4611B945-E767-4B44-BACA-EE22E146161A}" type="presOf" srcId="{602F9FAA-6A21-4C1F-8263-EAF2C9D4F297}" destId="{DF20C98E-00CA-48A0-A9A1-3A2A192BC1DA}" srcOrd="1" destOrd="1" presId="urn:microsoft.com/office/officeart/2005/8/layout/hProcess4"/>
    <dgm:cxn modelId="{8930D866-9C0C-4C9E-A79A-FBA320D77D92}" type="presOf" srcId="{B9E2CCFC-FB57-4D06-8C83-67C466D010E7}" destId="{1591BDA3-5FA6-4962-97A2-BEE1F4E2FAE3}" srcOrd="1" destOrd="0" presId="urn:microsoft.com/office/officeart/2005/8/layout/hProcess4"/>
    <dgm:cxn modelId="{F7CD6C4E-866B-4B56-BA1B-E1E5BEC7BB91}" type="presOf" srcId="{F6282E01-9D88-4F23-95DE-493FDDAA9CDF}" destId="{BA359A7B-2ABC-46A4-9AC7-6191C201031E}" srcOrd="0" destOrd="1" presId="urn:microsoft.com/office/officeart/2005/8/layout/hProcess4"/>
    <dgm:cxn modelId="{F251174F-6434-4A53-96AE-DC3FBC068B0E}" type="presOf" srcId="{5089ADF8-6719-4202-BECA-BA30C354B922}" destId="{5873BE90-D1BF-468A-8C72-4995231528EC}" srcOrd="1" destOrd="0" presId="urn:microsoft.com/office/officeart/2005/8/layout/hProcess4"/>
    <dgm:cxn modelId="{8C47F58A-DA94-4C0F-A020-88C29E61C0F0}" srcId="{48DD14E7-B0AD-47C6-AF43-3F11AE8F688A}" destId="{F66D4923-8DA8-4D14-9BB1-0B1F9193F0D1}" srcOrd="0" destOrd="0" parTransId="{C710BB13-24A0-4E7B-86B9-4664E3074108}" sibTransId="{9F10DB92-E6DC-4AA8-8B5F-4863B4AE55F3}"/>
    <dgm:cxn modelId="{B54722A8-5E73-47AF-97F8-C3DAAAE858C4}" type="presOf" srcId="{F6282E01-9D88-4F23-95DE-493FDDAA9CDF}" destId="{A69498EE-7D0B-4A99-BDAC-6A80F067CF08}" srcOrd="1" destOrd="1" presId="urn:microsoft.com/office/officeart/2005/8/layout/hProcess4"/>
    <dgm:cxn modelId="{DA7C67A9-1155-4A87-B8A7-FB003904BDD4}" type="presOf" srcId="{F66D4923-8DA8-4D14-9BB1-0B1F9193F0D1}" destId="{7D283BA9-D653-4990-817E-4C89A7025A05}" srcOrd="0" destOrd="0" presId="urn:microsoft.com/office/officeart/2005/8/layout/hProcess4"/>
    <dgm:cxn modelId="{0B1D70A9-70D6-4AFF-A3DD-C7039FA8EB40}" type="presOf" srcId="{B9E2CCFC-FB57-4D06-8C83-67C466D010E7}" destId="{4FD0A310-0948-4710-BBF3-A1B69FBBA39C}" srcOrd="0" destOrd="0" presId="urn:microsoft.com/office/officeart/2005/8/layout/hProcess4"/>
    <dgm:cxn modelId="{BDC0B6B4-A263-492D-A051-43384E25D440}" srcId="{F295DDAE-9121-42B9-8D39-76ED968AFAA0}" destId="{1465D76C-8B5C-4D6F-9E06-1CC2160E40B3}" srcOrd="3" destOrd="0" parTransId="{B92319D8-6B66-44E1-BCD9-9F4D50EB15A7}" sibTransId="{58D9C9DF-ECAD-4F49-906E-032C9BDE9341}"/>
    <dgm:cxn modelId="{3D256EBB-1197-481C-A309-9653584DCFD4}" type="presOf" srcId="{326D9E23-4A56-4B7F-91EC-D32166A5B20F}" destId="{2351E53D-2F74-4BD6-8A5A-FACD1086626C}" srcOrd="0" destOrd="0" presId="urn:microsoft.com/office/officeart/2005/8/layout/hProcess4"/>
    <dgm:cxn modelId="{8B82EDBB-0E55-4B29-B267-422B38D9F7F8}" srcId="{F295DDAE-9121-42B9-8D39-76ED968AFAA0}" destId="{E7673FA3-8ECD-494C-8260-FF3D9A5FC3B2}" srcOrd="0" destOrd="0" parTransId="{AF0D7803-E703-45D1-BF4E-8A9B414417BC}" sibTransId="{55443412-9FB0-47DF-BF6D-B5EE69234128}"/>
    <dgm:cxn modelId="{90FA41BD-D9D7-4010-B878-479CC75279EF}" type="presOf" srcId="{55443412-9FB0-47DF-BF6D-B5EE69234128}" destId="{CBF21F2C-8C25-4CF8-8ED2-4B135BEC58A6}" srcOrd="0" destOrd="0" presId="urn:microsoft.com/office/officeart/2005/8/layout/hProcess4"/>
    <dgm:cxn modelId="{2A10EED8-3EE2-4C9C-895A-6AD8EEA58251}" type="presOf" srcId="{4AEAF568-4B85-49D9-8DD3-C585AFFE0883}" destId="{65133ECC-526F-4F0F-9A02-82F68A7AA94F}" srcOrd="0" destOrd="0" presId="urn:microsoft.com/office/officeart/2005/8/layout/hProcess4"/>
    <dgm:cxn modelId="{02025BDB-299F-4AF4-8C18-D911FB7F717F}" srcId="{F295DDAE-9121-42B9-8D39-76ED968AFAA0}" destId="{C118C09E-163C-4DFB-81B3-01ADEF641209}" srcOrd="1" destOrd="0" parTransId="{990A406D-B4CE-4F54-9D67-DF2C41DBF30A}" sibTransId="{326D9E23-4A56-4B7F-91EC-D32166A5B20F}"/>
    <dgm:cxn modelId="{30C6CBE0-1953-47B3-93EE-ED7B5B9DB085}" type="presOf" srcId="{C118C09E-163C-4DFB-81B3-01ADEF641209}" destId="{25352461-6040-42F9-B7C5-643E7837121B}" srcOrd="0" destOrd="0" presId="urn:microsoft.com/office/officeart/2005/8/layout/hProcess4"/>
    <dgm:cxn modelId="{8A2C3EE3-681C-491C-A2AD-A2ADDD57D2A7}" srcId="{1465D76C-8B5C-4D6F-9E06-1CC2160E40B3}" destId="{B9E2CCFC-FB57-4D06-8C83-67C466D010E7}" srcOrd="0" destOrd="0" parTransId="{3AA04F84-C380-4CE2-85A1-D04C26023512}" sibTransId="{24175F8D-60DC-4C0C-ABCE-8E206830CDCA}"/>
    <dgm:cxn modelId="{10DB6FF0-186D-4E0D-B4B3-9BB3F1E47821}" type="presOf" srcId="{602F9FAA-6A21-4C1F-8263-EAF2C9D4F297}" destId="{7D283BA9-D653-4990-817E-4C89A7025A05}" srcOrd="0" destOrd="1" presId="urn:microsoft.com/office/officeart/2005/8/layout/hProcess4"/>
    <dgm:cxn modelId="{B4D02B26-5B7C-4D14-AA0A-DC7EF04C60A4}" type="presParOf" srcId="{B3CF893B-7E37-4F46-B22D-2A9EE904DAEB}" destId="{0DBB07D1-0509-4C7E-B22A-07AA323C589B}" srcOrd="0" destOrd="0" presId="urn:microsoft.com/office/officeart/2005/8/layout/hProcess4"/>
    <dgm:cxn modelId="{E193455F-0E9A-4106-AD49-5B23ED734098}" type="presParOf" srcId="{B3CF893B-7E37-4F46-B22D-2A9EE904DAEB}" destId="{D90ED8FB-B644-49C9-B10E-3AAC5627D1A0}" srcOrd="1" destOrd="0" presId="urn:microsoft.com/office/officeart/2005/8/layout/hProcess4"/>
    <dgm:cxn modelId="{FF7FE573-5363-4AF6-B82A-FBBBFFA971E0}" type="presParOf" srcId="{B3CF893B-7E37-4F46-B22D-2A9EE904DAEB}" destId="{0CB60FD5-93D7-4BE0-B7A9-887A80B853FA}" srcOrd="2" destOrd="0" presId="urn:microsoft.com/office/officeart/2005/8/layout/hProcess4"/>
    <dgm:cxn modelId="{9B624AB3-C70E-471E-A43D-C41315E577C3}" type="presParOf" srcId="{0CB60FD5-93D7-4BE0-B7A9-887A80B853FA}" destId="{A5BD0AA3-02A6-4223-82FA-766C3765A3F7}" srcOrd="0" destOrd="0" presId="urn:microsoft.com/office/officeart/2005/8/layout/hProcess4"/>
    <dgm:cxn modelId="{DA6EDBC1-3B75-4151-97E1-291354DC392D}" type="presParOf" srcId="{A5BD0AA3-02A6-4223-82FA-766C3765A3F7}" destId="{157CF28A-E4B0-4333-99B6-11280985CAA6}" srcOrd="0" destOrd="0" presId="urn:microsoft.com/office/officeart/2005/8/layout/hProcess4"/>
    <dgm:cxn modelId="{D7AD51DD-6AF6-4B45-8AB5-B2AD463C5AEB}" type="presParOf" srcId="{A5BD0AA3-02A6-4223-82FA-766C3765A3F7}" destId="{0B5992F4-D49F-4438-B694-2F9DB2D6789E}" srcOrd="1" destOrd="0" presId="urn:microsoft.com/office/officeart/2005/8/layout/hProcess4"/>
    <dgm:cxn modelId="{73A2AA2F-10F6-4984-8980-7F6B5D32C93A}" type="presParOf" srcId="{A5BD0AA3-02A6-4223-82FA-766C3765A3F7}" destId="{5873BE90-D1BF-468A-8C72-4995231528EC}" srcOrd="2" destOrd="0" presId="urn:microsoft.com/office/officeart/2005/8/layout/hProcess4"/>
    <dgm:cxn modelId="{6041D7A3-E630-48EE-A375-71878679ADA3}" type="presParOf" srcId="{A5BD0AA3-02A6-4223-82FA-766C3765A3F7}" destId="{0D7F6C1B-2D0B-465A-A58C-ECBFA3B070B0}" srcOrd="3" destOrd="0" presId="urn:microsoft.com/office/officeart/2005/8/layout/hProcess4"/>
    <dgm:cxn modelId="{FBD3C89F-059D-4E12-9EF7-1C2F99BD27F7}" type="presParOf" srcId="{A5BD0AA3-02A6-4223-82FA-766C3765A3F7}" destId="{71BAB746-34D6-42F9-BF4C-92AFA99C52DA}" srcOrd="4" destOrd="0" presId="urn:microsoft.com/office/officeart/2005/8/layout/hProcess4"/>
    <dgm:cxn modelId="{6030E37E-9D2B-40C4-8E09-B518B4B092E2}" type="presParOf" srcId="{0CB60FD5-93D7-4BE0-B7A9-887A80B853FA}" destId="{CBF21F2C-8C25-4CF8-8ED2-4B135BEC58A6}" srcOrd="1" destOrd="0" presId="urn:microsoft.com/office/officeart/2005/8/layout/hProcess4"/>
    <dgm:cxn modelId="{BDF83ABF-F29C-492B-8EBE-A5887FB7C538}" type="presParOf" srcId="{0CB60FD5-93D7-4BE0-B7A9-887A80B853FA}" destId="{1002E15A-EC05-4B78-8A03-7D22E2DD0971}" srcOrd="2" destOrd="0" presId="urn:microsoft.com/office/officeart/2005/8/layout/hProcess4"/>
    <dgm:cxn modelId="{E62A990A-9F94-4FE4-833D-019B7C480AC9}" type="presParOf" srcId="{1002E15A-EC05-4B78-8A03-7D22E2DD0971}" destId="{68DD063E-5138-44F5-946C-F5EC2B31A24A}" srcOrd="0" destOrd="0" presId="urn:microsoft.com/office/officeart/2005/8/layout/hProcess4"/>
    <dgm:cxn modelId="{E424A659-85ED-4A34-87E5-9F71FFD1DAA9}" type="presParOf" srcId="{1002E15A-EC05-4B78-8A03-7D22E2DD0971}" destId="{BA359A7B-2ABC-46A4-9AC7-6191C201031E}" srcOrd="1" destOrd="0" presId="urn:microsoft.com/office/officeart/2005/8/layout/hProcess4"/>
    <dgm:cxn modelId="{26612D26-FBD0-43D4-AB45-42BB501960D5}" type="presParOf" srcId="{1002E15A-EC05-4B78-8A03-7D22E2DD0971}" destId="{A69498EE-7D0B-4A99-BDAC-6A80F067CF08}" srcOrd="2" destOrd="0" presId="urn:microsoft.com/office/officeart/2005/8/layout/hProcess4"/>
    <dgm:cxn modelId="{BB8454BE-EAE2-4DD4-AA90-8649561D43CA}" type="presParOf" srcId="{1002E15A-EC05-4B78-8A03-7D22E2DD0971}" destId="{25352461-6040-42F9-B7C5-643E7837121B}" srcOrd="3" destOrd="0" presId="urn:microsoft.com/office/officeart/2005/8/layout/hProcess4"/>
    <dgm:cxn modelId="{CEA916FA-CDF4-4ED8-AC75-7A643002DCE8}" type="presParOf" srcId="{1002E15A-EC05-4B78-8A03-7D22E2DD0971}" destId="{A66E5649-0A15-4D07-BC96-11E66635437C}" srcOrd="4" destOrd="0" presId="urn:microsoft.com/office/officeart/2005/8/layout/hProcess4"/>
    <dgm:cxn modelId="{299C08FC-1BB3-4654-AC31-4A766CCB93ED}" type="presParOf" srcId="{0CB60FD5-93D7-4BE0-B7A9-887A80B853FA}" destId="{2351E53D-2F74-4BD6-8A5A-FACD1086626C}" srcOrd="3" destOrd="0" presId="urn:microsoft.com/office/officeart/2005/8/layout/hProcess4"/>
    <dgm:cxn modelId="{4137E495-2A94-4513-9EB8-CC495D848E95}" type="presParOf" srcId="{0CB60FD5-93D7-4BE0-B7A9-887A80B853FA}" destId="{50AC5790-E3A1-41C0-A4F7-7134DE953179}" srcOrd="4" destOrd="0" presId="urn:microsoft.com/office/officeart/2005/8/layout/hProcess4"/>
    <dgm:cxn modelId="{3E0292D4-D41F-4D0C-AA7B-8AD5D4315724}" type="presParOf" srcId="{50AC5790-E3A1-41C0-A4F7-7134DE953179}" destId="{7787329D-4BCB-4947-B385-AE1E5B83D8DE}" srcOrd="0" destOrd="0" presId="urn:microsoft.com/office/officeart/2005/8/layout/hProcess4"/>
    <dgm:cxn modelId="{9005F57A-4C3D-4505-9D45-444BB4567A01}" type="presParOf" srcId="{50AC5790-E3A1-41C0-A4F7-7134DE953179}" destId="{7D283BA9-D653-4990-817E-4C89A7025A05}" srcOrd="1" destOrd="0" presId="urn:microsoft.com/office/officeart/2005/8/layout/hProcess4"/>
    <dgm:cxn modelId="{2701087F-8CC6-44FF-B2B9-6C421A7AE17C}" type="presParOf" srcId="{50AC5790-E3A1-41C0-A4F7-7134DE953179}" destId="{DF20C98E-00CA-48A0-A9A1-3A2A192BC1DA}" srcOrd="2" destOrd="0" presId="urn:microsoft.com/office/officeart/2005/8/layout/hProcess4"/>
    <dgm:cxn modelId="{C11B4ED9-6034-4CA0-9E96-19A916FC92BC}" type="presParOf" srcId="{50AC5790-E3A1-41C0-A4F7-7134DE953179}" destId="{E1B44301-133B-47E6-BAD4-AE0D5F866FC2}" srcOrd="3" destOrd="0" presId="urn:microsoft.com/office/officeart/2005/8/layout/hProcess4"/>
    <dgm:cxn modelId="{493F47FC-5A01-4231-8BFB-1815B0E24D00}" type="presParOf" srcId="{50AC5790-E3A1-41C0-A4F7-7134DE953179}" destId="{D168D9BF-8B8A-497C-AC70-79F63080C8D2}" srcOrd="4" destOrd="0" presId="urn:microsoft.com/office/officeart/2005/8/layout/hProcess4"/>
    <dgm:cxn modelId="{999034D1-DC2D-498B-9804-FD13DF843B67}" type="presParOf" srcId="{0CB60FD5-93D7-4BE0-B7A9-887A80B853FA}" destId="{65133ECC-526F-4F0F-9A02-82F68A7AA94F}" srcOrd="5" destOrd="0" presId="urn:microsoft.com/office/officeart/2005/8/layout/hProcess4"/>
    <dgm:cxn modelId="{67129B93-A6BB-4A6E-B41F-CB9CF7EA6266}" type="presParOf" srcId="{0CB60FD5-93D7-4BE0-B7A9-887A80B853FA}" destId="{D8C0C4AA-E610-4566-B7C6-0E6BF74373AD}" srcOrd="6" destOrd="0" presId="urn:microsoft.com/office/officeart/2005/8/layout/hProcess4"/>
    <dgm:cxn modelId="{23894ECD-C569-4109-BB1C-D73952C3322F}" type="presParOf" srcId="{D8C0C4AA-E610-4566-B7C6-0E6BF74373AD}" destId="{DE29957E-AFF9-4F08-9940-83244FCF6534}" srcOrd="0" destOrd="0" presId="urn:microsoft.com/office/officeart/2005/8/layout/hProcess4"/>
    <dgm:cxn modelId="{503A85E1-B156-4F48-9A1B-177AEFEA3D91}" type="presParOf" srcId="{D8C0C4AA-E610-4566-B7C6-0E6BF74373AD}" destId="{4FD0A310-0948-4710-BBF3-A1B69FBBA39C}" srcOrd="1" destOrd="0" presId="urn:microsoft.com/office/officeart/2005/8/layout/hProcess4"/>
    <dgm:cxn modelId="{11D4C9F2-4A49-4382-89BF-88AD0F5932DE}" type="presParOf" srcId="{D8C0C4AA-E610-4566-B7C6-0E6BF74373AD}" destId="{1591BDA3-5FA6-4962-97A2-BEE1F4E2FAE3}" srcOrd="2" destOrd="0" presId="urn:microsoft.com/office/officeart/2005/8/layout/hProcess4"/>
    <dgm:cxn modelId="{4FEC8267-A7D0-46D9-B31A-8BA5A7597022}" type="presParOf" srcId="{D8C0C4AA-E610-4566-B7C6-0E6BF74373AD}" destId="{B9DF121D-6852-4714-A04B-D4E752B03F56}" srcOrd="3" destOrd="0" presId="urn:microsoft.com/office/officeart/2005/8/layout/hProcess4"/>
    <dgm:cxn modelId="{855B2ADC-C30B-4333-91B2-23AA218F60E2}" type="presParOf" srcId="{D8C0C4AA-E610-4566-B7C6-0E6BF74373AD}" destId="{6BF01117-F453-4954-B77E-D880AC8C694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92F4-D49F-4438-B694-2F9DB2D6789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gates</a:t>
          </a:r>
        </a:p>
      </dsp:txBody>
      <dsp:txXfrm>
        <a:off x="40012" y="1357292"/>
        <a:ext cx="2001220" cy="1269098"/>
      </dsp:txXfrm>
    </dsp:sp>
    <dsp:sp modelId="{CBF21F2C-8C25-4CF8-8ED2-4B135BEC58A6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6C1B-2D0B-465A-A58C-ECBFA3B070B0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Elaborate</a:t>
          </a:r>
        </a:p>
      </dsp:txBody>
      <dsp:txXfrm>
        <a:off x="484329" y="2687410"/>
        <a:ext cx="1805982" cy="692236"/>
      </dsp:txXfrm>
    </dsp:sp>
    <dsp:sp modelId="{BA359A7B-2ABC-46A4-9AC7-6191C201031E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LUT truth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2774420" y="1724946"/>
        <a:ext cx="2001220" cy="1269098"/>
      </dsp:txXfrm>
    </dsp:sp>
    <dsp:sp modelId="{2351E53D-2F74-4BD6-8A5A-FACD1086626C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2461-6040-42F9-B7C5-643E7837121B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Synthesise</a:t>
          </a:r>
        </a:p>
      </dsp:txBody>
      <dsp:txXfrm>
        <a:off x="3218736" y="971691"/>
        <a:ext cx="1805982" cy="692236"/>
      </dsp:txXfrm>
    </dsp:sp>
    <dsp:sp modelId="{7D283BA9-D653-4990-817E-4C89A7025A05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 placement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5508827" y="1357292"/>
        <a:ext cx="2001220" cy="1269098"/>
      </dsp:txXfrm>
    </dsp:sp>
    <dsp:sp modelId="{65133ECC-526F-4F0F-9A02-82F68A7AA94F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44301-133B-47E6-BAD4-AE0D5F866FC2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Implement</a:t>
          </a:r>
        </a:p>
      </dsp:txBody>
      <dsp:txXfrm>
        <a:off x="5953144" y="2687410"/>
        <a:ext cx="1805982" cy="692236"/>
      </dsp:txXfrm>
    </dsp:sp>
    <dsp:sp modelId="{4FD0A310-0948-4710-BBF3-A1B69FBBA39C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Test design</a:t>
          </a:r>
        </a:p>
      </dsp:txBody>
      <dsp:txXfrm>
        <a:off x="8243234" y="1724946"/>
        <a:ext cx="2001220" cy="1269098"/>
      </dsp:txXfrm>
    </dsp:sp>
    <dsp:sp modelId="{B9DF121D-6852-4714-A04B-D4E752B03F56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Program FPGA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7E8-375D-401E-BEC1-10CE8D38D29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FC8F-BE89-4169-8A82-41C08CAA6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6BD-11CA-DB71-99C9-43A989CE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3085-0457-58F0-D015-BF65193D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F247-BE30-D628-9C20-7AE76B1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D406-59E8-FAB6-C5F5-25D399E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599F-66A7-4EBB-C4FA-F777279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C7A-BCA9-599B-0D95-D81026F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2088-AF8C-0429-5C5D-97E0F93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5409-CE68-76B6-F43A-BE646C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777F-FF7D-0B93-12B2-856759F6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910-9B6F-9728-9EB4-65D85D3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4FD0-FD33-4BFD-6CB7-1DAC282C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6D13-CC8E-46D4-AC15-F341D640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7329-6DCF-67DC-B343-11FA3E3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6B08-6D70-F214-1AB0-A0AFECD2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4984-0356-E808-6187-8581D487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F6DB-1EC3-60A8-47D3-78EAA8B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EB5-D21A-D150-A79F-3F17324D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A688-E4C6-EBEF-7B5E-8459E88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6D9-78DD-13D7-654F-50AFF3E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9334-2A35-EE5E-0738-2077CB5B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EA30-4174-79EF-1EE0-2B4AE5A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A7EB-580C-19DF-FDA7-FFBFF39A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685A-FC2A-1BC6-43F4-49B64B2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3B77-522F-3A72-0173-EC56044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01DA-1BAE-6B6C-CF8E-42E6C84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1DA8-DF29-ABE1-52FD-279395D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C589-1382-0D7D-5D7C-6759C562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2D61-9322-59E2-912F-B6CEC7FE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CA36-A528-B71E-4034-25E37E7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4C1F-8F8C-92F8-0F50-BE64FCD7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AA3E-D1DE-5B27-9236-C03B1276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7A3-8355-9E1A-C9F7-2084FF6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0DD7-A03C-90E2-9E60-344B1DC3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FBC4-F6B0-250F-5BA1-236116B0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471-3635-EC36-2A0B-677BCF6D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71271-842E-031C-EE39-086320323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D019-EAF8-61E2-B455-D94F3178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96F4-65DD-D1B2-21BF-AD23C4A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7037-C577-82E4-17ED-0029B5C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C68-DCC9-0498-E4B6-4448314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DC1F-DD78-C024-2CDE-C9BB5D9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419D-89CA-CC3F-49A6-8FCFE8DD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AAC3-AED9-F283-D787-4C1DA94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0EA9-EC06-A261-9D93-87F7B56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104D-B7A0-5217-F323-D3341F5E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8BDA-A2AD-2511-0954-6364577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2F1A-5539-4ADD-C26B-4C0D3C5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5AD-99F0-E6EB-F7FA-3F83036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44057-7C9F-DA98-31E0-B49A77ED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8D7-1E08-0982-3FBE-CB87F8F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2073-32BD-14BC-2D96-F91DCBE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210-847F-DA55-1304-702B7342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7C4-8DAB-0500-03FF-BF4A7FB0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B663-0421-6525-FECA-BBFBB3DF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79BB9-3034-763F-2B57-3B1EBE95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188B-8F86-3DD9-6199-9047EB8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CD4A-8964-EDBB-84B3-2072B36E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2C2A-F847-7E55-26AA-3B8465B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F1F7-9D5B-0757-2B07-3D0F7BDA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976E-27ED-C98E-5952-F68DBEE3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A449-C859-7EF9-3F42-C1CE32D4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2CCD-E0EE-E3F0-65C0-0BB31DDD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50BF-71AF-F8EF-7ECD-5818FEC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e-of-abbey.github.io/scratch_vhdl/risc_cpu.html#candidate-instruction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all-about-fpgas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84FDC-9945-D82A-FF2C-C57E0C46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Controls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E54E2-F58B-5371-9F97-A8A6429E8A8B}"/>
              </a:ext>
            </a:extLst>
          </p:cNvPr>
          <p:cNvGrpSpPr/>
          <p:nvPr/>
        </p:nvGrpSpPr>
        <p:grpSpPr>
          <a:xfrm>
            <a:off x="2836980" y="1690688"/>
            <a:ext cx="7790215" cy="4711536"/>
            <a:chOff x="6280119" y="1260392"/>
            <a:chExt cx="7790215" cy="4711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8BE988-9392-4E1B-3CBA-6FFFF881813F}"/>
                </a:ext>
              </a:extLst>
            </p:cNvPr>
            <p:cNvSpPr txBox="1"/>
            <p:nvPr/>
          </p:nvSpPr>
          <p:spPr>
            <a:xfrm>
              <a:off x="11332824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Start Emulation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110EF8-9527-EA9E-4920-FB4900D20227}"/>
                </a:ext>
              </a:extLst>
            </p:cNvPr>
            <p:cNvSpPr txBox="1"/>
            <p:nvPr/>
          </p:nvSpPr>
          <p:spPr>
            <a:xfrm>
              <a:off x="8670283" y="1537391"/>
              <a:ext cx="150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Set Assembly File for ROM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0F468D-FF22-ACD6-FBCA-9EC874397711}"/>
                </a:ext>
              </a:extLst>
            </p:cNvPr>
            <p:cNvSpPr txBox="1"/>
            <p:nvPr/>
          </p:nvSpPr>
          <p:spPr>
            <a:xfrm>
              <a:off x="12228872" y="2181114"/>
              <a:ext cx="184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Make the display reflect the state under the cursor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E5DED1-1D26-F32F-EF7E-01D07FF6825E}"/>
                </a:ext>
              </a:extLst>
            </p:cNvPr>
            <p:cNvSpPr txBox="1"/>
            <p:nvPr/>
          </p:nvSpPr>
          <p:spPr>
            <a:xfrm>
              <a:off x="9200646" y="5325597"/>
              <a:ext cx="2761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Three tabs for different displays and button types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4FC1C9-1009-475E-934A-C125E4BF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119" y="2221172"/>
              <a:ext cx="5890568" cy="308710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07081-CC86-F670-C841-597904BA476B}"/>
                </a:ext>
              </a:extLst>
            </p:cNvPr>
            <p:cNvSpPr/>
            <p:nvPr/>
          </p:nvSpPr>
          <p:spPr>
            <a:xfrm>
              <a:off x="9200646" y="5009472"/>
              <a:ext cx="2761643" cy="962456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C1AA1-88FF-CD19-067D-0E66BFA5DFD2}"/>
                </a:ext>
              </a:extLst>
            </p:cNvPr>
            <p:cNvSpPr/>
            <p:nvPr/>
          </p:nvSpPr>
          <p:spPr>
            <a:xfrm>
              <a:off x="10632396" y="3420795"/>
              <a:ext cx="2211346" cy="149087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570BB3-5261-ED13-06A2-7A9867C7895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1725185" y="2642779"/>
              <a:ext cx="503687" cy="2800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DBD706-811C-031A-AA72-C06932D7177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9425119" y="2183722"/>
              <a:ext cx="284919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2AE56D-FFF8-9866-1E87-8B62C5228C3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1000993" y="2183722"/>
              <a:ext cx="906530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F0002-DFBA-A27D-05DC-523A10BA554D}"/>
                </a:ext>
              </a:extLst>
            </p:cNvPr>
            <p:cNvSpPr txBox="1"/>
            <p:nvPr/>
          </p:nvSpPr>
          <p:spPr>
            <a:xfrm>
              <a:off x="10155759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Step Emulation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C39F84-53CC-FDCB-A9D9-1C6C9D584427}"/>
                </a:ext>
              </a:extLst>
            </p:cNvPr>
            <p:cNvSpPr txBox="1"/>
            <p:nvPr/>
          </p:nvSpPr>
          <p:spPr>
            <a:xfrm>
              <a:off x="7049347" y="1260392"/>
              <a:ext cx="1620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Restart the simulation and  reset the GUI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055AE6-5182-3F63-C1D7-ABDA3C713B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0371146" y="2183722"/>
              <a:ext cx="359312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9F0BE7-F85F-558B-587C-89FDF48262C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7859815" y="2183722"/>
              <a:ext cx="1119583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C6E8E-74FE-CCB5-733C-44B63C45BB5B}"/>
                </a:ext>
              </a:extLst>
            </p:cNvPr>
            <p:cNvSpPr txBox="1"/>
            <p:nvPr/>
          </p:nvSpPr>
          <p:spPr>
            <a:xfrm>
              <a:off x="11454258" y="3981564"/>
              <a:ext cx="1389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Four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73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A9C92-B055-AD94-6BC5-8ABA07E6507F}"/>
              </a:ext>
            </a:extLst>
          </p:cNvPr>
          <p:cNvSpPr txBox="1"/>
          <p:nvPr/>
        </p:nvSpPr>
        <p:spPr>
          <a:xfrm>
            <a:off x="43497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1743-1121-5CD4-200A-D7D2DBA4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FPGA Programming 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A36234-3D6D-48E4-6F6F-024C5E4EC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8545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5F1454-D3C8-1897-23CD-1CCE4FF533E3}"/>
              </a:ext>
            </a:extLst>
          </p:cNvPr>
          <p:cNvSpPr txBox="1"/>
          <p:nvPr/>
        </p:nvSpPr>
        <p:spPr>
          <a:xfrm>
            <a:off x="838200" y="1690688"/>
            <a:ext cx="437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Vivado</a:t>
            </a:r>
            <a:r>
              <a:rPr lang="en-GB" dirty="0"/>
              <a:t> ‘synthesis’ tool as instructed:</a:t>
            </a:r>
          </a:p>
        </p:txBody>
      </p:sp>
    </p:spTree>
    <p:extLst>
      <p:ext uri="{BB962C8B-B14F-4D97-AF65-F5344CB8AC3E}">
        <p14:creationId xmlns:p14="http://schemas.microsoft.com/office/powerpoint/2010/main" val="304766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F2C5-57A8-9FCA-E090-C18C91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6503-8DB5-487B-993E-604DB0E8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Repeat the previous steps for a more involved example. </a:t>
            </a:r>
          </a:p>
          <a:p>
            <a:pPr lvl="1"/>
            <a:r>
              <a:rPr lang="en-GB" dirty="0"/>
              <a:t>Pick an example with ‘state’ from:</a:t>
            </a:r>
          </a:p>
          <a:p>
            <a:pPr lvl="2"/>
            <a:r>
              <a:rPr lang="en-GB" dirty="0"/>
              <a:t>Pulse Generator, shortening a long pulse to a short one.</a:t>
            </a:r>
          </a:p>
          <a:p>
            <a:pPr lvl="2"/>
            <a:r>
              <a:rPr lang="en-GB" dirty="0"/>
              <a:t>Shift Register, use a button to choose the status of LED 0, all the LEDs continue to scroll to the left.</a:t>
            </a:r>
          </a:p>
          <a:p>
            <a:pPr lvl="3"/>
            <a:r>
              <a:rPr lang="en-GB" dirty="0"/>
              <a:t>This can be developed into sequences that go back and forth for a bi-directional shift register controlled by two buttons, each inserting a lit LED into one end and changing the direction of shift.</a:t>
            </a:r>
          </a:p>
          <a:p>
            <a:pPr lvl="2"/>
            <a:r>
              <a:rPr lang="en-GB" dirty="0"/>
              <a:t>4-bit binary counter with start and stop buttons.</a:t>
            </a:r>
          </a:p>
          <a:p>
            <a:pPr lvl="2"/>
            <a:r>
              <a:rPr lang="en-GB" dirty="0"/>
              <a:t>Sum of buttons pressed.</a:t>
            </a:r>
          </a:p>
          <a:p>
            <a:pPr lvl="3"/>
            <a:r>
              <a:rPr lang="en-GB" dirty="0"/>
              <a:t>This come in two variations, one-hot and binary.</a:t>
            </a:r>
          </a:p>
          <a:p>
            <a:pPr lvl="3"/>
            <a:r>
              <a:rPr lang="en-GB" dirty="0"/>
              <a:t>The former lights a single LED based on the number of buttons pressed at any one time.</a:t>
            </a:r>
          </a:p>
          <a:p>
            <a:pPr lvl="3"/>
            <a:r>
              <a:rPr lang="en-GB" dirty="0"/>
              <a:t>The latter represent the number of buttons in binary 0-4.</a:t>
            </a:r>
          </a:p>
          <a:p>
            <a:pPr lvl="2"/>
            <a:r>
              <a:rPr lang="en-GB" dirty="0"/>
              <a:t>The Knight Rider</a:t>
            </a:r>
          </a:p>
          <a:p>
            <a:pPr lvl="3"/>
            <a:r>
              <a:rPr lang="en-GB" dirty="0"/>
              <a:t>KITT car bonnet light sequence from the 1980’s television series.</a:t>
            </a:r>
          </a:p>
          <a:p>
            <a:pPr lvl="2"/>
            <a:r>
              <a:rPr lang="en-GB" dirty="0"/>
              <a:t>Traffic lights</a:t>
            </a:r>
          </a:p>
          <a:p>
            <a:pPr lvl="3"/>
            <a:r>
              <a:rPr lang="en-GB" dirty="0"/>
              <a:t>Comes in two variations; the standard junction and the Pelican crossing.</a:t>
            </a:r>
          </a:p>
          <a:p>
            <a:pPr lvl="3"/>
            <a:r>
              <a:rPr lang="en-GB" dirty="0"/>
              <a:t>The latter (of course ;-) includes a flashing yellow stage.</a:t>
            </a:r>
          </a:p>
          <a:p>
            <a:pPr lvl="2"/>
            <a:r>
              <a:rPr lang="en-GB" dirty="0"/>
              <a:t>Dimmer Controller</a:t>
            </a:r>
          </a:p>
          <a:p>
            <a:pPr lvl="3"/>
            <a:r>
              <a:rPr lang="en-GB" dirty="0"/>
              <a:t>Two buttons increase or decrease a control value, e.g. the brightness of a room light</a:t>
            </a:r>
          </a:p>
          <a:p>
            <a:pPr lvl="3"/>
            <a:r>
              <a:rPr lang="en-GB" dirty="0"/>
              <a:t>The LEDs signifying the size of the value being controlled.</a:t>
            </a:r>
          </a:p>
          <a:p>
            <a:pPr lvl="2"/>
            <a:r>
              <a:rPr lang="en-GB" dirty="0"/>
              <a:t>Linear Feedback Shift Register</a:t>
            </a:r>
          </a:p>
          <a:p>
            <a:pPr lvl="3"/>
            <a:r>
              <a:rPr lang="en-GB" dirty="0"/>
              <a:t>GF(2</a:t>
            </a:r>
            <a:r>
              <a:rPr lang="en-GB" baseline="30000" dirty="0"/>
              <a:t>n</a:t>
            </a:r>
            <a:r>
              <a:rPr lang="en-GB" dirty="0"/>
              <a:t>) mathematics!</a:t>
            </a:r>
          </a:p>
          <a:p>
            <a:pPr lvl="3"/>
            <a:r>
              <a:rPr lang="en-GB" dirty="0"/>
              <a:t>Pseudo random sequences</a:t>
            </a:r>
          </a:p>
        </p:txBody>
      </p:sp>
    </p:spTree>
    <p:extLst>
      <p:ext uri="{BB962C8B-B14F-4D97-AF65-F5344CB8AC3E}">
        <p14:creationId xmlns:p14="http://schemas.microsoft.com/office/powerpoint/2010/main" val="385359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A5A-A106-089E-775B-0EE545EE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2BD0-EA33-AB60-0309-0B7767DD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parts given to you to simulate and synthesise an embedded ‘software’ design.</a:t>
            </a:r>
          </a:p>
          <a:p>
            <a:pPr lvl="1"/>
            <a:r>
              <a:rPr lang="en-GB" dirty="0"/>
              <a:t>Compile the 4-bit RISC CPU</a:t>
            </a:r>
          </a:p>
          <a:p>
            <a:pPr lvl="1"/>
            <a:r>
              <a:rPr lang="en-GB" dirty="0"/>
              <a:t>Choose a software instruction file</a:t>
            </a:r>
          </a:p>
          <a:p>
            <a:pPr lvl="1"/>
            <a:r>
              <a:rPr lang="en-GB" dirty="0"/>
              <a:t>Simulate &amp; synthesise the design</a:t>
            </a:r>
          </a:p>
          <a:p>
            <a:pPr lvl="1"/>
            <a:r>
              <a:rPr lang="en-GB" dirty="0"/>
              <a:t>Test it on hardware</a:t>
            </a:r>
          </a:p>
          <a:p>
            <a:r>
              <a:rPr lang="en-GB" dirty="0"/>
              <a:t>Modify the software instruction file</a:t>
            </a:r>
          </a:p>
          <a:p>
            <a:pPr lvl="1"/>
            <a:r>
              <a:rPr lang="en-GB" dirty="0"/>
              <a:t>Edit the instructions</a:t>
            </a:r>
          </a:p>
          <a:p>
            <a:pPr lvl="1"/>
            <a:r>
              <a:rPr lang="en-GB" dirty="0"/>
              <a:t>Assemble the code</a:t>
            </a:r>
          </a:p>
          <a:p>
            <a:pPr lvl="1"/>
            <a:r>
              <a:rPr lang="en-GB" dirty="0"/>
              <a:t>Re-simulate, re-synthesise, re-test on hardware</a:t>
            </a:r>
          </a:p>
        </p:txBody>
      </p:sp>
    </p:spTree>
    <p:extLst>
      <p:ext uri="{BB962C8B-B14F-4D97-AF65-F5344CB8AC3E}">
        <p14:creationId xmlns:p14="http://schemas.microsoft.com/office/powerpoint/2010/main" val="78901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5B5-8FD4-1142-3520-1909972C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</a:t>
            </a:r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7F8491A7-8666-015D-B20E-AC4E8B74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7335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4-bit CPU is specialised to 4 buttons and 4 LEDs</a:t>
            </a:r>
          </a:p>
          <a:p>
            <a:r>
              <a:rPr lang="en-GB" dirty="0"/>
              <a:t>The instructions are compiled into the FPGA design</a:t>
            </a:r>
          </a:p>
          <a:p>
            <a:pPr lvl="1"/>
            <a:r>
              <a:rPr lang="en-GB" dirty="0"/>
              <a:t>Uses a ROM </a:t>
            </a:r>
            <a:r>
              <a:rPr lang="en-GB" i="1" dirty="0"/>
              <a:t>not</a:t>
            </a:r>
            <a:r>
              <a:rPr lang="en-GB" dirty="0"/>
              <a:t> RAM</a:t>
            </a:r>
          </a:p>
          <a:p>
            <a:pPr lvl="1"/>
            <a:r>
              <a:rPr lang="en-GB" dirty="0"/>
              <a:t>CPU ‘registers’ will hold your state</a:t>
            </a:r>
          </a:p>
          <a:p>
            <a:r>
              <a:rPr lang="en-GB" dirty="0"/>
              <a:t>Develop software to light LEDs and react to the buttons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5E53EE0-7ECA-1407-509D-6601D3301B5D}"/>
              </a:ext>
            </a:extLst>
          </p:cNvPr>
          <p:cNvGrpSpPr/>
          <p:nvPr/>
        </p:nvGrpSpPr>
        <p:grpSpPr>
          <a:xfrm>
            <a:off x="5785125" y="1485045"/>
            <a:ext cx="5457708" cy="4547616"/>
            <a:chOff x="380005" y="1815245"/>
            <a:chExt cx="5457708" cy="45476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23151C-BD8F-0590-8CC3-5B0EC468622B}"/>
                </a:ext>
              </a:extLst>
            </p:cNvPr>
            <p:cNvSpPr/>
            <p:nvPr/>
          </p:nvSpPr>
          <p:spPr>
            <a:xfrm>
              <a:off x="2145500" y="2943541"/>
              <a:ext cx="2254658" cy="3383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86E6B-097E-79BD-D925-39EA80784F90}"/>
                </a:ext>
              </a:extLst>
            </p:cNvPr>
            <p:cNvSpPr txBox="1"/>
            <p:nvPr/>
          </p:nvSpPr>
          <p:spPr>
            <a:xfrm>
              <a:off x="1794526" y="5769312"/>
              <a:ext cx="352465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612FF-A5D3-13B7-317D-AE6D727F6890}"/>
                </a:ext>
              </a:extLst>
            </p:cNvPr>
            <p:cNvSpPr txBox="1"/>
            <p:nvPr/>
          </p:nvSpPr>
          <p:spPr>
            <a:xfrm>
              <a:off x="1939118" y="6048187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688A34-BF2A-331A-FDAD-18C9241640A8}"/>
                </a:ext>
              </a:extLst>
            </p:cNvPr>
            <p:cNvSpPr txBox="1"/>
            <p:nvPr/>
          </p:nvSpPr>
          <p:spPr>
            <a:xfrm>
              <a:off x="2145500" y="2936404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9F024D-89CF-976B-FFD1-07014373474A}"/>
                </a:ext>
              </a:extLst>
            </p:cNvPr>
            <p:cNvSpPr txBox="1"/>
            <p:nvPr/>
          </p:nvSpPr>
          <p:spPr>
            <a:xfrm>
              <a:off x="1335347" y="5396228"/>
              <a:ext cx="81015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0E3E2-4334-06A9-EDB2-0FCAE461E22F}"/>
                </a:ext>
              </a:extLst>
            </p:cNvPr>
            <p:cNvSpPr txBox="1"/>
            <p:nvPr/>
          </p:nvSpPr>
          <p:spPr>
            <a:xfrm>
              <a:off x="4400158" y="5396228"/>
              <a:ext cx="58137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A8A03-375D-8D52-3290-5F39BA78BD5B}"/>
                </a:ext>
              </a:extLst>
            </p:cNvPr>
            <p:cNvSpPr/>
            <p:nvPr/>
          </p:nvSpPr>
          <p:spPr>
            <a:xfrm>
              <a:off x="2532851" y="3497417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F90B9-50EC-096A-C385-92B88BA2556A}"/>
                </a:ext>
              </a:extLst>
            </p:cNvPr>
            <p:cNvSpPr/>
            <p:nvPr/>
          </p:nvSpPr>
          <p:spPr>
            <a:xfrm>
              <a:off x="2532851" y="4965980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RISC</a:t>
              </a:r>
              <a:br>
                <a:rPr lang="en-GB" dirty="0"/>
              </a:br>
              <a:r>
                <a:rPr lang="en-GB" dirty="0"/>
                <a:t>CPU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E0E03-940B-0534-80B8-D38C87B4CE51}"/>
                </a:ext>
              </a:extLst>
            </p:cNvPr>
            <p:cNvSpPr txBox="1"/>
            <p:nvPr/>
          </p:nvSpPr>
          <p:spPr>
            <a:xfrm>
              <a:off x="3605009" y="5397298"/>
              <a:ext cx="407800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reg(7)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8081A2-080E-2B86-0183-5C24A9E79526}"/>
                </a:ext>
              </a:extLst>
            </p:cNvPr>
            <p:cNvSpPr txBox="1"/>
            <p:nvPr/>
          </p:nvSpPr>
          <p:spPr>
            <a:xfrm>
              <a:off x="2532851" y="5397298"/>
              <a:ext cx="407800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reg(6)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03640-DC1B-EDA3-0D63-E2547FA37C93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2145500" y="5488561"/>
              <a:ext cx="387351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63C727-6E00-1CEB-14D8-C9A9D538095B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 flipV="1">
              <a:off x="4012809" y="5488561"/>
              <a:ext cx="387349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1F8A07-111A-BD3D-DF73-5D53B1849E6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272830" y="4557354"/>
              <a:ext cx="0" cy="408626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85D18-04C7-E709-752C-3A43E6D42F15}"/>
                </a:ext>
              </a:extLst>
            </p:cNvPr>
            <p:cNvSpPr/>
            <p:nvPr/>
          </p:nvSpPr>
          <p:spPr>
            <a:xfrm>
              <a:off x="795906" y="2777704"/>
              <a:ext cx="1182442" cy="555281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customasm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233715-0EB8-375C-A722-41B1A81B11CE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1652096" y="4027385"/>
              <a:ext cx="8807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1A0D6A2E-827D-EEAB-C971-1277EAAF3224}"/>
                </a:ext>
              </a:extLst>
            </p:cNvPr>
            <p:cNvSpPr/>
            <p:nvPr/>
          </p:nvSpPr>
          <p:spPr>
            <a:xfrm>
              <a:off x="1122158" y="1815245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/>
                  </a:solidFill>
                </a:rPr>
                <a:t>file.</a:t>
              </a:r>
              <a:br>
                <a:rPr lang="en-GB" sz="1400" dirty="0">
                  <a:solidFill>
                    <a:schemeClr val="accent1"/>
                  </a:solidFill>
                </a:rPr>
              </a:br>
              <a:r>
                <a:rPr lang="en-GB" sz="1400" dirty="0" err="1">
                  <a:solidFill>
                    <a:schemeClr val="accent1"/>
                  </a:solidFill>
                </a:rPr>
                <a:t>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FE5E3FA2-69E4-C4FC-2DF5-48A60C2C3557}"/>
                </a:ext>
              </a:extLst>
            </p:cNvPr>
            <p:cNvSpPr/>
            <p:nvPr/>
          </p:nvSpPr>
          <p:spPr>
            <a:xfrm>
              <a:off x="1122158" y="3762416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file.o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A293E-8170-6D11-AA94-64C887ED87C0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>
              <a:off x="1387127" y="2345183"/>
              <a:ext cx="0" cy="4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44CF69-E8C0-94FC-1119-3C2D9BCA6C8F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1387127" y="3332985"/>
              <a:ext cx="0" cy="42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166AE4B-09FA-80B5-8941-E42449012300}"/>
                </a:ext>
              </a:extLst>
            </p:cNvPr>
            <p:cNvGrpSpPr/>
            <p:nvPr/>
          </p:nvGrpSpPr>
          <p:grpSpPr>
            <a:xfrm>
              <a:off x="380005" y="4816523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760692-7D96-B413-74ED-28162329C975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A20EA8-BA76-7BB8-21B0-FF9E04D311E5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A58DF1A-0D59-7506-587E-E2453DFC83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94C9108-31F3-CEFF-87BB-3F362ECBCA5F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EFE0BF4-C406-EEE4-928F-701FE5B4B042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244ECA9-B2EE-ACD7-8257-00FC77F67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AADCA58-491E-AF5D-1230-21075E0D4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ED28E8-C916-6FF4-C18C-7A2343983C29}"/>
                </a:ext>
              </a:extLst>
            </p:cNvPr>
            <p:cNvGrpSpPr/>
            <p:nvPr/>
          </p:nvGrpSpPr>
          <p:grpSpPr>
            <a:xfrm>
              <a:off x="380005" y="51449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BF1F57F-FAEC-8B6D-49FF-5C7E9CBEB620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8AD64B-3012-4342-41B7-BF69D1C07BF3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885B17D-0EC2-8289-2A0B-CFA215F89881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FB780D1-D4F8-9BCC-8EC5-A3AC6B6CA286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50D51A5-FE40-2B8B-2519-2E370D4B4600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B9E7A0-5B0B-F7E3-EFC8-4454B976B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F62EDB1-5067-0FD9-7B7E-776E0FD77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FA2642-FCAB-978B-27D2-72AC2C7DB0E4}"/>
                </a:ext>
              </a:extLst>
            </p:cNvPr>
            <p:cNvGrpSpPr/>
            <p:nvPr/>
          </p:nvGrpSpPr>
          <p:grpSpPr>
            <a:xfrm>
              <a:off x="380005" y="58058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5A0D72-7F62-BDB8-29AE-AF84D7ACED3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7CBA924-A4B3-0B8A-A1B6-81F4074DD4E0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FFA5CE-9350-32E2-52A4-53C88F588BAE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5DC0778-F49A-55E8-C5D3-F94CEF6D3FD8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570F7BE-EED3-6094-9F91-742567122295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46BC4A-3EE8-21DF-C2AD-1A964AD77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E7A7BA6-AF4A-0645-C318-BBD6FF3C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0FDD0F-AFC0-7388-BB07-2F449CDD0E41}"/>
                </a:ext>
              </a:extLst>
            </p:cNvPr>
            <p:cNvGrpSpPr/>
            <p:nvPr/>
          </p:nvGrpSpPr>
          <p:grpSpPr>
            <a:xfrm>
              <a:off x="380005" y="5473456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AEE100C-99E5-D644-E2C7-C94B333ACFC3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98D3843-CB3F-9E45-1969-323906DBB1C8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278510-9645-854E-B36A-1B03552709AF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0956312-7581-8AC6-597A-8F8DE2084260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B87E44-5EC9-CFFB-4136-6F66DB82A06E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1D53FBC-74BE-C3CC-6B0D-4DDBFF597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583A028-D9E9-4345-98D8-4E49291B6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909E3B-5F3E-AF7E-532F-912F2AA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50" y="5008033"/>
              <a:ext cx="1380" cy="991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6650FF-9930-B7E7-F4FC-0560B3BE6B5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151530" y="5486475"/>
              <a:ext cx="18381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E862B62-D64E-54A5-9B67-636C786EE4EA}"/>
                </a:ext>
              </a:extLst>
            </p:cNvPr>
            <p:cNvGrpSpPr/>
            <p:nvPr/>
          </p:nvGrpSpPr>
          <p:grpSpPr>
            <a:xfrm>
              <a:off x="5186838" y="46021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Flowchart: Extract 123">
                <a:extLst>
                  <a:ext uri="{FF2B5EF4-FFF2-40B4-BE49-F238E27FC236}">
                    <a16:creationId xmlns:a16="http://schemas.microsoft.com/office/drawing/2014/main" id="{949CA76A-32C2-DD58-9FE7-430296E199B8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D6BACEB-141A-E48A-2432-E54D0A1C81FF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DD90165-29EB-195C-D42C-930556E8DFF7}"/>
                  </a:ext>
                </a:extLst>
              </p:cNvPr>
              <p:cNvCxnSpPr>
                <a:cxnSpLocks/>
                <a:stCxn id="124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8C8F9CF-5AA5-0AE7-14D5-09BD40BFA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E6755A6-0335-9C3F-3EA5-93089AEA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F7C543-1A69-8191-6264-1AC3D0B48B40}"/>
                </a:ext>
              </a:extLst>
            </p:cNvPr>
            <p:cNvGrpSpPr/>
            <p:nvPr/>
          </p:nvGrpSpPr>
          <p:grpSpPr>
            <a:xfrm>
              <a:off x="5186838" y="5048282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81C21A2B-65A4-F253-46AB-1AA4E82E687E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F91F83A-DF37-A661-0897-704D3435ED6A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CB6876C-2F21-513B-9B31-E9251C120470}"/>
                  </a:ext>
                </a:extLst>
              </p:cNvPr>
              <p:cNvCxnSpPr>
                <a:cxnSpLocks/>
                <a:stCxn id="130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89F17EB-D767-E7F1-FFDB-40AB830F7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BE8F855-5D1F-1A82-367D-C492BE58F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A1F815-B9D4-D9BD-BFB4-424496477683}"/>
                </a:ext>
              </a:extLst>
            </p:cNvPr>
            <p:cNvGrpSpPr/>
            <p:nvPr/>
          </p:nvGrpSpPr>
          <p:grpSpPr>
            <a:xfrm>
              <a:off x="5186838" y="5486475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Flowchart: Extract 135">
                <a:extLst>
                  <a:ext uri="{FF2B5EF4-FFF2-40B4-BE49-F238E27FC236}">
                    <a16:creationId xmlns:a16="http://schemas.microsoft.com/office/drawing/2014/main" id="{9A5DD32C-5D2B-440A-225E-ADFC3038B4CC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D1FA351-E615-5511-9179-C35925AF643D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9213D04-6EAB-23F4-ED03-7C7E2B04114F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08A6AA1-2579-7BC8-85B7-51B9CCE40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408668F-C878-696B-1273-ADFE1F5E2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48ECF7B-61A1-B397-B202-2289E91C185B}"/>
                </a:ext>
              </a:extLst>
            </p:cNvPr>
            <p:cNvGrpSpPr/>
            <p:nvPr/>
          </p:nvGrpSpPr>
          <p:grpSpPr>
            <a:xfrm>
              <a:off x="5186838" y="59246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2" name="Flowchart: Extract 141">
                <a:extLst>
                  <a:ext uri="{FF2B5EF4-FFF2-40B4-BE49-F238E27FC236}">
                    <a16:creationId xmlns:a16="http://schemas.microsoft.com/office/drawing/2014/main" id="{DCBB28D2-7F06-5D76-7FE1-198EF39A54E5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1C31DF-EC87-A034-24FC-B06DBFBFA65E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477BC9-4293-1D77-1EC6-3E6C3BDD0E68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B31C649E-7009-0DA4-05A5-8C6A22A10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758D712-5860-2BF3-5783-B6E8F6CDE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C4E5DD-6280-B485-336C-552BA03FFEA0}"/>
                </a:ext>
              </a:extLst>
            </p:cNvPr>
            <p:cNvCxnSpPr/>
            <p:nvPr/>
          </p:nvCxnSpPr>
          <p:spPr>
            <a:xfrm>
              <a:off x="5186838" y="4885071"/>
              <a:ext cx="0" cy="132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ABB27-B82E-4A61-C951-94AA5F0C20E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981531" y="5486475"/>
              <a:ext cx="20530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34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14D7093-616C-77E7-5C52-0FD08F0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9274" cy="1325563"/>
          </a:xfrm>
        </p:spPr>
        <p:txBody>
          <a:bodyPr/>
          <a:lstStyle/>
          <a:p>
            <a:r>
              <a:rPr lang="en-GB" dirty="0"/>
              <a:t>Our ALU Design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F2EEC41-F71B-DAB2-EDC2-0BDD276F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9274" cy="4351338"/>
          </a:xfrm>
        </p:spPr>
        <p:txBody>
          <a:bodyPr>
            <a:normAutofit/>
          </a:bodyPr>
          <a:lstStyle/>
          <a:p>
            <a:r>
              <a:rPr lang="en-GB" dirty="0"/>
              <a:t>In the given design:</a:t>
            </a:r>
          </a:p>
          <a:p>
            <a:pPr lvl="1"/>
            <a:r>
              <a:rPr lang="en-GB" dirty="0"/>
              <a:t>Only 16 instructions</a:t>
            </a:r>
          </a:p>
          <a:p>
            <a:pPr lvl="1"/>
            <a:r>
              <a:rPr lang="en-GB" dirty="0"/>
              <a:t>6 working registers</a:t>
            </a:r>
          </a:p>
          <a:p>
            <a:pPr lvl="1"/>
            <a:r>
              <a:rPr lang="en-GB" dirty="0"/>
              <a:t>2 special registers for</a:t>
            </a:r>
          </a:p>
          <a:p>
            <a:pPr lvl="2"/>
            <a:r>
              <a:rPr lang="en-GB" dirty="0"/>
              <a:t>Reading the button state</a:t>
            </a:r>
          </a:p>
          <a:p>
            <a:pPr lvl="2"/>
            <a:r>
              <a:rPr lang="en-GB" dirty="0"/>
              <a:t>Writing the LED state</a:t>
            </a:r>
          </a:p>
          <a:p>
            <a:r>
              <a:rPr lang="en-GB" dirty="0"/>
              <a:t>Executes ‘operations’</a:t>
            </a:r>
          </a:p>
          <a:p>
            <a:pPr lvl="1"/>
            <a:r>
              <a:rPr lang="en-GB" dirty="0"/>
              <a:t>On 2 input registers</a:t>
            </a:r>
          </a:p>
          <a:p>
            <a:pPr lvl="1"/>
            <a:r>
              <a:rPr lang="en-GB" dirty="0"/>
              <a:t>Writing back to an output register</a:t>
            </a:r>
          </a:p>
          <a:p>
            <a:pPr lvl="1"/>
            <a:r>
              <a:rPr lang="en-GB" dirty="0"/>
              <a:t>E.g. </a:t>
            </a:r>
            <a:r>
              <a:rPr lang="en-GB" i="1" dirty="0"/>
              <a:t>r5</a:t>
            </a:r>
            <a:r>
              <a:rPr lang="en-GB" dirty="0"/>
              <a:t> = </a:t>
            </a:r>
            <a:r>
              <a:rPr lang="en-GB" i="1" dirty="0"/>
              <a:t>r3</a:t>
            </a:r>
            <a:r>
              <a:rPr lang="en-GB" dirty="0"/>
              <a:t> AND </a:t>
            </a:r>
            <a:r>
              <a:rPr lang="en-GB" i="1" dirty="0"/>
              <a:t>r4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6BFB7-374C-F40A-9FFD-022A706D0E92}"/>
              </a:ext>
            </a:extLst>
          </p:cNvPr>
          <p:cNvGrpSpPr/>
          <p:nvPr/>
        </p:nvGrpSpPr>
        <p:grpSpPr>
          <a:xfrm>
            <a:off x="5720880" y="407880"/>
            <a:ext cx="5738796" cy="5559750"/>
            <a:chOff x="5720880" y="606000"/>
            <a:chExt cx="5738796" cy="5559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9BC49F-8871-6807-165D-36A039D5B4A0}"/>
                </a:ext>
              </a:extLst>
            </p:cNvPr>
            <p:cNvSpPr/>
            <p:nvPr/>
          </p:nvSpPr>
          <p:spPr>
            <a:xfrm>
              <a:off x="7181235" y="2469649"/>
              <a:ext cx="2550694" cy="3696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197E4F-F645-0604-7E82-D4B9A4FAF700}"/>
                </a:ext>
              </a:extLst>
            </p:cNvPr>
            <p:cNvSpPr/>
            <p:nvPr/>
          </p:nvSpPr>
          <p:spPr>
            <a:xfrm>
              <a:off x="7932005" y="26092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76B118-91A7-4405-CE1E-4BB68BAFE803}"/>
                </a:ext>
              </a:extLst>
            </p:cNvPr>
            <p:cNvSpPr/>
            <p:nvPr/>
          </p:nvSpPr>
          <p:spPr>
            <a:xfrm>
              <a:off x="7932004" y="30375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13908-DCAC-A006-CBFA-B4F9665A95CA}"/>
                </a:ext>
              </a:extLst>
            </p:cNvPr>
            <p:cNvSpPr/>
            <p:nvPr/>
          </p:nvSpPr>
          <p:spPr>
            <a:xfrm>
              <a:off x="7932004" y="34658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F11681-CF13-EDD7-47A7-249A6693B5B8}"/>
                </a:ext>
              </a:extLst>
            </p:cNvPr>
            <p:cNvSpPr/>
            <p:nvPr/>
          </p:nvSpPr>
          <p:spPr>
            <a:xfrm>
              <a:off x="7932003" y="38941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AFE00E-68F3-F864-1F21-71CDEBB78BE1}"/>
                </a:ext>
              </a:extLst>
            </p:cNvPr>
            <p:cNvSpPr/>
            <p:nvPr/>
          </p:nvSpPr>
          <p:spPr>
            <a:xfrm>
              <a:off x="7932003" y="43225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69B8E5-F910-5E69-E2AA-040A5C8879DE}"/>
                </a:ext>
              </a:extLst>
            </p:cNvPr>
            <p:cNvSpPr/>
            <p:nvPr/>
          </p:nvSpPr>
          <p:spPr>
            <a:xfrm>
              <a:off x="7932002" y="47508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B04B6-94A7-DF58-574E-30D505C01750}"/>
                </a:ext>
              </a:extLst>
            </p:cNvPr>
            <p:cNvSpPr/>
            <p:nvPr/>
          </p:nvSpPr>
          <p:spPr>
            <a:xfrm>
              <a:off x="7932002" y="51791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btns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57C6C6-4C83-57EA-59B6-9D180F8C45A2}"/>
                </a:ext>
              </a:extLst>
            </p:cNvPr>
            <p:cNvSpPr/>
            <p:nvPr/>
          </p:nvSpPr>
          <p:spPr>
            <a:xfrm>
              <a:off x="7932001" y="56074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leds</a:t>
              </a:r>
              <a:endParaRPr lang="en-GB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1A0F0A0-8B82-F5F8-C879-A17A1629BD25}"/>
                </a:ext>
              </a:extLst>
            </p:cNvPr>
            <p:cNvSpPr/>
            <p:nvPr/>
          </p:nvSpPr>
          <p:spPr>
            <a:xfrm rot="5400000">
              <a:off x="8961112" y="32532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188C983A-BD58-6E4D-458E-0CA63701C67B}"/>
                </a:ext>
              </a:extLst>
            </p:cNvPr>
            <p:cNvSpPr/>
            <p:nvPr/>
          </p:nvSpPr>
          <p:spPr>
            <a:xfrm rot="16200000" flipH="1">
              <a:off x="5800795" y="4109919"/>
              <a:ext cx="3426601" cy="425196"/>
            </a:xfrm>
            <a:prstGeom prst="trapezoid">
              <a:avLst>
                <a:gd name="adj" fmla="val 78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308C7-3D02-7902-95B2-A2BB913253B4}"/>
                </a:ext>
              </a:extLst>
            </p:cNvPr>
            <p:cNvSpPr/>
            <p:nvPr/>
          </p:nvSpPr>
          <p:spPr>
            <a:xfrm>
              <a:off x="10545276" y="379312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ALU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CCE4907-DF70-7CAB-2C4B-87956EF1894D}"/>
                </a:ext>
              </a:extLst>
            </p:cNvPr>
            <p:cNvSpPr/>
            <p:nvPr/>
          </p:nvSpPr>
          <p:spPr>
            <a:xfrm rot="5400000">
              <a:off x="8961113" y="49665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0ECEE-7B31-D528-E5A4-8D4E9C099B8D}"/>
                </a:ext>
              </a:extLst>
            </p:cNvPr>
            <p:cNvGrpSpPr/>
            <p:nvPr/>
          </p:nvGrpSpPr>
          <p:grpSpPr>
            <a:xfrm>
              <a:off x="7360851" y="951082"/>
              <a:ext cx="3436242" cy="837580"/>
              <a:chOff x="3064821" y="671982"/>
              <a:chExt cx="3436242" cy="837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39DE22-6C85-3A82-F677-B756E974E475}"/>
                  </a:ext>
                </a:extLst>
              </p:cNvPr>
              <p:cNvSpPr/>
              <p:nvPr/>
            </p:nvSpPr>
            <p:spPr>
              <a:xfrm>
                <a:off x="4880809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5:3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36719E-140F-BD3B-6EDD-B407981EE60B}"/>
                  </a:ext>
                </a:extLst>
              </p:cNvPr>
              <p:cNvSpPr/>
              <p:nvPr/>
            </p:nvSpPr>
            <p:spPr>
              <a:xfrm>
                <a:off x="5690936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2:0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EDCF8E-1C6B-DDB7-21E4-D5A58F400AF0}"/>
                  </a:ext>
                </a:extLst>
              </p:cNvPr>
              <p:cNvSpPr/>
              <p:nvPr/>
            </p:nvSpPr>
            <p:spPr>
              <a:xfrm>
                <a:off x="4070682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8:6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34531-D600-0594-E76F-80B582B6ADA9}"/>
                  </a:ext>
                </a:extLst>
              </p:cNvPr>
              <p:cNvSpPr txBox="1"/>
              <p:nvPr/>
            </p:nvSpPr>
            <p:spPr>
              <a:xfrm>
                <a:off x="4322498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FF216D-956B-0395-9DAE-0C237F856635}"/>
                  </a:ext>
                </a:extLst>
              </p:cNvPr>
              <p:cNvSpPr txBox="1"/>
              <p:nvPr/>
            </p:nvSpPr>
            <p:spPr>
              <a:xfrm>
                <a:off x="5138235" y="67198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F0EB7-F109-9D8B-8927-ED1E8A1228CA}"/>
                  </a:ext>
                </a:extLst>
              </p:cNvPr>
              <p:cNvSpPr txBox="1"/>
              <p:nvPr/>
            </p:nvSpPr>
            <p:spPr>
              <a:xfrm>
                <a:off x="5942752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EF7BC0-0BCE-84C9-DB76-6B6DD3886ACD}"/>
                  </a:ext>
                </a:extLst>
              </p:cNvPr>
              <p:cNvSpPr/>
              <p:nvPr/>
            </p:nvSpPr>
            <p:spPr>
              <a:xfrm>
                <a:off x="3064821" y="1081237"/>
                <a:ext cx="1005862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8491BF-A369-742D-2296-2F6B7CC85681}"/>
                  </a:ext>
                </a:extLst>
              </p:cNvPr>
              <p:cNvSpPr txBox="1"/>
              <p:nvPr/>
            </p:nvSpPr>
            <p:spPr>
              <a:xfrm>
                <a:off x="3351664" y="671982"/>
                <a:ext cx="42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op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966619-2E4F-40C5-0257-2977FD08B352}"/>
                </a:ext>
              </a:extLst>
            </p:cNvPr>
            <p:cNvCxnSpPr>
              <a:stCxn id="13" idx="0"/>
              <a:endCxn id="15" idx="0"/>
            </p:cNvCxnSpPr>
            <p:nvPr/>
          </p:nvCxnSpPr>
          <p:spPr>
            <a:xfrm>
              <a:off x="9602035" y="3465865"/>
              <a:ext cx="1400441" cy="3272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B38C92C-FB42-9202-6808-03A557F0C547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9602036" y="4707523"/>
              <a:ext cx="1400440" cy="471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AABB6C6-A32F-2CDB-AC4E-5DA25E8E746F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H="1">
              <a:off x="7301498" y="4250323"/>
              <a:ext cx="4158178" cy="72195"/>
            </a:xfrm>
            <a:prstGeom prst="bentConnector5">
              <a:avLst>
                <a:gd name="adj1" fmla="val -5498"/>
                <a:gd name="adj2" fmla="val 2889779"/>
                <a:gd name="adj3" fmla="val 107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B8B43B-E4BD-7AF0-2C41-472A2A87E0C6}"/>
                </a:ext>
              </a:extLst>
            </p:cNvPr>
            <p:cNvCxnSpPr>
              <a:cxnSpLocks/>
              <a:stCxn id="31" idx="2"/>
              <a:endCxn id="14" idx="1"/>
            </p:cNvCxnSpPr>
            <p:nvPr/>
          </p:nvCxnSpPr>
          <p:spPr>
            <a:xfrm rot="5400000">
              <a:off x="7649535" y="1653223"/>
              <a:ext cx="986802" cy="12576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DE065DB-A0C0-2554-28D7-CC4CA5D94A30}"/>
                </a:ext>
              </a:extLst>
            </p:cNvPr>
            <p:cNvCxnSpPr>
              <a:stCxn id="29" idx="2"/>
              <a:endCxn id="13" idx="1"/>
            </p:cNvCxnSpPr>
            <p:nvPr/>
          </p:nvCxnSpPr>
          <p:spPr>
            <a:xfrm rot="5400000">
              <a:off x="8806984" y="2371115"/>
              <a:ext cx="1357373" cy="192466"/>
            </a:xfrm>
            <a:prstGeom prst="bentConnector3">
              <a:avLst>
                <a:gd name="adj1" fmla="val 3546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C8F9F11-B3C9-B7C3-05BE-86560F90E9CD}"/>
                </a:ext>
              </a:extLst>
            </p:cNvPr>
            <p:cNvCxnSpPr>
              <a:stCxn id="30" idx="2"/>
              <a:endCxn id="16" idx="1"/>
            </p:cNvCxnSpPr>
            <p:nvPr/>
          </p:nvCxnSpPr>
          <p:spPr>
            <a:xfrm rot="5400000">
              <a:off x="8355398" y="2822702"/>
              <a:ext cx="3070673" cy="1002592"/>
            </a:xfrm>
            <a:prstGeom prst="bentConnector3">
              <a:avLst>
                <a:gd name="adj1" fmla="val 7821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4B4AA08-6239-168F-4E8A-1E7089572106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16200000" flipH="1">
              <a:off x="8535366" y="1117078"/>
              <a:ext cx="2008125" cy="3351292"/>
            </a:xfrm>
            <a:prstGeom prst="bentConnector3">
              <a:avLst>
                <a:gd name="adj1" fmla="val 1195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263394-41DB-ADCF-7E83-F1FD331FAFFF}"/>
                </a:ext>
              </a:extLst>
            </p:cNvPr>
            <p:cNvSpPr/>
            <p:nvPr/>
          </p:nvSpPr>
          <p:spPr>
            <a:xfrm>
              <a:off x="11117671" y="3796787"/>
              <a:ext cx="194805" cy="194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FA7ED-9E9F-2795-A4F6-138BEE2F5374}"/>
                </a:ext>
              </a:extLst>
            </p:cNvPr>
            <p:cNvSpPr txBox="1"/>
            <p:nvPr/>
          </p:nvSpPr>
          <p:spPr>
            <a:xfrm>
              <a:off x="8120976" y="606000"/>
              <a:ext cx="1701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&lt;- a op 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663F0-7FD3-77C8-5C5B-A4D092FA57F6}"/>
                </a:ext>
              </a:extLst>
            </p:cNvPr>
            <p:cNvSpPr txBox="1"/>
            <p:nvPr/>
          </p:nvSpPr>
          <p:spPr>
            <a:xfrm>
              <a:off x="5720880" y="1117997"/>
              <a:ext cx="16298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Assembled instructions are 13-bits long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CB12FF-D2FF-A641-7FFE-3D320FE52DB3}"/>
                </a:ext>
              </a:extLst>
            </p:cNvPr>
            <p:cNvSpPr txBox="1"/>
            <p:nvPr/>
          </p:nvSpPr>
          <p:spPr>
            <a:xfrm>
              <a:off x="5725268" y="2595882"/>
              <a:ext cx="1446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 registers, but no RAM. 2 “special” 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3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BB8D-5E92-46A5-570D-A04E9C1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E87-CFA0-2CD7-C186-0A0C1E30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160" cy="4351338"/>
          </a:xfrm>
        </p:spPr>
        <p:txBody>
          <a:bodyPr/>
          <a:lstStyle/>
          <a:p>
            <a:r>
              <a:rPr lang="en-GB" dirty="0"/>
              <a:t>Easiest to code by reviewing examples given</a:t>
            </a:r>
          </a:p>
          <a:p>
            <a:r>
              <a:rPr lang="en-GB" dirty="0"/>
              <a:t>Then refer to the reference when you have familiarity</a:t>
            </a:r>
          </a:p>
          <a:p>
            <a:pPr lvl="1"/>
            <a:r>
              <a:rPr lang="en-GB" dirty="0">
                <a:hlinkClick r:id="rId2"/>
              </a:rPr>
              <a:t>https://house-of-abbey.github.io/scratch_vhdl/risc_cpu.html#candidate-instructions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40D2-95C3-1FED-3EC5-3EA9250DE0B3}"/>
              </a:ext>
            </a:extLst>
          </p:cNvPr>
          <p:cNvSpPr txBox="1"/>
          <p:nvPr/>
        </p:nvSpPr>
        <p:spPr>
          <a:xfrm>
            <a:off x="5928360" y="2456239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"./ruledef.asm"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r0 &lt;- 3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&lt;- 0b0000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r0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r1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2C89D-8FC1-0C58-AF6B-1C4C1C76E364}"/>
              </a:ext>
            </a:extLst>
          </p:cNvPr>
          <p:cNvSpPr txBox="1"/>
          <p:nvPr/>
        </p:nvSpPr>
        <p:spPr>
          <a:xfrm>
            <a:off x="9605168" y="2979459"/>
            <a:ext cx="17892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0001001000000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0110111000110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0011111110001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1111000000010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3F2E9C-E3D1-8E1F-C778-4D59D54608D7}"/>
              </a:ext>
            </a:extLst>
          </p:cNvPr>
          <p:cNvSpPr/>
          <p:nvPr/>
        </p:nvSpPr>
        <p:spPr>
          <a:xfrm>
            <a:off x="8633831" y="3645084"/>
            <a:ext cx="56692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9FF11-839D-E771-41BF-AC48B89E59D4}"/>
              </a:ext>
            </a:extLst>
          </p:cNvPr>
          <p:cNvSpPr txBox="1"/>
          <p:nvPr/>
        </p:nvSpPr>
        <p:spPr>
          <a:xfrm>
            <a:off x="7011187" y="20389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add.asm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3BA00-929E-2C9B-4D75-AB6909A049DD}"/>
              </a:ext>
            </a:extLst>
          </p:cNvPr>
          <p:cNvSpPr txBox="1"/>
          <p:nvPr/>
        </p:nvSpPr>
        <p:spPr>
          <a:xfrm>
            <a:off x="10140570" y="203898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add.o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2879E-9B53-F3B8-4054-F138F7407E1C}"/>
              </a:ext>
            </a:extLst>
          </p:cNvPr>
          <p:cNvSpPr txBox="1"/>
          <p:nvPr/>
        </p:nvSpPr>
        <p:spPr>
          <a:xfrm>
            <a:off x="8099571" y="3006189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Assembly</a:t>
            </a:r>
          </a:p>
          <a:p>
            <a:pPr algn="ctr"/>
            <a:r>
              <a:rPr lang="en-GB" dirty="0"/>
              <a:t>customasm.exe</a:t>
            </a:r>
          </a:p>
        </p:txBody>
      </p:sp>
    </p:spTree>
    <p:extLst>
      <p:ext uri="{BB962C8B-B14F-4D97-AF65-F5344CB8AC3E}">
        <p14:creationId xmlns:p14="http://schemas.microsoft.com/office/powerpoint/2010/main" val="26185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62F-DA0E-44C4-E62E-56DF329A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Programmable Gate Array (FPGA)</a:t>
            </a:r>
          </a:p>
        </p:txBody>
      </p:sp>
      <p:pic>
        <p:nvPicPr>
          <p:cNvPr id="11" name="Content Placeholder 10" descr="A diagram of a blockchain&#10;&#10;Description automatically generated with medium confidence">
            <a:extLst>
              <a:ext uri="{FF2B5EF4-FFF2-40B4-BE49-F238E27FC236}">
                <a16:creationId xmlns:a16="http://schemas.microsoft.com/office/drawing/2014/main" id="{47061F20-327F-B2CE-190F-4EEC9FF92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5394"/>
            <a:ext cx="3810000" cy="2971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F6223B-9375-CBD4-3D66-DDC2BE657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“sea of gates” waiting to be connected up</a:t>
            </a:r>
          </a:p>
          <a:p>
            <a:pPr lvl="1"/>
            <a:r>
              <a:rPr lang="en-GB" dirty="0"/>
              <a:t>Each gate needs to be given a function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Typically a 6-input lookup table (LUT)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Register (D-Flop)</a:t>
            </a:r>
          </a:p>
          <a:p>
            <a:pPr lvl="1"/>
            <a:r>
              <a:rPr lang="en-GB" dirty="0"/>
              <a:t>Each gate needs to be connected</a:t>
            </a:r>
          </a:p>
          <a:p>
            <a:pPr lvl="2"/>
            <a:r>
              <a:rPr lang="en-GB" dirty="0"/>
              <a:t>Paths between gates need to be defined for inputs and outputs</a:t>
            </a:r>
          </a:p>
          <a:p>
            <a:pPr lvl="2"/>
            <a:r>
              <a:rPr lang="en-GB" dirty="0"/>
              <a:t>Clock and reset nets connected</a:t>
            </a:r>
          </a:p>
          <a:p>
            <a:pPr lvl="2"/>
            <a:r>
              <a:rPr lang="en-GB" dirty="0"/>
              <a:t>See “</a:t>
            </a:r>
            <a:r>
              <a:rPr lang="en-GB" dirty="0">
                <a:solidFill>
                  <a:schemeClr val="accent1"/>
                </a:solidFill>
              </a:rPr>
              <a:t>Interconnection Resources</a:t>
            </a:r>
            <a:r>
              <a:rPr lang="en-GB" dirty="0"/>
              <a:t>”</a:t>
            </a:r>
          </a:p>
          <a:p>
            <a:r>
              <a:rPr lang="en-GB" dirty="0"/>
              <a:t>Runtime definitions held in SRAM</a:t>
            </a:r>
          </a:p>
          <a:p>
            <a:pPr lvl="1"/>
            <a:r>
              <a:rPr lang="en-GB" dirty="0"/>
              <a:t>Dumb at power on</a:t>
            </a:r>
          </a:p>
          <a:p>
            <a:pPr lvl="2"/>
            <a:r>
              <a:rPr lang="en-GB" dirty="0"/>
              <a:t>Until programmed with a BIT file</a:t>
            </a:r>
          </a:p>
          <a:p>
            <a:pPr lvl="1"/>
            <a:r>
              <a:rPr lang="en-GB" dirty="0"/>
              <a:t>Forgotten at power off</a:t>
            </a:r>
          </a:p>
          <a:p>
            <a:pPr lvl="2"/>
            <a:r>
              <a:rPr lang="en-GB" dirty="0"/>
              <a:t>Needs to be re-programmed next time</a:t>
            </a:r>
          </a:p>
          <a:p>
            <a:r>
              <a:rPr lang="en-GB" dirty="0"/>
              <a:t>E.g. Xilinx </a:t>
            </a:r>
            <a:r>
              <a:rPr lang="en-GB" dirty="0" err="1"/>
              <a:t>UltraScale</a:t>
            </a:r>
            <a:r>
              <a:rPr lang="en-GB" dirty="0"/>
              <a:t>+ FPGA:</a:t>
            </a:r>
          </a:p>
          <a:p>
            <a:pPr lvl="1"/>
            <a:r>
              <a:rPr lang="en-GB" dirty="0"/>
              <a:t>8,938 k system logic cells</a:t>
            </a:r>
          </a:p>
          <a:p>
            <a:pPr lvl="1"/>
            <a:r>
              <a:rPr lang="en-GB" dirty="0"/>
              <a:t>3,840 multipliers, each 27 bits x 18 bits</a:t>
            </a:r>
          </a:p>
          <a:p>
            <a:pPr lvl="1"/>
            <a:r>
              <a:rPr lang="en-GB" dirty="0"/>
              <a:t>224 Mb memory</a:t>
            </a:r>
          </a:p>
          <a:p>
            <a:pPr lvl="1"/>
            <a:r>
              <a:rPr lang="en-GB" dirty="0"/>
              <a:t>2577 I/O pins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401-0A4F-62D2-DFFA-6F67432B76D6}"/>
              </a:ext>
            </a:extLst>
          </p:cNvPr>
          <p:cNvSpPr txBox="1"/>
          <p:nvPr/>
        </p:nvSpPr>
        <p:spPr>
          <a:xfrm>
            <a:off x="838200" y="5899964"/>
            <a:ext cx="288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https://www.eetimes.com/all-about-fpgas/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8737-3E84-3347-074C-A19ED730C7B6}"/>
              </a:ext>
            </a:extLst>
          </p:cNvPr>
          <p:cNvSpPr txBox="1"/>
          <p:nvPr/>
        </p:nvSpPr>
        <p:spPr>
          <a:xfrm>
            <a:off x="9210040" y="5669131"/>
            <a:ext cx="166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They're Big!</a:t>
            </a:r>
          </a:p>
        </p:txBody>
      </p:sp>
    </p:spTree>
    <p:extLst>
      <p:ext uri="{BB962C8B-B14F-4D97-AF65-F5344CB8AC3E}">
        <p14:creationId xmlns:p14="http://schemas.microsoft.com/office/powerpoint/2010/main" val="205177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CE-42D1-8F5B-A30C-D35CC7E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099-82EE-AB14-F991-C89D06C20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Video imaging</a:t>
            </a:r>
          </a:p>
          <a:p>
            <a:r>
              <a:rPr lang="en-GB" dirty="0"/>
              <a:t>Military technologies, including </a:t>
            </a:r>
          </a:p>
          <a:p>
            <a:pPr lvl="1"/>
            <a:r>
              <a:rPr lang="en-GB" dirty="0"/>
              <a:t>Cryptography</a:t>
            </a:r>
          </a:p>
          <a:p>
            <a:pPr lvl="1"/>
            <a:r>
              <a:rPr lang="en-GB" dirty="0"/>
              <a:t>Missile guidance systems</a:t>
            </a:r>
          </a:p>
          <a:p>
            <a:r>
              <a:rPr lang="en-GB" dirty="0"/>
              <a:t>Automotive computing</a:t>
            </a:r>
          </a:p>
          <a:p>
            <a:r>
              <a:rPr lang="en-GB" dirty="0"/>
              <a:t>Aerospace applications</a:t>
            </a:r>
          </a:p>
          <a:p>
            <a:r>
              <a:rPr lang="en-GB" dirty="0"/>
              <a:t>Search engine algorithms</a:t>
            </a:r>
          </a:p>
          <a:p>
            <a:r>
              <a:rPr lang="en-GB" dirty="0"/>
              <a:t>Networking and data </a:t>
            </a:r>
            <a:r>
              <a:rPr lang="en-GB" dirty="0" err="1"/>
              <a:t>center</a:t>
            </a:r>
            <a:r>
              <a:rPr lang="en-GB" dirty="0"/>
              <a:t> management</a:t>
            </a:r>
          </a:p>
          <a:p>
            <a:r>
              <a:rPr lang="en-GB" dirty="0"/>
              <a:t>Digital Signal Processing (DSP)</a:t>
            </a:r>
          </a:p>
          <a:p>
            <a:r>
              <a:rPr lang="en-GB" dirty="0"/>
              <a:t>Medical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F0D6-9A4A-883A-D6F6-7D740C3B8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Ability to perform many data operations simultaneously</a:t>
            </a:r>
          </a:p>
          <a:p>
            <a:pPr lvl="1"/>
            <a:r>
              <a:rPr lang="en-GB" dirty="0"/>
              <a:t>A general-purpose processor normally does one task and moves on to the next</a:t>
            </a:r>
          </a:p>
          <a:p>
            <a:pPr lvl="1"/>
            <a:r>
              <a:rPr lang="en-GB" dirty="0"/>
              <a:t>Custom computation to exploit parallelism in algorithms</a:t>
            </a:r>
          </a:p>
          <a:p>
            <a:r>
              <a:rPr lang="en-GB" dirty="0"/>
              <a:t>Special-purpose hardware without the costs associated with fixed logic silicon chips (ASICs</a:t>
            </a:r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ⴕ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 not as ‘fast’</a:t>
            </a:r>
          </a:p>
          <a:p>
            <a:pPr lvl="1"/>
            <a:r>
              <a:rPr lang="en-GB" dirty="0"/>
              <a:t>i.e. lower clock speed</a:t>
            </a:r>
          </a:p>
          <a:p>
            <a:r>
              <a:rPr lang="en-GB" dirty="0"/>
              <a:t>Middle ground between software and 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0C8AB-D720-5CF2-33B8-4C6662CA867F}"/>
              </a:ext>
            </a:extLst>
          </p:cNvPr>
          <p:cNvSpPr txBox="1"/>
          <p:nvPr/>
        </p:nvSpPr>
        <p:spPr>
          <a:xfrm>
            <a:off x="6549381" y="6233160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ⴕ</a:t>
            </a:r>
            <a:r>
              <a:rPr lang="en-GB" dirty="0"/>
              <a:t>Application Specific Integrated Circuit (ASIC)</a:t>
            </a:r>
          </a:p>
        </p:txBody>
      </p:sp>
    </p:spTree>
    <p:extLst>
      <p:ext uri="{BB962C8B-B14F-4D97-AF65-F5344CB8AC3E}">
        <p14:creationId xmlns:p14="http://schemas.microsoft.com/office/powerpoint/2010/main" val="371823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339-BC68-6D2B-F47C-1167659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Scratch VHDL Full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C864-1329-6E3E-DA60-C59FD437D744}"/>
              </a:ext>
            </a:extLst>
          </p:cNvPr>
          <p:cNvSpPr/>
          <p:nvPr/>
        </p:nvSpPr>
        <p:spPr>
          <a:xfrm>
            <a:off x="3647813" y="1858548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60859-4E2E-5B3D-9AFD-F9DD4F6A915E}"/>
              </a:ext>
            </a:extLst>
          </p:cNvPr>
          <p:cNvSpPr/>
          <p:nvPr/>
        </p:nvSpPr>
        <p:spPr>
          <a:xfrm>
            <a:off x="6449355" y="3296749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1C7B5-3E66-35F6-03CD-E1E7AA04EDD0}"/>
              </a:ext>
            </a:extLst>
          </p:cNvPr>
          <p:cNvSpPr/>
          <p:nvPr/>
        </p:nvSpPr>
        <p:spPr>
          <a:xfrm>
            <a:off x="4166162" y="5263000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36EA3-C350-3572-01DF-7B964CBCA549}"/>
              </a:ext>
            </a:extLst>
          </p:cNvPr>
          <p:cNvSpPr/>
          <p:nvPr/>
        </p:nvSpPr>
        <p:spPr>
          <a:xfrm>
            <a:off x="3858766" y="264198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0520B-197D-4EC1-7B94-CF51E2026309}"/>
              </a:ext>
            </a:extLst>
          </p:cNvPr>
          <p:cNvSpPr/>
          <p:nvPr/>
        </p:nvSpPr>
        <p:spPr>
          <a:xfrm>
            <a:off x="3858766" y="4279609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CA7B2-5F05-4ABB-697E-CD8985D89DB5}"/>
              </a:ext>
            </a:extLst>
          </p:cNvPr>
          <p:cNvGrpSpPr/>
          <p:nvPr/>
        </p:nvGrpSpPr>
        <p:grpSpPr>
          <a:xfrm>
            <a:off x="2702456" y="4027401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62E04F-C2CC-6694-DCD7-ED5AB9F50D3F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F32E66-56D9-3EBA-D0D5-F82D03DD720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AD33A-76D9-998B-F29E-41D43C2E583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8CCA81-FDED-4136-2B8D-8C148C34F024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2AA00A-DC49-EDD4-E94A-1013F7023B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2A47E1B-6D20-EC3F-55EC-B0E863ADF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484294-071A-64B4-3E05-5A4DC698E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42A10-0466-4586-803E-CD28D229C736}"/>
              </a:ext>
            </a:extLst>
          </p:cNvPr>
          <p:cNvGrpSpPr/>
          <p:nvPr/>
        </p:nvGrpSpPr>
        <p:grpSpPr>
          <a:xfrm>
            <a:off x="2702456" y="43558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77F419-AFFC-9D68-0D45-DF9DABB5F70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3B09C-AB24-9A15-7DF0-C8841C9CB80A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462029-DC77-0C0D-DE55-B6C4078E735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9BC698-D9C2-2E64-646D-FBE882999E33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622DAB-6CCF-2D91-5772-9F1D561480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FD2284-6337-DC57-9A3E-ADA07C359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C59978-FDF9-ECE2-0D00-D449824D8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8632CD-9FBD-E788-311B-883BDEEE8827}"/>
              </a:ext>
            </a:extLst>
          </p:cNvPr>
          <p:cNvGrpSpPr/>
          <p:nvPr/>
        </p:nvGrpSpPr>
        <p:grpSpPr>
          <a:xfrm>
            <a:off x="2702456" y="50167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1BCE09-6B28-9340-D4AB-73E6AD677ABE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F08A45-97E0-C720-325E-2C95681A6E8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BF32B8-C00A-AC79-4C93-8AB4AC0A52DB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F2B377-F219-EFB8-CC51-1EBA5143C461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FFBA31-FFF2-B021-DE58-1D015ED07954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E3F096-1C16-3344-D5E5-885E06DEF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50C0DB-5A25-1233-B0CC-349FC792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6C2852-4E78-91C1-75B1-DBFD9133F59E}"/>
              </a:ext>
            </a:extLst>
          </p:cNvPr>
          <p:cNvGrpSpPr/>
          <p:nvPr/>
        </p:nvGrpSpPr>
        <p:grpSpPr>
          <a:xfrm>
            <a:off x="2702456" y="468433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5F69E-7790-BD4C-4BC7-45D13D5F46D5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A8E56-EEE4-9689-EEDE-2419CA1714C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B67C16-1E50-0246-4D46-0F886898D62B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AAD110-4B26-52A5-057D-82A41F29E43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8989AD-F1C0-E090-CE7B-F0799043B8F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A76A089-E7E8-32D9-EBC9-D40E9F9F6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0733F-BB3D-68C6-543B-C7CAA1A96B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58D3EC-2C12-A8A3-23D7-1D808A10533A}"/>
              </a:ext>
            </a:extLst>
          </p:cNvPr>
          <p:cNvCxnSpPr>
            <a:cxnSpLocks/>
          </p:cNvCxnSpPr>
          <p:nvPr/>
        </p:nvCxnSpPr>
        <p:spPr>
          <a:xfrm>
            <a:off x="3473981" y="4221076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ACB62D-5264-D1CD-AE8D-2B0724B77F4B}"/>
              </a:ext>
            </a:extLst>
          </p:cNvPr>
          <p:cNvGrpSpPr/>
          <p:nvPr/>
        </p:nvGrpSpPr>
        <p:grpSpPr>
          <a:xfrm>
            <a:off x="8527856" y="29647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0440BCC8-401E-E9A6-24C7-1179F596A79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8EC065-8438-5166-3014-CEF9CA54094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9DF149-C40F-F354-4BCE-2FCA67182A78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E4801F-117B-0013-01D8-39A0E6C9B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A5E3476-0ADE-FD11-1B84-E8239FEC0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5CFDB-E753-D11E-412C-443933E3CFC5}"/>
              </a:ext>
            </a:extLst>
          </p:cNvPr>
          <p:cNvGrpSpPr/>
          <p:nvPr/>
        </p:nvGrpSpPr>
        <p:grpSpPr>
          <a:xfrm>
            <a:off x="8527856" y="3410870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A0D1357E-E81C-76B1-FC1E-5F5DEFF484F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FB0C734-A34B-747F-65E8-1745BD6D76D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E519C1-D0C6-92FA-EBC9-3F79014AF92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BDB4B9B-BD6F-5E1C-4C2B-D9201D970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848EAA-399E-15D6-6A54-2934A730E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18D0DF-74F8-1464-CFBF-B9B57A3CB519}"/>
              </a:ext>
            </a:extLst>
          </p:cNvPr>
          <p:cNvGrpSpPr/>
          <p:nvPr/>
        </p:nvGrpSpPr>
        <p:grpSpPr>
          <a:xfrm>
            <a:off x="8527856" y="3849063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873505B1-17CC-DBA4-7B19-578F2D52230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4144CC-798F-C53F-75A0-03BD0DE7A2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7597CD-E706-08D5-E081-3A1C6D39D5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5A55D4D-2C71-3247-8190-1945C501A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796CBA7-9140-CD50-F9B3-4FF35922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9602CF-5D83-5D8D-CED0-88958AF63DAA}"/>
              </a:ext>
            </a:extLst>
          </p:cNvPr>
          <p:cNvGrpSpPr/>
          <p:nvPr/>
        </p:nvGrpSpPr>
        <p:grpSpPr>
          <a:xfrm>
            <a:off x="8527856" y="42872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lowchart: Extract 61">
              <a:extLst>
                <a:ext uri="{FF2B5EF4-FFF2-40B4-BE49-F238E27FC236}">
                  <a16:creationId xmlns:a16="http://schemas.microsoft.com/office/drawing/2014/main" id="{00DEDC23-3267-D3EB-BB4B-8470894E29E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8DBEEC-61CE-AAEB-5598-901444B72206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B8E9E9-5488-ACC6-E89A-AF307FDD656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CBE0727-562A-5356-CFC3-6AF8F620F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DAD40C-1C68-DFC9-F8C2-0EE11E4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6159F8-4190-CE03-3AEC-90AE0C062EA4}"/>
              </a:ext>
            </a:extLst>
          </p:cNvPr>
          <p:cNvCxnSpPr/>
          <p:nvPr/>
        </p:nvCxnSpPr>
        <p:spPr>
          <a:xfrm>
            <a:off x="8527856" y="3247659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7E7A72-0B7F-B6FA-01BF-E57AC8FE8094}"/>
              </a:ext>
            </a:extLst>
          </p:cNvPr>
          <p:cNvGrpSpPr/>
          <p:nvPr/>
        </p:nvGrpSpPr>
        <p:grpSpPr>
          <a:xfrm>
            <a:off x="2702456" y="246642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D6D348-002A-5AC6-B877-211DD8D30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091405-79FB-B619-5773-EA3BEDE257F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776806E-B613-53F5-934F-F024C8A29A22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8DB658-CB13-9FB9-9461-6BFEE53D08A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137D00-A71D-DBDB-E9B9-45797A4BF4E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F0AA0A-CFB1-D78E-ED34-7FF926EC7050}"/>
              </a:ext>
            </a:extLst>
          </p:cNvPr>
          <p:cNvGrpSpPr/>
          <p:nvPr/>
        </p:nvGrpSpPr>
        <p:grpSpPr>
          <a:xfrm>
            <a:off x="2699697" y="2795425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399147-D245-8857-28B9-D76D5BB80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D5BF51-D860-EC7A-5452-1EC9D4E1CA2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16D345-7044-0E07-338F-29AFD534C33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945445-F5F8-DBD4-9CCE-28102869A14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B540A-C419-EBB5-4DE5-D9F3004C594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25C3E4-9423-F60D-E0D6-A4F1A7C9D9ED}"/>
              </a:ext>
            </a:extLst>
          </p:cNvPr>
          <p:cNvGrpSpPr/>
          <p:nvPr/>
        </p:nvGrpSpPr>
        <p:grpSpPr>
          <a:xfrm>
            <a:off x="2699697" y="3124429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B51E3F-DD54-66EB-9139-025285A45D6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8D91CC-99BB-C636-CF50-2500A14E39D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6535A31-8D98-2B03-74BF-AA76D166369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131F07-EE2F-F5D5-B289-A68D6A2DD863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6D2042-601B-9ACC-176E-961DF5EE5CCE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0EB553-4454-3B18-31BA-0FC252890633}"/>
              </a:ext>
            </a:extLst>
          </p:cNvPr>
          <p:cNvGrpSpPr/>
          <p:nvPr/>
        </p:nvGrpSpPr>
        <p:grpSpPr>
          <a:xfrm>
            <a:off x="2696829" y="3453432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8ECF3-BF1F-164E-5F5B-C536C8C1BA9E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57C725-D5AE-9BC7-1420-A04E010489BC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6654A59-9F48-DE1B-38ED-8846BFC4D919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ADCBC0-F5BF-E68F-5C19-346277B5436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B1CA17-C523-55F1-BFF4-CF6F6F876EF6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9D615A-4845-8F67-D8D3-59250A8C7B80}"/>
              </a:ext>
            </a:extLst>
          </p:cNvPr>
          <p:cNvCxnSpPr>
            <a:cxnSpLocks/>
          </p:cNvCxnSpPr>
          <p:nvPr/>
        </p:nvCxnSpPr>
        <p:spPr>
          <a:xfrm>
            <a:off x="3471836" y="2574172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7DCF2B-C2B3-C9FC-24D0-1A565310E96F}"/>
              </a:ext>
            </a:extLst>
          </p:cNvPr>
          <p:cNvCxnSpPr>
            <a:cxnSpLocks/>
          </p:cNvCxnSpPr>
          <p:nvPr/>
        </p:nvCxnSpPr>
        <p:spPr>
          <a:xfrm flipH="1">
            <a:off x="5545362" y="3849853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254C5A-5CC7-91B9-99D1-D948D6528E70}"/>
              </a:ext>
            </a:extLst>
          </p:cNvPr>
          <p:cNvCxnSpPr>
            <a:cxnSpLocks/>
          </p:cNvCxnSpPr>
          <p:nvPr/>
        </p:nvCxnSpPr>
        <p:spPr>
          <a:xfrm flipH="1">
            <a:off x="5546949" y="3949177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786F35-90B3-80B2-3C09-B32EC3354DAC}"/>
              </a:ext>
            </a:extLst>
          </p:cNvPr>
          <p:cNvGrpSpPr/>
          <p:nvPr/>
        </p:nvGrpSpPr>
        <p:grpSpPr>
          <a:xfrm>
            <a:off x="5759321" y="3786101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lowchart: Delay 18">
              <a:extLst>
                <a:ext uri="{FF2B5EF4-FFF2-40B4-BE49-F238E27FC236}">
                  <a16:creationId xmlns:a16="http://schemas.microsoft.com/office/drawing/2014/main" id="{12EA5F3C-270C-4DD7-1B13-08D2A0F350B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6FBEEE3-B4B9-2154-E0EF-D979EE696901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B05B98-DD69-04CC-A04F-FD9BD9D9DD4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468354" y="4701524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4F7144-19A5-DB23-2DD3-3AA327D18BB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468354" y="3064660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9F60EF-0899-9202-2D1B-B8F83F39E382}"/>
              </a:ext>
            </a:extLst>
          </p:cNvPr>
          <p:cNvCxnSpPr>
            <a:stCxn id="8" idx="3"/>
          </p:cNvCxnSpPr>
          <p:nvPr/>
        </p:nvCxnSpPr>
        <p:spPr>
          <a:xfrm flipV="1">
            <a:off x="5294994" y="3064660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DDD1646-641D-3CE2-A8EB-467C23DA581A}"/>
              </a:ext>
            </a:extLst>
          </p:cNvPr>
          <p:cNvCxnSpPr>
            <a:stCxn id="9" idx="3"/>
          </p:cNvCxnSpPr>
          <p:nvPr/>
        </p:nvCxnSpPr>
        <p:spPr>
          <a:xfrm flipV="1">
            <a:off x="5294994" y="4701524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DE30625-FABF-ED83-0236-1AD6CDFB826F}"/>
              </a:ext>
            </a:extLst>
          </p:cNvPr>
          <p:cNvCxnSpPr>
            <a:cxnSpLocks/>
          </p:cNvCxnSpPr>
          <p:nvPr/>
        </p:nvCxnSpPr>
        <p:spPr>
          <a:xfrm flipV="1">
            <a:off x="5545362" y="3949177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122A82-5989-1C5F-6DEF-5E73AE380899}"/>
              </a:ext>
            </a:extLst>
          </p:cNvPr>
          <p:cNvCxnSpPr>
            <a:cxnSpLocks/>
          </p:cNvCxnSpPr>
          <p:nvPr/>
        </p:nvCxnSpPr>
        <p:spPr>
          <a:xfrm flipV="1">
            <a:off x="5545362" y="3062283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1F48D9-1714-A8E1-977A-1D1F108C140E}"/>
              </a:ext>
            </a:extLst>
          </p:cNvPr>
          <p:cNvCxnSpPr>
            <a:cxnSpLocks/>
            <a:stCxn id="7" idx="1"/>
            <a:endCxn id="107" idx="3"/>
          </p:cNvCxnSpPr>
          <p:nvPr/>
        </p:nvCxnSpPr>
        <p:spPr>
          <a:xfrm flipH="1">
            <a:off x="2696828" y="5574553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CBA7EA-1CF1-1846-5BF0-0DE2D4D7BE03}"/>
              </a:ext>
            </a:extLst>
          </p:cNvPr>
          <p:cNvCxnSpPr>
            <a:cxnSpLocks/>
            <a:stCxn id="7" idx="3"/>
            <a:endCxn id="134" idx="1"/>
          </p:cNvCxnSpPr>
          <p:nvPr/>
        </p:nvCxnSpPr>
        <p:spPr>
          <a:xfrm>
            <a:off x="4748754" y="5574553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7C984A-235F-60DD-4498-EC68EAE77EF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11427" y="4506304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1E99728-B036-C274-26ED-8A6A43F2FE59}"/>
              </a:ext>
            </a:extLst>
          </p:cNvPr>
          <p:cNvSpPr txBox="1"/>
          <p:nvPr/>
        </p:nvSpPr>
        <p:spPr>
          <a:xfrm>
            <a:off x="1724078" y="5251387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B1ABC1-7A87-985B-2359-C5E592083CA5}"/>
              </a:ext>
            </a:extLst>
          </p:cNvPr>
          <p:cNvCxnSpPr/>
          <p:nvPr/>
        </p:nvCxnSpPr>
        <p:spPr>
          <a:xfrm flipV="1">
            <a:off x="5458049" y="3402949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FA91639-1859-4DDA-64E9-197F55039480}"/>
              </a:ext>
            </a:extLst>
          </p:cNvPr>
          <p:cNvSpPr txBox="1"/>
          <p:nvPr/>
        </p:nvSpPr>
        <p:spPr>
          <a:xfrm>
            <a:off x="5531080" y="3335170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0A0A2C-EC68-F9F7-F7EF-E9B1074F7C6C}"/>
              </a:ext>
            </a:extLst>
          </p:cNvPr>
          <p:cNvCxnSpPr/>
          <p:nvPr/>
        </p:nvCxnSpPr>
        <p:spPr>
          <a:xfrm flipV="1">
            <a:off x="5455904" y="4265942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3BF2CEA-2F99-4874-F667-131CCDEAB654}"/>
              </a:ext>
            </a:extLst>
          </p:cNvPr>
          <p:cNvSpPr txBox="1"/>
          <p:nvPr/>
        </p:nvSpPr>
        <p:spPr>
          <a:xfrm>
            <a:off x="5528935" y="4198163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30082E-9AF0-3594-1E89-3BE22C323BC7}"/>
              </a:ext>
            </a:extLst>
          </p:cNvPr>
          <p:cNvCxnSpPr>
            <a:cxnSpLocks/>
            <a:stCxn id="97" idx="6"/>
            <a:endCxn id="6" idx="1"/>
          </p:cNvCxnSpPr>
          <p:nvPr/>
        </p:nvCxnSpPr>
        <p:spPr>
          <a:xfrm flipV="1">
            <a:off x="6146782" y="3901527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4ECB94-201A-6DE8-0B99-80BD8A2C62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8277" y="3901527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46E846-7CEE-BAAB-18FD-284DDDE660F6}"/>
              </a:ext>
            </a:extLst>
          </p:cNvPr>
          <p:cNvSpPr txBox="1"/>
          <p:nvPr/>
        </p:nvSpPr>
        <p:spPr>
          <a:xfrm>
            <a:off x="1768043" y="2873015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254487-F34F-76D9-C3B1-4FDCDEE6EEE4}"/>
              </a:ext>
            </a:extLst>
          </p:cNvPr>
          <p:cNvSpPr txBox="1"/>
          <p:nvPr/>
        </p:nvSpPr>
        <p:spPr>
          <a:xfrm>
            <a:off x="1724079" y="453109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760254-DBAE-00FA-03A7-7A0444A50AF0}"/>
              </a:ext>
            </a:extLst>
          </p:cNvPr>
          <p:cNvSpPr/>
          <p:nvPr/>
        </p:nvSpPr>
        <p:spPr>
          <a:xfrm>
            <a:off x="6647243" y="2068866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B1245C-89E2-3E0F-934A-F2A04584EE5D}"/>
              </a:ext>
            </a:extLst>
          </p:cNvPr>
          <p:cNvCxnSpPr>
            <a:cxnSpLocks/>
          </p:cNvCxnSpPr>
          <p:nvPr/>
        </p:nvCxnSpPr>
        <p:spPr>
          <a:xfrm>
            <a:off x="7201880" y="2691972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645172-B28C-A151-FD46-E27E60F6C318}"/>
              </a:ext>
            </a:extLst>
          </p:cNvPr>
          <p:cNvSpPr txBox="1"/>
          <p:nvPr/>
        </p:nvSpPr>
        <p:spPr>
          <a:xfrm>
            <a:off x="3647813" y="1859839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BCD014-5763-85B8-2A29-6091AAE8792F}"/>
              </a:ext>
            </a:extLst>
          </p:cNvPr>
          <p:cNvSpPr txBox="1"/>
          <p:nvPr/>
        </p:nvSpPr>
        <p:spPr>
          <a:xfrm>
            <a:off x="9287097" y="37168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18962F-8E7A-F460-2E42-09CED7F045F0}"/>
              </a:ext>
            </a:extLst>
          </p:cNvPr>
          <p:cNvSpPr txBox="1"/>
          <p:nvPr/>
        </p:nvSpPr>
        <p:spPr>
          <a:xfrm>
            <a:off x="7034487" y="3296327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5A897-788A-9E0E-975C-18303205A4DB}"/>
              </a:ext>
            </a:extLst>
          </p:cNvPr>
          <p:cNvSpPr txBox="1"/>
          <p:nvPr/>
        </p:nvSpPr>
        <p:spPr>
          <a:xfrm>
            <a:off x="6525666" y="4321638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EC241-7832-B5BE-06E6-03C7419DF2F5}"/>
              </a:ext>
            </a:extLst>
          </p:cNvPr>
          <p:cNvSpPr txBox="1"/>
          <p:nvPr/>
        </p:nvSpPr>
        <p:spPr>
          <a:xfrm>
            <a:off x="6449354" y="3461541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DD16-FA58-4032-903F-78240304F91F}"/>
              </a:ext>
            </a:extLst>
          </p:cNvPr>
          <p:cNvSpPr txBox="1"/>
          <p:nvPr/>
        </p:nvSpPr>
        <p:spPr>
          <a:xfrm>
            <a:off x="6458467" y="3801557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BF1750-5BB5-29E0-7A84-05A5178A0C2E}"/>
              </a:ext>
            </a:extLst>
          </p:cNvPr>
          <p:cNvSpPr txBox="1"/>
          <p:nvPr/>
        </p:nvSpPr>
        <p:spPr>
          <a:xfrm>
            <a:off x="7364396" y="3801557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4E8035-1EEC-38B6-BEF2-F084CE87F9F5}"/>
              </a:ext>
            </a:extLst>
          </p:cNvPr>
          <p:cNvGrpSpPr/>
          <p:nvPr/>
        </p:nvGrpSpPr>
        <p:grpSpPr>
          <a:xfrm>
            <a:off x="8530833" y="4945193"/>
            <a:ext cx="912429" cy="1256747"/>
            <a:chOff x="8522217" y="4030284"/>
            <a:chExt cx="912429" cy="12567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EA3B7-19B4-D613-FD2D-B8324231E898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A184A6-BC20-A7BB-A522-B94338874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37F2EF2-2A1A-866B-E544-6B8D0CD18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321142-ACD5-76A9-31FC-B166E80A4CA7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42997F-8563-675F-5F2E-728B56786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19D740E-BE3C-6A04-75E9-9EF1123AE4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56A5472-D79B-6A73-099C-19165269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55B0698-7F42-3F9D-3E15-529E3D600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7624DE-633A-443B-CD3B-3A8433AEC01C}"/>
              </a:ext>
            </a:extLst>
          </p:cNvPr>
          <p:cNvSpPr/>
          <p:nvPr/>
        </p:nvSpPr>
        <p:spPr>
          <a:xfrm>
            <a:off x="6849090" y="5046617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C473D0-092A-8527-33CC-236C85D42F2A}"/>
              </a:ext>
            </a:extLst>
          </p:cNvPr>
          <p:cNvCxnSpPr>
            <a:cxnSpLocks/>
            <a:stCxn id="134" idx="3"/>
            <a:endCxn id="126" idx="1"/>
          </p:cNvCxnSpPr>
          <p:nvPr/>
        </p:nvCxnSpPr>
        <p:spPr>
          <a:xfrm flipV="1">
            <a:off x="8055447" y="5573567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C2F6BAF-9C77-46A6-21AD-CF1054F93C5E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7635705" y="4558843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85C4DA-78F9-491A-E043-6849B9AB239F}"/>
              </a:ext>
            </a:extLst>
          </p:cNvPr>
          <p:cNvCxnSpPr>
            <a:cxnSpLocks/>
          </p:cNvCxnSpPr>
          <p:nvPr/>
        </p:nvCxnSpPr>
        <p:spPr>
          <a:xfrm flipV="1">
            <a:off x="8119368" y="3901526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107C6B7-9B24-4740-C21B-204FE4260042}"/>
              </a:ext>
            </a:extLst>
          </p:cNvPr>
          <p:cNvSpPr txBox="1"/>
          <p:nvPr/>
        </p:nvSpPr>
        <p:spPr>
          <a:xfrm>
            <a:off x="6860369" y="5481233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90360C-7667-4164-A524-6EBB78DEEC07}"/>
              </a:ext>
            </a:extLst>
          </p:cNvPr>
          <p:cNvSpPr txBox="1"/>
          <p:nvPr/>
        </p:nvSpPr>
        <p:spPr>
          <a:xfrm>
            <a:off x="7178448" y="5058067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7330F-9704-0F55-2F6E-0550B843FAC6}"/>
              </a:ext>
            </a:extLst>
          </p:cNvPr>
          <p:cNvSpPr txBox="1"/>
          <p:nvPr/>
        </p:nvSpPr>
        <p:spPr>
          <a:xfrm>
            <a:off x="7324396" y="5487972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554D45D-2C19-B358-9442-677313C0E72C}"/>
              </a:ext>
            </a:extLst>
          </p:cNvPr>
          <p:cNvSpPr/>
          <p:nvPr/>
        </p:nvSpPr>
        <p:spPr>
          <a:xfrm>
            <a:off x="8089356" y="3871486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BA8EFFB-B0FC-F6B4-2FF2-264F860A7E54}"/>
              </a:ext>
            </a:extLst>
          </p:cNvPr>
          <p:cNvSpPr/>
          <p:nvPr/>
        </p:nvSpPr>
        <p:spPr>
          <a:xfrm flipV="1">
            <a:off x="6586829" y="5550494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5A25386-0B73-5B2F-0A25-70DDAEC0DBDF}"/>
              </a:ext>
            </a:extLst>
          </p:cNvPr>
          <p:cNvSpPr/>
          <p:nvPr/>
        </p:nvSpPr>
        <p:spPr>
          <a:xfrm>
            <a:off x="6165607" y="2898754"/>
            <a:ext cx="2144192" cy="1967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7CE7F8-6AC4-E100-F8BB-365B2E8F4158}"/>
              </a:ext>
            </a:extLst>
          </p:cNvPr>
          <p:cNvSpPr txBox="1"/>
          <p:nvPr/>
        </p:nvSpPr>
        <p:spPr>
          <a:xfrm>
            <a:off x="9386165" y="1664789"/>
            <a:ext cx="185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Reprogramme this component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F6249F-8EA1-6D79-44AC-5F05D349CFE5}"/>
              </a:ext>
            </a:extLst>
          </p:cNvPr>
          <p:cNvCxnSpPr>
            <a:cxnSpLocks/>
            <a:stCxn id="145" idx="1"/>
            <a:endCxn id="143" idx="7"/>
          </p:cNvCxnSpPr>
          <p:nvPr/>
        </p:nvCxnSpPr>
        <p:spPr>
          <a:xfrm flipH="1">
            <a:off x="7995789" y="1987955"/>
            <a:ext cx="1390376" cy="1198879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522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8F5-F638-31E3-DECF-4296507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led4_button4</a:t>
            </a:r>
            <a:r>
              <a:rPr lang="en-GB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A620-1F23-52AD-23B5-932969DB4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0998" cy="4351338"/>
          </a:xfrm>
        </p:spPr>
        <p:txBody>
          <a:bodyPr/>
          <a:lstStyle/>
          <a:p>
            <a:r>
              <a:rPr lang="en-GB" dirty="0"/>
              <a:t>The only part of the design you need to work is this component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GB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, are given to you</a:t>
            </a:r>
          </a:p>
          <a:p>
            <a:pPr lvl="2"/>
            <a:r>
              <a:rPr lang="en-GB" dirty="0"/>
              <a:t>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 as a </a:t>
            </a:r>
            <a:r>
              <a:rPr lang="en-GB" i="1" dirty="0"/>
              <a:t>condition</a:t>
            </a:r>
            <a:r>
              <a:rPr lang="en-GB" dirty="0"/>
              <a:t> in order to slow down a sequence of actions for the naked eye</a:t>
            </a:r>
          </a:p>
          <a:p>
            <a:pPr lvl="1"/>
            <a:r>
              <a:rPr lang="en-GB" dirty="0"/>
              <a:t>4 button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buttons(3:0)</a:t>
            </a:r>
          </a:p>
          <a:p>
            <a:pPr lvl="1"/>
            <a:r>
              <a:rPr lang="en-GB" dirty="0"/>
              <a:t>4 LEDs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(3:0)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06B45-C7E0-85E2-3B0E-1C59872614EA}"/>
              </a:ext>
            </a:extLst>
          </p:cNvPr>
          <p:cNvSpPr/>
          <p:nvPr/>
        </p:nvSpPr>
        <p:spPr>
          <a:xfrm>
            <a:off x="7899866" y="303766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EFCB-ED13-0D88-F73B-B2E1CDC0FE6B}"/>
              </a:ext>
            </a:extLst>
          </p:cNvPr>
          <p:cNvSpPr txBox="1"/>
          <p:nvPr/>
        </p:nvSpPr>
        <p:spPr>
          <a:xfrm>
            <a:off x="6691388" y="31556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B9638-7162-13FD-40C7-3F9D2BC4CC0A}"/>
              </a:ext>
            </a:extLst>
          </p:cNvPr>
          <p:cNvSpPr txBox="1"/>
          <p:nvPr/>
        </p:nvSpPr>
        <p:spPr>
          <a:xfrm>
            <a:off x="6472803" y="352502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75293-D61B-46F6-6BFF-958BC5773DEE}"/>
              </a:ext>
            </a:extLst>
          </p:cNvPr>
          <p:cNvSpPr txBox="1"/>
          <p:nvPr/>
        </p:nvSpPr>
        <p:spPr>
          <a:xfrm>
            <a:off x="6593605" y="388878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33B6-7402-790C-8D57-E30916D6386C}"/>
              </a:ext>
            </a:extLst>
          </p:cNvPr>
          <p:cNvSpPr txBox="1"/>
          <p:nvPr/>
        </p:nvSpPr>
        <p:spPr>
          <a:xfrm>
            <a:off x="5783191" y="426369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A31C-DD87-454D-B16E-BB4A09A15960}"/>
              </a:ext>
            </a:extLst>
          </p:cNvPr>
          <p:cNvSpPr txBox="1"/>
          <p:nvPr/>
        </p:nvSpPr>
        <p:spPr>
          <a:xfrm>
            <a:off x="10351603" y="367911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8E04B9-923A-43E9-C28D-6586E6CC3194}"/>
              </a:ext>
            </a:extLst>
          </p:cNvPr>
          <p:cNvCxnSpPr/>
          <p:nvPr/>
        </p:nvCxnSpPr>
        <p:spPr>
          <a:xfrm flipH="1">
            <a:off x="7130932" y="334036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2D16-1B84-E273-605B-242C0D72BAFE}"/>
              </a:ext>
            </a:extLst>
          </p:cNvPr>
          <p:cNvCxnSpPr/>
          <p:nvPr/>
        </p:nvCxnSpPr>
        <p:spPr>
          <a:xfrm flipH="1">
            <a:off x="7130932" y="371347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DB8DB-2D3F-02B5-91A8-9F4CA64C718A}"/>
              </a:ext>
            </a:extLst>
          </p:cNvPr>
          <p:cNvCxnSpPr/>
          <p:nvPr/>
        </p:nvCxnSpPr>
        <p:spPr>
          <a:xfrm flipH="1">
            <a:off x="7130932" y="407650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6ADA5-BB2E-C862-D904-AE7F3B3D71A8}"/>
              </a:ext>
            </a:extLst>
          </p:cNvPr>
          <p:cNvCxnSpPr/>
          <p:nvPr/>
        </p:nvCxnSpPr>
        <p:spPr>
          <a:xfrm flipH="1">
            <a:off x="7130932" y="443764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EFA3-C671-8D57-D3B4-7A31690BAFFD}"/>
              </a:ext>
            </a:extLst>
          </p:cNvPr>
          <p:cNvCxnSpPr/>
          <p:nvPr/>
        </p:nvCxnSpPr>
        <p:spPr>
          <a:xfrm flipH="1">
            <a:off x="9582669" y="386377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8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CD51B-24DF-A0D2-CC81-E54E24B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Knowledge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AF9352-615A-EF6F-C780-925A238F7E47}"/>
              </a:ext>
            </a:extLst>
          </p:cNvPr>
          <p:cNvGrpSpPr/>
          <p:nvPr/>
        </p:nvGrpSpPr>
        <p:grpSpPr>
          <a:xfrm>
            <a:off x="7385543" y="4665613"/>
            <a:ext cx="3147741" cy="1026259"/>
            <a:chOff x="6698317" y="4442093"/>
            <a:chExt cx="3147741" cy="10262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4485B-DDDC-6D38-38A4-3D00DAB7B4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4628802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5F2B34-F6AF-F75C-3C40-95E11B889B5F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5025933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DD39C7-E25A-87B9-721F-503D7E55E27E}"/>
                </a:ext>
              </a:extLst>
            </p:cNvPr>
            <p:cNvSpPr/>
            <p:nvPr/>
          </p:nvSpPr>
          <p:spPr>
            <a:xfrm>
              <a:off x="8933021" y="4712091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05923-38F3-51FE-0A95-A0559202B32E}"/>
                </a:ext>
              </a:extLst>
            </p:cNvPr>
            <p:cNvGrpSpPr/>
            <p:nvPr/>
          </p:nvGrpSpPr>
          <p:grpSpPr>
            <a:xfrm>
              <a:off x="8927329" y="5178173"/>
              <a:ext cx="118030" cy="208875"/>
              <a:chOff x="8388570" y="2302315"/>
              <a:chExt cx="61130" cy="10818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4E8153-25AB-B9E4-7361-32013C5E1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BCF945-E13E-0C13-F81C-2F4B70F26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335A77-E7CC-844C-552C-F8722553C80B}"/>
                </a:ext>
              </a:extLst>
            </p:cNvPr>
            <p:cNvSpPr txBox="1"/>
            <p:nvPr/>
          </p:nvSpPr>
          <p:spPr>
            <a:xfrm>
              <a:off x="8898271" y="46561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401559-FA64-627F-F0EC-FE5950F8F510}"/>
                </a:ext>
              </a:extLst>
            </p:cNvPr>
            <p:cNvSpPr txBox="1"/>
            <p:nvPr/>
          </p:nvSpPr>
          <p:spPr>
            <a:xfrm>
              <a:off x="9209026" y="465615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A9469-9F5F-A56A-70E8-157144FCABA5}"/>
                </a:ext>
              </a:extLst>
            </p:cNvPr>
            <p:cNvCxnSpPr>
              <a:cxnSpLocks/>
            </p:cNvCxnSpPr>
            <p:nvPr/>
          </p:nvCxnSpPr>
          <p:spPr>
            <a:xfrm>
              <a:off x="9514438" y="4846576"/>
              <a:ext cx="331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920F8-1C4D-8CDD-84DD-DE0048B4BCD5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6" y="5282610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E69E0-43FB-0670-E6B8-25838B9DD78C}"/>
                </a:ext>
              </a:extLst>
            </p:cNvPr>
            <p:cNvSpPr txBox="1"/>
            <p:nvPr/>
          </p:nvSpPr>
          <p:spPr>
            <a:xfrm>
              <a:off x="8898271" y="487552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120C9-3068-60F3-06F3-B53E4814AAE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592" y="4863850"/>
              <a:ext cx="985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9648EA97-3A64-6E1F-5535-7719A3A27909}"/>
                </a:ext>
              </a:extLst>
            </p:cNvPr>
            <p:cNvSpPr/>
            <p:nvPr/>
          </p:nvSpPr>
          <p:spPr>
            <a:xfrm>
              <a:off x="7128480" y="4442093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984CC45C-B470-6994-0BC5-7C01A4DAB2F8}"/>
                </a:ext>
              </a:extLst>
            </p:cNvPr>
            <p:cNvSpPr/>
            <p:nvPr/>
          </p:nvSpPr>
          <p:spPr>
            <a:xfrm>
              <a:off x="7771513" y="4586227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5F4615-B2E5-B70B-C6EE-995D1E925A04}"/>
                </a:ext>
              </a:extLst>
            </p:cNvPr>
            <p:cNvGrpSpPr/>
            <p:nvPr/>
          </p:nvGrpSpPr>
          <p:grpSpPr>
            <a:xfrm>
              <a:off x="7546881" y="4939544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lowchart: Delay 18">
                <a:extLst>
                  <a:ext uri="{FF2B5EF4-FFF2-40B4-BE49-F238E27FC236}">
                    <a16:creationId xmlns:a16="http://schemas.microsoft.com/office/drawing/2014/main" id="{EBC1ADC9-0B0B-6E54-E95E-13C54248F87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D051D-A35A-866D-4501-937CC2C65E71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62FF5-F60A-8F41-6DFD-5DFA20B76091}"/>
              </a:ext>
            </a:extLst>
          </p:cNvPr>
          <p:cNvGrpSpPr/>
          <p:nvPr/>
        </p:nvGrpSpPr>
        <p:grpSpPr>
          <a:xfrm>
            <a:off x="7844907" y="2325567"/>
            <a:ext cx="2229012" cy="895482"/>
            <a:chOff x="7204146" y="2151392"/>
            <a:chExt cx="2229012" cy="8954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AF2982-67A5-3CEF-9394-FBAAE3902381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3463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B5EAF-C4D8-FCE0-3A48-80DFA37D3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743457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E211AC-CC56-1605-A16F-22D02F041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7996" y="25368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9A833BFC-5A76-21C4-663E-72D32BA8CA75}"/>
                </a:ext>
              </a:extLst>
            </p:cNvPr>
            <p:cNvSpPr/>
            <p:nvPr/>
          </p:nvSpPr>
          <p:spPr>
            <a:xfrm>
              <a:off x="7634309" y="2151392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2579BBC6-C874-C452-CDB1-64BC4AE4BA11}"/>
                </a:ext>
              </a:extLst>
            </p:cNvPr>
            <p:cNvSpPr/>
            <p:nvPr/>
          </p:nvSpPr>
          <p:spPr>
            <a:xfrm>
              <a:off x="8277342" y="2295526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81B926-1CD8-4821-B355-1F7114972CD2}"/>
                </a:ext>
              </a:extLst>
            </p:cNvPr>
            <p:cNvGrpSpPr/>
            <p:nvPr/>
          </p:nvGrpSpPr>
          <p:grpSpPr>
            <a:xfrm>
              <a:off x="8052710" y="2648843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lowchart: Delay 18">
                <a:extLst>
                  <a:ext uri="{FF2B5EF4-FFF2-40B4-BE49-F238E27FC236}">
                    <a16:creationId xmlns:a16="http://schemas.microsoft.com/office/drawing/2014/main" id="{42CF7772-EF0D-4278-5090-A8264BA0C6C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0B93E6-F565-6C69-4AC9-DDA669B7E7DC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7" name="Picture 3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54B2C79-5357-E605-8A03-CBCD2937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1672552"/>
            <a:ext cx="2536022" cy="1835228"/>
          </a:xfrm>
          <a:prstGeom prst="rect">
            <a:avLst/>
          </a:prstGeom>
        </p:spPr>
      </p:pic>
      <p:pic>
        <p:nvPicPr>
          <p:cNvPr id="39" name="Picture 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8DC6002-AF96-6D08-9244-1E72AB5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3740445"/>
            <a:ext cx="2536022" cy="27959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7F698D-C528-903F-3978-77C2687895D8}"/>
              </a:ext>
            </a:extLst>
          </p:cNvPr>
          <p:cNvSpPr txBox="1"/>
          <p:nvPr/>
        </p:nvSpPr>
        <p:spPr>
          <a:xfrm>
            <a:off x="7651844" y="1673304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Purely combinatorial logic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22D43C-C675-5908-1C79-765329C6C6C3}"/>
              </a:ext>
            </a:extLst>
          </p:cNvPr>
          <p:cNvSpPr txBox="1"/>
          <p:nvPr/>
        </p:nvSpPr>
        <p:spPr>
          <a:xfrm>
            <a:off x="8128545" y="402831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Registered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6420C-347C-13F8-A797-6E456680C644}"/>
              </a:ext>
            </a:extLst>
          </p:cNvPr>
          <p:cNvSpPr txBox="1"/>
          <p:nvPr/>
        </p:nvSpPr>
        <p:spPr>
          <a:xfrm>
            <a:off x="1248828" y="1567975"/>
            <a:ext cx="19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Process sensitivity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30C3B-D032-6380-64B2-1A03519C9D6A}"/>
              </a:ext>
            </a:extLst>
          </p:cNvPr>
          <p:cNvSpPr txBox="1"/>
          <p:nvPr/>
        </p:nvSpPr>
        <p:spPr>
          <a:xfrm>
            <a:off x="1272668" y="3908181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Clock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EF24F-6DE9-3789-41EF-460C067899C0}"/>
              </a:ext>
            </a:extLst>
          </p:cNvPr>
          <p:cNvSpPr txBox="1"/>
          <p:nvPr/>
        </p:nvSpPr>
        <p:spPr>
          <a:xfrm>
            <a:off x="2041530" y="4315287"/>
            <a:ext cx="8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 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737F01-09FC-E0DB-90C7-F2D0C06E0600}"/>
              </a:ext>
            </a:extLst>
          </p:cNvPr>
          <p:cNvSpPr txBox="1"/>
          <p:nvPr/>
        </p:nvSpPr>
        <p:spPr>
          <a:xfrm>
            <a:off x="2041530" y="5269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62E2BC-6CEA-B204-94B7-86CA73BCEA11}"/>
              </a:ext>
            </a:extLst>
          </p:cNvPr>
          <p:cNvSpPr txBox="1"/>
          <p:nvPr/>
        </p:nvSpPr>
        <p:spPr>
          <a:xfrm>
            <a:off x="1376286" y="3740899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{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7CE39-0F3B-A7E7-3409-2F97FDADA1E0}"/>
              </a:ext>
            </a:extLst>
          </p:cNvPr>
          <p:cNvSpPr txBox="1"/>
          <p:nvPr/>
        </p:nvSpPr>
        <p:spPr>
          <a:xfrm>
            <a:off x="2804335" y="4678418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EDC813-054E-E4C8-21AF-6E61B9905ED7}"/>
              </a:ext>
            </a:extLst>
          </p:cNvPr>
          <p:cNvSpPr txBox="1"/>
          <p:nvPr/>
        </p:nvSpPr>
        <p:spPr>
          <a:xfrm>
            <a:off x="3016952" y="4315287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{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E1280-A9CE-5CDD-083F-A9035FC8A389}"/>
              </a:ext>
            </a:extLst>
          </p:cNvPr>
          <p:cNvSpPr txBox="1"/>
          <p:nvPr/>
        </p:nvSpPr>
        <p:spPr>
          <a:xfrm rot="16200000">
            <a:off x="235532" y="5028167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BC21F-40BA-E586-ED87-A9FA25C50215}"/>
              </a:ext>
            </a:extLst>
          </p:cNvPr>
          <p:cNvSpPr txBox="1"/>
          <p:nvPr/>
        </p:nvSpPr>
        <p:spPr>
          <a:xfrm>
            <a:off x="2646498" y="1462328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{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B879A-E168-6A37-B93D-5E3FE24D1239}"/>
              </a:ext>
            </a:extLst>
          </p:cNvPr>
          <p:cNvSpPr txBox="1"/>
          <p:nvPr/>
        </p:nvSpPr>
        <p:spPr>
          <a:xfrm rot="16200000">
            <a:off x="1612425" y="2379516"/>
            <a:ext cx="153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C709D8-86A3-50C8-2C6C-E7B7CA96A0EE}"/>
              </a:ext>
            </a:extLst>
          </p:cNvPr>
          <p:cNvSpPr/>
          <p:nvPr/>
        </p:nvSpPr>
        <p:spPr>
          <a:xfrm>
            <a:off x="2707640" y="1389681"/>
            <a:ext cx="1330960" cy="373079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960" h="373079">
                <a:moveTo>
                  <a:pt x="0" y="246079"/>
                </a:moveTo>
                <a:cubicBezTo>
                  <a:pt x="219286" y="113575"/>
                  <a:pt x="438573" y="-18928"/>
                  <a:pt x="660400" y="2239"/>
                </a:cubicBezTo>
                <a:cubicBezTo>
                  <a:pt x="882227" y="23406"/>
                  <a:pt x="1135380" y="289259"/>
                  <a:pt x="1330960" y="37307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240C11-17CA-EA29-2233-50D32434D9AF}"/>
              </a:ext>
            </a:extLst>
          </p:cNvPr>
          <p:cNvSpPr/>
          <p:nvPr/>
        </p:nvSpPr>
        <p:spPr>
          <a:xfrm>
            <a:off x="1489728" y="2190282"/>
            <a:ext cx="2397802" cy="1671320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2397760"/>
              <a:gd name="connsiteY0" fmla="*/ 8773 h 1680093"/>
              <a:gd name="connsiteX1" fmla="*/ 1727200 w 2397760"/>
              <a:gd name="connsiteY1" fmla="*/ 1309253 h 1680093"/>
              <a:gd name="connsiteX2" fmla="*/ 2397760 w 2397760"/>
              <a:gd name="connsiteY2" fmla="*/ 1680093 h 1680093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9465 h 1680785"/>
              <a:gd name="connsiteX1" fmla="*/ 477520 w 2397760"/>
              <a:gd name="connsiteY1" fmla="*/ 1320105 h 1680785"/>
              <a:gd name="connsiteX2" fmla="*/ 2397760 w 2397760"/>
              <a:gd name="connsiteY2" fmla="*/ 1680785 h 1680785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802" h="1671320">
                <a:moveTo>
                  <a:pt x="42" y="0"/>
                </a:moveTo>
                <a:cubicBezTo>
                  <a:pt x="-4192" y="868256"/>
                  <a:pt x="311615" y="1167553"/>
                  <a:pt x="477562" y="1310640"/>
                </a:cubicBezTo>
                <a:cubicBezTo>
                  <a:pt x="643509" y="1453727"/>
                  <a:pt x="2263182" y="1409700"/>
                  <a:pt x="2397802" y="167132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CEBB0F-71FA-563F-F335-9900B876CFEF}"/>
              </a:ext>
            </a:extLst>
          </p:cNvPr>
          <p:cNvSpPr/>
          <p:nvPr/>
        </p:nvSpPr>
        <p:spPr>
          <a:xfrm>
            <a:off x="2669433" y="3842405"/>
            <a:ext cx="990600" cy="227557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990600"/>
              <a:gd name="connsiteY0" fmla="*/ 266138 h 372818"/>
              <a:gd name="connsiteX1" fmla="*/ 320040 w 990600"/>
              <a:gd name="connsiteY1" fmla="*/ 1978 h 372818"/>
              <a:gd name="connsiteX2" fmla="*/ 990600 w 990600"/>
              <a:gd name="connsiteY2" fmla="*/ 372818 h 37281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116472 h 223152"/>
              <a:gd name="connsiteX1" fmla="*/ 548640 w 990600"/>
              <a:gd name="connsiteY1" fmla="*/ 40272 h 223152"/>
              <a:gd name="connsiteX2" fmla="*/ 990600 w 990600"/>
              <a:gd name="connsiteY2" fmla="*/ 223152 h 223152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227557">
                <a:moveTo>
                  <a:pt x="0" y="120877"/>
                </a:moveTo>
                <a:cubicBezTo>
                  <a:pt x="183726" y="-26867"/>
                  <a:pt x="408093" y="-22210"/>
                  <a:pt x="548640" y="44677"/>
                </a:cubicBezTo>
                <a:cubicBezTo>
                  <a:pt x="689187" y="111564"/>
                  <a:pt x="652780" y="194537"/>
                  <a:pt x="990600" y="227557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9BBA8D3-1EDD-A658-4551-AF9E840E9290}"/>
              </a:ext>
            </a:extLst>
          </p:cNvPr>
          <p:cNvSpPr/>
          <p:nvPr/>
        </p:nvSpPr>
        <p:spPr>
          <a:xfrm>
            <a:off x="6258367" y="2518135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9AC6176-A5B5-128D-CB15-30F93106CAF7}"/>
              </a:ext>
            </a:extLst>
          </p:cNvPr>
          <p:cNvSpPr/>
          <p:nvPr/>
        </p:nvSpPr>
        <p:spPr>
          <a:xfrm>
            <a:off x="6258367" y="4856732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FAB9-B914-9D12-DC39-1D7C330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pPr algn="ctr"/>
            <a:r>
              <a:rPr lang="en-GB" dirty="0"/>
              <a:t>Code Your 1</a:t>
            </a:r>
            <a:r>
              <a:rPr lang="en-GB" baseline="30000" dirty="0"/>
              <a:t>st</a:t>
            </a:r>
            <a:r>
              <a:rPr lang="en-GB" dirty="0"/>
              <a:t> Scratch VHDL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0EB9-87D0-F423-8D87-10A38558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33801"/>
            <a:ext cx="10515600" cy="2355850"/>
          </a:xfrm>
        </p:spPr>
        <p:txBody>
          <a:bodyPr>
            <a:normAutofit/>
          </a:bodyPr>
          <a:lstStyle/>
          <a:p>
            <a:r>
              <a:rPr lang="en-GB" dirty="0"/>
              <a:t>E.g. Logic gates</a:t>
            </a:r>
          </a:p>
          <a:p>
            <a:r>
              <a:rPr lang="en-GB" dirty="0"/>
              <a:t>Code &amp; Compile</a:t>
            </a:r>
          </a:p>
          <a:p>
            <a:r>
              <a:rPr lang="en-GB" dirty="0"/>
              <a:t>Simulate &amp; Test</a:t>
            </a:r>
          </a:p>
          <a:p>
            <a:r>
              <a:rPr lang="en-GB" dirty="0"/>
              <a:t>Synthesise</a:t>
            </a:r>
          </a:p>
          <a:p>
            <a:r>
              <a:rPr lang="en-GB" dirty="0"/>
              <a:t>Programme &amp; Test</a:t>
            </a:r>
          </a:p>
        </p:txBody>
      </p:sp>
    </p:spTree>
    <p:extLst>
      <p:ext uri="{BB962C8B-B14F-4D97-AF65-F5344CB8AC3E}">
        <p14:creationId xmlns:p14="http://schemas.microsoft.com/office/powerpoint/2010/main" val="69435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813-A134-4D05-8322-4F11427E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Setup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3169195E-118B-7804-1A1B-4E1FCB8AE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main test stimulus is provided by a clickable GUI</a:t>
            </a:r>
          </a:p>
          <a:p>
            <a:pPr lvl="1"/>
            <a:r>
              <a:rPr lang="en-GB" dirty="0"/>
              <a:t>4 buttons</a:t>
            </a:r>
          </a:p>
          <a:p>
            <a:pPr lvl="1"/>
            <a:r>
              <a:rPr lang="en-GB" dirty="0"/>
              <a:t>3 LEDs</a:t>
            </a:r>
          </a:p>
          <a:p>
            <a:r>
              <a:rPr lang="en-GB" dirty="0"/>
              <a:t>The GUI interacts with a VHDL test bench</a:t>
            </a:r>
          </a:p>
          <a:p>
            <a:pPr lvl="1"/>
            <a:r>
              <a:rPr lang="en-GB" dirty="0"/>
              <a:t>But you don’t need to see it.</a:t>
            </a:r>
          </a:p>
          <a:p>
            <a:r>
              <a:rPr lang="en-GB" dirty="0"/>
              <a:t>The simulation wave window then needs to be used to debug the design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BE1162-1542-8E6B-BAC8-8F59DDBCC0A5}"/>
              </a:ext>
            </a:extLst>
          </p:cNvPr>
          <p:cNvGrpSpPr/>
          <p:nvPr/>
        </p:nvGrpSpPr>
        <p:grpSpPr>
          <a:xfrm>
            <a:off x="7273795" y="1953843"/>
            <a:ext cx="3650796" cy="4094902"/>
            <a:chOff x="1271715" y="2009457"/>
            <a:chExt cx="3650796" cy="40949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3BF2E5-88D9-2425-6C27-1961C3189D8C}"/>
                </a:ext>
              </a:extLst>
            </p:cNvPr>
            <p:cNvSpPr/>
            <p:nvPr/>
          </p:nvSpPr>
          <p:spPr>
            <a:xfrm>
              <a:off x="1271715" y="2012208"/>
              <a:ext cx="3650796" cy="4092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808B37-A771-BA34-69E7-6B1632486BDE}"/>
                </a:ext>
              </a:extLst>
            </p:cNvPr>
            <p:cNvSpPr/>
            <p:nvPr/>
          </p:nvSpPr>
          <p:spPr>
            <a:xfrm>
              <a:off x="2681033" y="3249969"/>
              <a:ext cx="1498922" cy="12095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99D5A-0E55-4A6C-1CCF-07FB2262FE05}"/>
                </a:ext>
              </a:extLst>
            </p:cNvPr>
            <p:cNvSpPr txBox="1"/>
            <p:nvPr/>
          </p:nvSpPr>
          <p:spPr>
            <a:xfrm>
              <a:off x="3666473" y="3246453"/>
              <a:ext cx="3161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C23E57-CE08-3095-6CE2-D10AFB60FEA1}"/>
                </a:ext>
              </a:extLst>
            </p:cNvPr>
            <p:cNvSpPr txBox="1"/>
            <p:nvPr/>
          </p:nvSpPr>
          <p:spPr>
            <a:xfrm>
              <a:off x="2956017" y="3246453"/>
              <a:ext cx="17152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28352-3B85-1646-C952-DF0C8A210125}"/>
                </a:ext>
              </a:extLst>
            </p:cNvPr>
            <p:cNvSpPr txBox="1"/>
            <p:nvPr/>
          </p:nvSpPr>
          <p:spPr>
            <a:xfrm>
              <a:off x="2680637" y="3414761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B7E209-510C-EDD8-981A-522BFF38A6C2}"/>
                </a:ext>
              </a:extLst>
            </p:cNvPr>
            <p:cNvSpPr txBox="1"/>
            <p:nvPr/>
          </p:nvSpPr>
          <p:spPr>
            <a:xfrm>
              <a:off x="2680637" y="3759275"/>
              <a:ext cx="81015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8A396-EBF8-935F-5DAA-CDC1C32B4737}"/>
                </a:ext>
              </a:extLst>
            </p:cNvPr>
            <p:cNvSpPr txBox="1"/>
            <p:nvPr/>
          </p:nvSpPr>
          <p:spPr>
            <a:xfrm>
              <a:off x="3598186" y="3759275"/>
              <a:ext cx="5813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BDE66-9570-C966-7895-846ABBE0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504" y="4792780"/>
              <a:ext cx="2119980" cy="1111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F168BAF-C50F-5D92-7FB0-6C0B11BF2CC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70504" y="3854747"/>
              <a:ext cx="310529" cy="1493549"/>
            </a:xfrm>
            <a:prstGeom prst="bentConnector3">
              <a:avLst>
                <a:gd name="adj1" fmla="val -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417C4A1-DF20-99F4-9452-B4E132E84D96}"/>
                </a:ext>
              </a:extLst>
            </p:cNvPr>
            <p:cNvCxnSpPr>
              <a:cxnSpLocks/>
              <a:stCxn id="7" idx="3"/>
              <a:endCxn id="13" idx="3"/>
            </p:cNvCxnSpPr>
            <p:nvPr/>
          </p:nvCxnSpPr>
          <p:spPr>
            <a:xfrm>
              <a:off x="4179955" y="3854747"/>
              <a:ext cx="310529" cy="1493549"/>
            </a:xfrm>
            <a:prstGeom prst="bentConnector3">
              <a:avLst>
                <a:gd name="adj1" fmla="val 1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B72FB-6571-F684-437E-1FCA4B679B77}"/>
                </a:ext>
              </a:extLst>
            </p:cNvPr>
            <p:cNvSpPr/>
            <p:nvPr/>
          </p:nvSpPr>
          <p:spPr>
            <a:xfrm>
              <a:off x="1446944" y="2568099"/>
              <a:ext cx="1038796" cy="60322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C7822-6BC2-3D29-8FA5-0E308ED9E3C4}"/>
                </a:ext>
              </a:extLst>
            </p:cNvPr>
            <p:cNvSpPr txBox="1"/>
            <p:nvPr/>
          </p:nvSpPr>
          <p:spPr>
            <a:xfrm>
              <a:off x="2133276" y="2579082"/>
              <a:ext cx="352464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57755-1751-EB4A-94D5-750CD49DB09B}"/>
                </a:ext>
              </a:extLst>
            </p:cNvPr>
            <p:cNvSpPr txBox="1"/>
            <p:nvPr/>
          </p:nvSpPr>
          <p:spPr>
            <a:xfrm>
              <a:off x="2277867" y="2774721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clk</a:t>
              </a:r>
              <a:endParaRPr lang="en-GB" sz="1200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ACA75F3-19DD-10E0-8943-33F11F9532A6}"/>
                </a:ext>
              </a:extLst>
            </p:cNvPr>
            <p:cNvCxnSpPr>
              <a:stCxn id="18" idx="3"/>
              <a:endCxn id="9" idx="0"/>
            </p:cNvCxnSpPr>
            <p:nvPr/>
          </p:nvCxnSpPr>
          <p:spPr>
            <a:xfrm>
              <a:off x="2485740" y="2867054"/>
              <a:ext cx="556038" cy="379399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F4828BE-7213-53CA-AAD5-7C00F9DDCDB8}"/>
                </a:ext>
              </a:extLst>
            </p:cNvPr>
            <p:cNvCxnSpPr>
              <a:stCxn id="17" idx="3"/>
              <a:endCxn id="8" idx="0"/>
            </p:cNvCxnSpPr>
            <p:nvPr/>
          </p:nvCxnSpPr>
          <p:spPr>
            <a:xfrm>
              <a:off x="2485740" y="2671415"/>
              <a:ext cx="1338789" cy="575038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A5A52-0599-EB04-035D-0D41A3E1E318}"/>
                </a:ext>
              </a:extLst>
            </p:cNvPr>
            <p:cNvSpPr txBox="1"/>
            <p:nvPr/>
          </p:nvSpPr>
          <p:spPr>
            <a:xfrm>
              <a:off x="1446944" y="2869710"/>
              <a:ext cx="103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Stimulus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D6CB95-1EC8-A996-F750-00D4446A0B4A}"/>
                </a:ext>
              </a:extLst>
            </p:cNvPr>
            <p:cNvSpPr txBox="1"/>
            <p:nvPr/>
          </p:nvSpPr>
          <p:spPr>
            <a:xfrm>
              <a:off x="1271715" y="2009457"/>
              <a:ext cx="1764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test_zybo_z7_10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6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1240</Words>
  <Application>Microsoft Office PowerPoint</Application>
  <PresentationFormat>Widescreen</PresentationFormat>
  <Paragraphs>277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Scratch VHDL Hands-on FPGA Experience Education Tool</vt:lpstr>
      <vt:lpstr>Field Programmable Gate Array (FPGA)</vt:lpstr>
      <vt:lpstr>FPGA Applications</vt:lpstr>
      <vt:lpstr>Scratch VHDL Full Design</vt:lpstr>
      <vt:lpstr>led4_button4 Specification</vt:lpstr>
      <vt:lpstr>Essential Knowledge</vt:lpstr>
      <vt:lpstr>Code Your 1st Scratch VHDL Example</vt:lpstr>
      <vt:lpstr>Design Process</vt:lpstr>
      <vt:lpstr>Simulation Setup</vt:lpstr>
      <vt:lpstr>Simulation Controls</vt:lpstr>
      <vt:lpstr>Design Process</vt:lpstr>
      <vt:lpstr>Create the FPGA Programming File</vt:lpstr>
      <vt:lpstr>Exercise 2</vt:lpstr>
      <vt:lpstr>Final Example</vt:lpstr>
      <vt:lpstr>4-bit RISC CPU</vt:lpstr>
      <vt:lpstr>Our ALU Design</vt:lpstr>
      <vt:lpstr>Assembly of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VHDL</dc:title>
  <dc:creator>Philip Abbey</dc:creator>
  <cp:lastModifiedBy>Philip Abbey</cp:lastModifiedBy>
  <cp:revision>11</cp:revision>
  <dcterms:created xsi:type="dcterms:W3CDTF">2023-05-24T17:21:48Z</dcterms:created>
  <dcterms:modified xsi:type="dcterms:W3CDTF">2023-05-24T20:41:58Z</dcterms:modified>
</cp:coreProperties>
</file>