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358130" y="81280"/>
            <a:ext cx="1290320" cy="13246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5" name="Oval 4"/>
          <p:cNvSpPr/>
          <p:nvPr/>
        </p:nvSpPr>
        <p:spPr>
          <a:xfrm>
            <a:off x="5328920" y="2073910"/>
            <a:ext cx="1316990" cy="13169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8" name="Oval 7"/>
          <p:cNvSpPr/>
          <p:nvPr/>
        </p:nvSpPr>
        <p:spPr>
          <a:xfrm>
            <a:off x="631190" y="4706620"/>
            <a:ext cx="1198880" cy="1228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51145" y="578485"/>
            <a:ext cx="24352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ES">
                <a:solidFill>
                  <a:schemeClr val="bg1"/>
                </a:solidFill>
              </a:rPr>
              <a:t>J-F Couchot</a:t>
            </a:r>
            <a:endParaRPr lang="x-none" altLang="es-E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9555" y="2574925"/>
            <a:ext cx="163449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ES">
                <a:solidFill>
                  <a:schemeClr val="bg1"/>
                </a:solidFill>
              </a:rPr>
              <a:t>I. Marguet</a:t>
            </a:r>
            <a:endParaRPr lang="x-none" altLang="es-ES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4"/>
            <a:endCxn id="5" idx="0"/>
          </p:cNvCxnSpPr>
          <p:nvPr/>
        </p:nvCxnSpPr>
        <p:spPr>
          <a:xfrm flipH="1">
            <a:off x="5987415" y="1405890"/>
            <a:ext cx="15875" cy="66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32460" y="4105910"/>
            <a:ext cx="1098486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</p:cNvCxnSpPr>
          <p:nvPr/>
        </p:nvCxnSpPr>
        <p:spPr>
          <a:xfrm>
            <a:off x="5987415" y="3390900"/>
            <a:ext cx="4445" cy="71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0090" y="5168265"/>
            <a:ext cx="13843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ES"/>
              <a:t>Analyse</a:t>
            </a:r>
            <a:endParaRPr lang="x-none" altLang="es-ES"/>
          </a:p>
        </p:txBody>
      </p:sp>
      <p:sp>
        <p:nvSpPr>
          <p:cNvPr id="15" name="Oval 14"/>
          <p:cNvSpPr/>
          <p:nvPr/>
        </p:nvSpPr>
        <p:spPr>
          <a:xfrm>
            <a:off x="2583815" y="4716780"/>
            <a:ext cx="1198880" cy="1228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31135" y="5163820"/>
            <a:ext cx="13843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ES"/>
              <a:t>Design</a:t>
            </a:r>
            <a:endParaRPr lang="x-none" altLang="es-ES"/>
          </a:p>
        </p:txBody>
      </p:sp>
      <p:sp>
        <p:nvSpPr>
          <p:cNvPr id="17" name="Oval 16"/>
          <p:cNvSpPr/>
          <p:nvPr/>
        </p:nvSpPr>
        <p:spPr>
          <a:xfrm>
            <a:off x="4481830" y="4697730"/>
            <a:ext cx="1198880" cy="1228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06570" y="5144770"/>
            <a:ext cx="182499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ES"/>
              <a:t>Développement</a:t>
            </a:r>
            <a:endParaRPr lang="x-none" altLang="es-ES"/>
          </a:p>
        </p:txBody>
      </p:sp>
      <p:sp>
        <p:nvSpPr>
          <p:cNvPr id="19" name="Oval 18"/>
          <p:cNvSpPr/>
          <p:nvPr/>
        </p:nvSpPr>
        <p:spPr>
          <a:xfrm>
            <a:off x="6411595" y="4711700"/>
            <a:ext cx="1198880" cy="1228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49415" y="5128895"/>
            <a:ext cx="13843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ES"/>
              <a:t>Test</a:t>
            </a:r>
            <a:endParaRPr lang="x-none" altLang="es-ES"/>
          </a:p>
        </p:txBody>
      </p:sp>
      <p:sp>
        <p:nvSpPr>
          <p:cNvPr id="21" name="Oval 20"/>
          <p:cNvSpPr/>
          <p:nvPr/>
        </p:nvSpPr>
        <p:spPr>
          <a:xfrm>
            <a:off x="8206740" y="4712335"/>
            <a:ext cx="1198880" cy="1228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93405" y="5173980"/>
            <a:ext cx="13843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ES"/>
              <a:t>Marketing</a:t>
            </a:r>
            <a:endParaRPr lang="x-none" altLang="es-ES"/>
          </a:p>
        </p:txBody>
      </p:sp>
      <p:sp>
        <p:nvSpPr>
          <p:cNvPr id="23" name="Oval 22"/>
          <p:cNvSpPr/>
          <p:nvPr/>
        </p:nvSpPr>
        <p:spPr>
          <a:xfrm>
            <a:off x="10138410" y="4744085"/>
            <a:ext cx="1198880" cy="1228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081260" y="5205730"/>
            <a:ext cx="13843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ES"/>
              <a:t>Hardware</a:t>
            </a:r>
            <a:endParaRPr lang="x-none" altLang="es-ES"/>
          </a:p>
        </p:txBody>
      </p:sp>
      <p:sp>
        <p:nvSpPr>
          <p:cNvPr id="26" name="TextBox 25"/>
          <p:cNvSpPr txBox="1"/>
          <p:nvPr/>
        </p:nvSpPr>
        <p:spPr>
          <a:xfrm>
            <a:off x="459740" y="6078855"/>
            <a:ext cx="137604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V. GUENON</a:t>
            </a:r>
            <a:endParaRPr lang="es-ES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644140" y="5977255"/>
            <a:ext cx="101282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Y. ZEKRI</a:t>
            </a:r>
            <a:endParaRPr lang="es-ES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077200" y="5961380"/>
            <a:ext cx="148526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J. ALVARADO</a:t>
            </a:r>
            <a:endParaRPr lang="es-E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41825" y="5931535"/>
            <a:ext cx="124650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J. ALONZO</a:t>
            </a:r>
            <a:endParaRPr lang="es-ES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316730" y="6177915"/>
            <a:ext cx="148526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J. ALVARADO</a:t>
            </a:r>
            <a:endParaRPr lang="es-ES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536825" y="6219825"/>
            <a:ext cx="124650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J. ALONZO</a:t>
            </a:r>
            <a:endParaRPr lang="es-ES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346825" y="5990590"/>
            <a:ext cx="141224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I. MARGUET</a:t>
            </a:r>
            <a:endParaRPr lang="es-ES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29680" y="6309360"/>
            <a:ext cx="137604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V. GUENON</a:t>
            </a:r>
            <a:endParaRPr lang="es-ES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80695" y="6353175"/>
            <a:ext cx="141224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I. MARGUET</a:t>
            </a:r>
            <a:endParaRPr lang="es-ES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251440" y="6030595"/>
            <a:ext cx="101282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Y. ZEKRI</a:t>
            </a:r>
            <a:endParaRPr lang="es-ES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105390" y="6352540"/>
            <a:ext cx="124650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J. ALONZO</a:t>
            </a:r>
            <a:endParaRPr lang="es-ES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155305" y="6260465"/>
            <a:ext cx="101282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s-ES">
                <a:sym typeface="+mn-ea"/>
              </a:rPr>
              <a:t>Y. ZEKRI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588645" y="189230"/>
            <a:ext cx="2783205" cy="6115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s-E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Enjeux</a:t>
            </a:r>
            <a:endParaRPr lang="x-none" altLang="es-E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080" y="931545"/>
            <a:ext cx="1038733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es-ES" altLang="en-US"/>
              <a:t>Mener à bien le projet de développement d’une application Android (communication, technique et commercial</a:t>
            </a:r>
            <a:r>
              <a:rPr lang="x-none" altLang="es-ES"/>
              <a:t>.</a:t>
            </a:r>
            <a:endParaRPr lang="x-none" altLang="es-ES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s-ES"/>
              <a:t>Découvrir la r</a:t>
            </a:r>
            <a:r>
              <a:rPr lang="x-none" altLang="es-ES">
                <a:sym typeface="+mn-ea"/>
              </a:rPr>
              <a:t>ealité augmentée.</a:t>
            </a:r>
            <a:endParaRPr lang="x-none" altLang="es-ES"/>
          </a:p>
        </p:txBody>
      </p:sp>
      <p:sp>
        <p:nvSpPr>
          <p:cNvPr id="7" name="TextBox 6"/>
          <p:cNvSpPr txBox="1"/>
          <p:nvPr/>
        </p:nvSpPr>
        <p:spPr>
          <a:xfrm>
            <a:off x="614045" y="2553335"/>
            <a:ext cx="2783205" cy="6115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s-E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Objectifs</a:t>
            </a:r>
            <a:endParaRPr lang="x-none" altLang="es-E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865" y="3419475"/>
            <a:ext cx="99314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Développer une application ressemblant à:</a:t>
            </a:r>
            <a:endParaRPr lang="es-ES" altLang="en-US"/>
          </a:p>
          <a:p>
            <a:r>
              <a:rPr lang="es-ES" altLang="en-US"/>
              <a:t>PeakFinder Earth, Peak.ar, PeakLens, Sommets 3D (via google play)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Kingsoft Office WPP</Application>
  <PresentationFormat>Widescreen</PresentationFormat>
  <Paragraphs>51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jalvara2</dc:creator>
  <cp:lastModifiedBy>jalvara2</cp:lastModifiedBy>
  <cp:revision>3</cp:revision>
  <dcterms:created xsi:type="dcterms:W3CDTF">2017-09-30T08:14:01Z</dcterms:created>
  <dcterms:modified xsi:type="dcterms:W3CDTF">2017-09-30T08:14:01Z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3082-10.1.0.5707</vt:lpwstr>
  </property>
</Properties>
</file>