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304e084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304e084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f304e084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f304e084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f304e084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f304e084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f304e084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f304e084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f304e084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f304e084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f304e084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f304e084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f304e084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f304e084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f304e084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f304e08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f304e084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f304e084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f304e084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f304e084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f304e084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f304e084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f304e084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f304e084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71875" y="1617438"/>
            <a:ext cx="5859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機械学習による株価予測の実装と分析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LSTM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アンサンブル手法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予測精度99.3%達成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2269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NTT株価予測モデルの構築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57800" y="4320775"/>
            <a:ext cx="82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最新のAI技術で、より正確な株価予測を実現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2460600" y="738900"/>
            <a:ext cx="4222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【改善案】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『データ拡張』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外部データの統合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ニュース感情分析の追加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『システム改善』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予測速度の向上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UIの最適化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『運用強化』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自動再学習の実装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エラー検知の強化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さらなる改善に向けて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8500" y="4470950"/>
            <a:ext cx="908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継続的な改善で予測精度のさらなる向上を目指す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564600" y="738900"/>
            <a:ext cx="3651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【達成点】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1. 予測精度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• R²スコア0.993達成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• 業界トップレベルの精度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実用性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• 高速な予測処理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• 安定した性能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3. 拡張性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• 容易なメンテナンス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• 柔軟な機能追加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プロジェクトの成果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1299600" y="1755900"/>
            <a:ext cx="6544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実用的かつ高精度な株価予測システムの確立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ご質問・ご指摘をお待ちしております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Email: josepharcila@gmail.com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GitHub: https://github.com/JosephArcila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139400" y="1249075"/>
            <a:ext cx="4457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株価予測の正確性向上が必要</a:t>
            </a:r>
            <a:endParaRPr sz="24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市場の複雑性増大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データ量の増加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予測の即時性要求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従来手法での限界</a:t>
            </a:r>
            <a:endParaRPr sz="24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線形モデル：R² = 0.75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単純統計：R² = 0.68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23597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株価予測における課題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9625" y="4417075"/>
            <a:ext cx="90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機械学習による新しいアプローチが不可欠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598950" y="873075"/>
            <a:ext cx="37671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【手法】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LSTMによる深層学習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【選定理由】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時系列データの扱いに優れる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長期依存関係の学習が可能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非線形パターンの認識力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【具体例】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[図：モデルアーキテクチャ]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0" y="9692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採用した分析アプローチ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2100" y="4547150"/>
            <a:ext cx="901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最適なモデル選択で予測精度を大幅に向上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992350" y="1277250"/>
            <a:ext cx="31593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【結果】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R²スコア：0.993達成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【データ】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[グラフ：予測vs実測値]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【具体的成果】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予測誤差：0.045%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安定性：95%以上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2012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モデル性能の検証結果</a:t>
            </a:r>
            <a:endParaRPr b="1" sz="3600"/>
          </a:p>
        </p:txBody>
      </p:sp>
      <p:sp>
        <p:nvSpPr>
          <p:cNvPr id="77" name="Google Shape;77;p16"/>
          <p:cNvSpPr txBox="1"/>
          <p:nvPr/>
        </p:nvSpPr>
        <p:spPr>
          <a:xfrm>
            <a:off x="126725" y="4453550"/>
            <a:ext cx="893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業界トップレベルの予測精度を実現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15725" y="963025"/>
            <a:ext cx="5155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複数の技術指標を組み合わせ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【選定指標】</a:t>
            </a:r>
            <a:endParaRPr sz="24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価格系指標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移動平均（5日、20日、50日）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ボリンジャーバンド</a:t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出来高系指標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VWAP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モメンタム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【効果】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[図：特徴量重要度のヒートマップ]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予測精度を高める特徴量設計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290625" y="2284875"/>
            <a:ext cx="363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最適な特徴量組み合わせで予測精度向上を実現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525475" y="738900"/>
            <a:ext cx="3611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【検証結果】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モデル別性能比較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『オリジナルLSTM』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R² = 0.993（最高性能）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実装が容易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『双方向LSTM』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R² = 0.926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計算コスト大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『アンサンブル』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R² = 0.970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安定性が向上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各モデルの性能比較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724425" y="2381450"/>
            <a:ext cx="281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シンプルな設計で最高性能を達成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462075" y="1012650"/>
            <a:ext cx="5202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【仮説】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「モデルが複雑なほど予測精度が向上する」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【検証方法】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3種類のモデルで比較実験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同一データでの性能評価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計算コストも考慮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【結果】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[図：モデル複雑性と精度の関係グラフ]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モデル複雑性の検証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0" y="45894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シンプルなモデルが最適解であることを実証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563525" y="1028850"/>
            <a:ext cx="39240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予測の安定性向上を検証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【データ】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[図：予測値の分布比較]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【結果】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極端な誤差が47%減少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予測の信頼区間が改善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異常値への耐性向上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アンサンブル手法の効果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17400" y="4547150"/>
            <a:ext cx="910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リスク管理面での有効性を確認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504025" y="786300"/>
            <a:ext cx="4371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【実装手順】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1. システム構築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• リアルタイムデータ取得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• 自動予測パイプライン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監視体制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• 精度モニタリング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• アラートシステム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3. 定期メンテナンス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• 週次モデル評価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• 月次再学習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実務への導入戦略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-19800" y="4513200"/>
            <a:ext cx="918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継続的な予測精度の維持を実現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