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ld Standard TT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0459f5bf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0459f5bf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0459f5bf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0459f5bf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0459f5bf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0459f5bf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0459f5bf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0459f5bf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0459f5bf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0459f5bf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0459f5bf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0459f5bf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0459f5bf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0459f5bf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0459f5bf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0459f5bf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0459f5bf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0459f5bf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0459f5bf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0459f5bf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0459f5b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0459f5b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0459f5bf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0459f5bf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0459f5bf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0459f5bf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0459f5bf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0459f5bf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0459f5bf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0459f5bf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459f5bf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459f5bf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0459f5bf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0459f5bf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0459f5b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0459f5b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459f5bf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0459f5bf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0459f5bf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0459f5bf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0459f5bf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0459f5bf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 avec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ESD Bordeaux - 2024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C’est quoi la dataviz ?</a:t>
            </a:r>
            <a:endParaRPr>
              <a:highlight>
                <a:srgbClr val="F3F3F3"/>
              </a:highlight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04800" y="1264925"/>
            <a:ext cx="85206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lt2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 Qu’est ce que vous avez retenu du graphique  ?</a:t>
            </a:r>
            <a:endParaRPr sz="3000">
              <a:solidFill>
                <a:schemeClr val="lt1"/>
              </a:solidFill>
              <a:highlight>
                <a:schemeClr val="lt2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90250" y="526350"/>
            <a:ext cx="815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Quizz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913" y="174325"/>
            <a:ext cx="5250175" cy="4712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599" y="175250"/>
            <a:ext cx="5452451" cy="479297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25" y="3368050"/>
            <a:ext cx="9144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450" y="152400"/>
            <a:ext cx="4849105" cy="4838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126" y="53350"/>
            <a:ext cx="4115750" cy="4867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du jour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457200"/>
            <a:ext cx="85206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Contexte</a:t>
            </a:r>
            <a:endParaRPr sz="2350"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L'entreprise </a:t>
            </a:r>
            <a:r>
              <a:rPr b="1"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SellBetter</a:t>
            </a:r>
            <a:r>
              <a:rPr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 avait un client en 2023 et a réalisé différentes stratégies pour augmenter les ventes de son produit ABC. Les achats du produit ABC ne peuvent se faire que via le site du client à un prix unique de 80€.</a:t>
            </a:r>
            <a:endParaRPr sz="1600"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Toutes les semaines, a été </a:t>
            </a:r>
            <a:r>
              <a:rPr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investi</a:t>
            </a:r>
            <a:r>
              <a:rPr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 une certaine somme d'argent dans une de ces catégories :</a:t>
            </a:r>
            <a:endParaRPr sz="1600"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Réseaux sociaux: publicité sur instagram/tiktok/facebook</a:t>
            </a:r>
            <a:endParaRPr sz="1600"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SEO/SEA</a:t>
            </a:r>
            <a:endParaRPr sz="1600"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Partenariat influenceur</a:t>
            </a:r>
            <a:endParaRPr sz="1600"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Organisation </a:t>
            </a:r>
            <a:r>
              <a:rPr lang="en" sz="160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d'événement</a:t>
            </a:r>
            <a:endParaRPr sz="1600"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457200"/>
            <a:ext cx="85206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But</a:t>
            </a:r>
            <a:endParaRPr sz="2550"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Le client souhaite continuer à travailler avec </a:t>
            </a:r>
            <a:r>
              <a:rPr b="1"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SellBetter</a:t>
            </a:r>
            <a:r>
              <a:rPr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 pour 2024, mais souhaite améliorer sa stratégie d'acquisition, notamment en faisant davantage de partenariat avec des influenceurs.</a:t>
            </a:r>
            <a:endParaRPr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L'objectif est de faire</a:t>
            </a:r>
            <a:endParaRPr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-"/>
            </a:pPr>
            <a:r>
              <a:rPr b="1"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bilan</a:t>
            </a:r>
            <a:r>
              <a:rPr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 des différentes stratégies de 2023</a:t>
            </a:r>
            <a:endParaRPr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donner des </a:t>
            </a:r>
            <a:r>
              <a:rPr b="1"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indications/recommendations</a:t>
            </a:r>
            <a:r>
              <a:rPr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 pour 2024</a:t>
            </a:r>
            <a:endParaRPr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créer un </a:t>
            </a:r>
            <a:r>
              <a:rPr b="1"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rapport</a:t>
            </a:r>
            <a:r>
              <a:rPr lang="en">
                <a:solidFill>
                  <a:srgbClr val="21212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 pour le client qui réponde au mieux aux attentes décrites</a:t>
            </a:r>
            <a:endParaRPr>
              <a:solidFill>
                <a:srgbClr val="21212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235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490250" y="526350"/>
            <a:ext cx="777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à matplotlib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Joseph Barbier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scientist / Consultant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 for the rest of us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Dataviz Universe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CNRS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Développeur open source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Python (machine learning, dataviz)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 (statistiques, logiciel)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325" y="812137"/>
            <a:ext cx="4613350" cy="351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 txBox="1"/>
          <p:nvPr/>
        </p:nvSpPr>
        <p:spPr>
          <a:xfrm>
            <a:off x="320050" y="1516375"/>
            <a:ext cx="1280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Figure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X: 0 à 1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Y: 0 à 1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5" name="Google Shape;165;p32"/>
          <p:cNvCxnSpPr/>
          <p:nvPr/>
        </p:nvCxnSpPr>
        <p:spPr>
          <a:xfrm flipH="1" rot="10800000">
            <a:off x="1341125" y="1211700"/>
            <a:ext cx="830700" cy="426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32"/>
          <p:cNvSpPr txBox="1"/>
          <p:nvPr/>
        </p:nvSpPr>
        <p:spPr>
          <a:xfrm>
            <a:off x="7734325" y="3954775"/>
            <a:ext cx="1280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Axes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X: 1 à 5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Y: 0 à 25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7" name="Google Shape;167;p32"/>
          <p:cNvCxnSpPr/>
          <p:nvPr/>
        </p:nvCxnSpPr>
        <p:spPr>
          <a:xfrm rot="10800000">
            <a:off x="6629525" y="3040325"/>
            <a:ext cx="1150500" cy="1044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26" y="704850"/>
            <a:ext cx="5385801" cy="37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33"/>
          <p:cNvSpPr txBox="1"/>
          <p:nvPr/>
        </p:nvSpPr>
        <p:spPr>
          <a:xfrm>
            <a:off x="6682750" y="83825"/>
            <a:ext cx="192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Figure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Entre 0 et 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 flipH="1">
            <a:off x="5196850" y="350525"/>
            <a:ext cx="14859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33"/>
          <p:cNvSpPr txBox="1"/>
          <p:nvPr/>
        </p:nvSpPr>
        <p:spPr>
          <a:xfrm>
            <a:off x="6987550" y="2091675"/>
            <a:ext cx="2362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Plusieurs Axes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Échelles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différentes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6" name="Google Shape;176;p33"/>
          <p:cNvCxnSpPr>
            <a:stCxn id="175" idx="1"/>
          </p:cNvCxnSpPr>
          <p:nvPr/>
        </p:nvCxnSpPr>
        <p:spPr>
          <a:xfrm rot="10800000">
            <a:off x="1836550" y="1327875"/>
            <a:ext cx="5151000" cy="12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3"/>
          <p:cNvCxnSpPr>
            <a:stCxn id="175" idx="1"/>
          </p:cNvCxnSpPr>
          <p:nvPr/>
        </p:nvCxnSpPr>
        <p:spPr>
          <a:xfrm rot="10800000">
            <a:off x="3276550" y="2196375"/>
            <a:ext cx="3711000" cy="38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3"/>
          <p:cNvCxnSpPr>
            <a:stCxn id="175" idx="1"/>
          </p:cNvCxnSpPr>
          <p:nvPr/>
        </p:nvCxnSpPr>
        <p:spPr>
          <a:xfrm rot="10800000">
            <a:off x="1874650" y="2303175"/>
            <a:ext cx="5112900" cy="2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3"/>
          <p:cNvCxnSpPr>
            <a:stCxn id="175" idx="1"/>
          </p:cNvCxnSpPr>
          <p:nvPr/>
        </p:nvCxnSpPr>
        <p:spPr>
          <a:xfrm flipH="1">
            <a:off x="1874650" y="2581275"/>
            <a:ext cx="5112900" cy="51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548250" y="1572775"/>
            <a:ext cx="8275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github.com/JosephBARBIERDARNAL/esd-2024</a:t>
            </a:r>
            <a:endParaRPr b="1" sz="2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7754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Études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Alternance (entreprise, missions…)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Futur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Découvrir l'un des outils de visualisation de données les plus importants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Comprendre comment se déroule un projet de dataviz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Trouver des solutions à des problèmes concrets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Discuter de ce qui vous intéresse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de la journée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9h-12h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C’est quoi la dataviz ? Pourquoi on fait ça </a:t>
            </a:r>
            <a:r>
              <a:rPr lang="en" sz="1200"/>
              <a:t>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Quizz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Présentation du projet du jour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Démarrage du projet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13h-17h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Introduction à matplotlib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Réalisation du projet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90250" y="526350"/>
            <a:ext cx="815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C’est quoi la dataviz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C’est quoi la dataviz ?</a:t>
            </a:r>
            <a:endParaRPr>
              <a:highlight>
                <a:srgbClr val="F3F3F3"/>
              </a:highlight>
            </a:endParaRPr>
          </a:p>
        </p:txBody>
      </p:sp>
      <p:cxnSp>
        <p:nvCxnSpPr>
          <p:cNvPr id="93" name="Google Shape;93;p19"/>
          <p:cNvCxnSpPr/>
          <p:nvPr/>
        </p:nvCxnSpPr>
        <p:spPr>
          <a:xfrm flipH="1">
            <a:off x="3977650" y="2156450"/>
            <a:ext cx="1905000" cy="32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8890"/>
            <a:ext cx="3380950" cy="34442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550" y="291463"/>
            <a:ext cx="1995275" cy="456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C’est quoi la dataviz ?</a:t>
            </a:r>
            <a:endParaRPr>
              <a:highlight>
                <a:srgbClr val="F3F3F3"/>
              </a:highlight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04800" y="1264925"/>
            <a:ext cx="65685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 bon graphique</a:t>
            </a:r>
            <a:endParaRPr b="1"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-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Ça se lit rapidement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-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 comprend les principales informations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-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Bonus : on peut aller dans les détails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00" y="83825"/>
            <a:ext cx="7986202" cy="4838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