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978" r:id="rId2"/>
  </p:sldMasterIdLst>
  <p:notesMasterIdLst>
    <p:notesMasterId r:id="rId20"/>
  </p:notesMasterIdLst>
  <p:sldIdLst>
    <p:sldId id="256" r:id="rId3"/>
    <p:sldId id="264" r:id="rId4"/>
    <p:sldId id="257" r:id="rId5"/>
    <p:sldId id="263" r:id="rId6"/>
    <p:sldId id="266" r:id="rId7"/>
    <p:sldId id="276" r:id="rId8"/>
    <p:sldId id="265" r:id="rId9"/>
    <p:sldId id="275" r:id="rId10"/>
    <p:sldId id="260" r:id="rId11"/>
    <p:sldId id="278" r:id="rId12"/>
    <p:sldId id="279" r:id="rId13"/>
    <p:sldId id="280" r:id="rId14"/>
    <p:sldId id="274" r:id="rId15"/>
    <p:sldId id="272" r:id="rId16"/>
    <p:sldId id="273" r:id="rId17"/>
    <p:sldId id="277" r:id="rId18"/>
    <p:sldId id="262" r:id="rId1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2">
          <p15:clr>
            <a:srgbClr val="A4A3A4"/>
          </p15:clr>
        </p15:guide>
        <p15:guide id="3" orient="horz" pos="1139">
          <p15:clr>
            <a:srgbClr val="A4A3A4"/>
          </p15:clr>
        </p15:guide>
        <p15:guide id="4" orient="horz" pos="1094">
          <p15:clr>
            <a:srgbClr val="A4A3A4"/>
          </p15:clr>
        </p15:guide>
        <p15:guide id="5" orient="horz" pos="4088">
          <p15:clr>
            <a:srgbClr val="A4A3A4"/>
          </p15:clr>
        </p15:guide>
        <p15:guide id="6" orient="horz" pos="4201">
          <p15:clr>
            <a:srgbClr val="A4A3A4"/>
          </p15:clr>
        </p15:guide>
        <p15:guide id="7" orient="horz" pos="391">
          <p15:clr>
            <a:srgbClr val="A4A3A4"/>
          </p15:clr>
        </p15:guide>
        <p15:guide id="8" pos="2880">
          <p15:clr>
            <a:srgbClr val="A4A3A4"/>
          </p15:clr>
        </p15:guide>
        <p15:guide id="9" pos="567">
          <p15:clr>
            <a:srgbClr val="A4A3A4"/>
          </p15:clr>
        </p15:guide>
        <p15:guide id="10" pos="5193">
          <p15:clr>
            <a:srgbClr val="A4A3A4"/>
          </p15:clr>
        </p15:guide>
        <p15:guide id="11" pos="5534">
          <p15:clr>
            <a:srgbClr val="A4A3A4"/>
          </p15:clr>
        </p15:guide>
        <p15:guide id="12" pos="226">
          <p15:clr>
            <a:srgbClr val="A4A3A4"/>
          </p15:clr>
        </p15:guide>
        <p15:guide id="13" orient="horz" pos="890">
          <p15:clr>
            <a:srgbClr val="A4A3A4"/>
          </p15:clr>
        </p15:guide>
        <p15:guide id="14" orient="horz" pos="958">
          <p15:clr>
            <a:srgbClr val="A4A3A4"/>
          </p15:clr>
        </p15:guide>
        <p15:guide id="15" orient="horz" pos="3793">
          <p15:clr>
            <a:srgbClr val="A4A3A4"/>
          </p15:clr>
        </p15:guide>
        <p15:guide id="16" orient="horz" pos="1298">
          <p15:clr>
            <a:srgbClr val="A4A3A4"/>
          </p15:clr>
        </p15:guide>
        <p15:guide id="17" orient="horz" pos="799">
          <p15:clr>
            <a:srgbClr val="A4A3A4"/>
          </p15:clr>
        </p15:guide>
        <p15:guide id="18" orient="horz" pos="663">
          <p15:clr>
            <a:srgbClr val="A4A3A4"/>
          </p15:clr>
        </p15:guide>
        <p15:guide id="19" orient="horz" pos="1979">
          <p15:clr>
            <a:srgbClr val="A4A3A4"/>
          </p15:clr>
        </p15:guide>
        <p15:guide id="20" pos="1202">
          <p15:clr>
            <a:srgbClr val="A4A3A4"/>
          </p15:clr>
        </p15:guide>
        <p15:guide id="21" pos="3923">
          <p15:clr>
            <a:srgbClr val="A4A3A4"/>
          </p15:clr>
        </p15:guide>
        <p15:guide id="22" orient="horz" pos="1575">
          <p15:clr>
            <a:srgbClr val="A4A3A4"/>
          </p15:clr>
        </p15:guide>
        <p15:guide id="23" orient="horz" pos="237">
          <p15:clr>
            <a:srgbClr val="A4A3A4"/>
          </p15:clr>
        </p15:guide>
        <p15:guide id="24" orient="horz" pos="781">
          <p15:clr>
            <a:srgbClr val="A4A3A4"/>
          </p15:clr>
        </p15:guide>
        <p15:guide id="25" orient="horz" pos="3003">
          <p15:clr>
            <a:srgbClr val="A4A3A4"/>
          </p15:clr>
        </p15:guide>
        <p15:guide id="26" orient="horz" pos="3151">
          <p15:clr>
            <a:srgbClr val="A4A3A4"/>
          </p15:clr>
        </p15:guide>
        <p15:guide id="27" orient="horz" pos="395">
          <p15:clr>
            <a:srgbClr val="A4A3A4"/>
          </p15:clr>
        </p15:guide>
        <p15:guide id="28" orient="horz" pos="668">
          <p15:clr>
            <a:srgbClr val="A4A3A4"/>
          </p15:clr>
        </p15:guide>
        <p15:guide id="29" orient="horz" pos="719">
          <p15:clr>
            <a:srgbClr val="A4A3A4"/>
          </p15:clr>
        </p15:guide>
        <p15:guide id="30" orient="horz" pos="2731">
          <p15:clr>
            <a:srgbClr val="A4A3A4"/>
          </p15:clr>
        </p15:guide>
        <p15:guide id="31" orient="horz" pos="917">
          <p15:clr>
            <a:srgbClr val="A4A3A4"/>
          </p15:clr>
        </p15:guide>
        <p15:guide id="32" orient="horz" pos="599">
          <p15:clr>
            <a:srgbClr val="A4A3A4"/>
          </p15:clr>
        </p15:guide>
        <p15:guide id="33" orient="horz" pos="497">
          <p15:clr>
            <a:srgbClr val="A4A3A4"/>
          </p15:clr>
        </p15:guide>
        <p15:guide id="34" orient="horz" pos="1234">
          <p15:clr>
            <a:srgbClr val="A4A3A4"/>
          </p15:clr>
        </p15:guide>
        <p15:guide id="35" orient="horz" pos="466">
          <p15:clr>
            <a:srgbClr val="A4A3A4"/>
          </p15:clr>
        </p15:guide>
        <p15:guide id="36" orient="horz" pos="2459">
          <p15:clr>
            <a:srgbClr val="A4A3A4"/>
          </p15:clr>
        </p15:guide>
        <p15:guide id="37" pos="3901">
          <p15:clr>
            <a:srgbClr val="A4A3A4"/>
          </p15:clr>
        </p15:guide>
        <p15:guide id="38" pos="952">
          <p15:clr>
            <a:srgbClr val="A4A3A4"/>
          </p15:clr>
        </p15:guide>
        <p15:guide id="39" pos="4944">
          <p15:clr>
            <a:srgbClr val="A4A3A4"/>
          </p15:clr>
        </p15:guide>
        <p15:guide id="40" pos="2064">
          <p15:clr>
            <a:srgbClr val="A4A3A4"/>
          </p15:clr>
        </p15:guide>
        <p15:guide id="41" pos="1859">
          <p15:clr>
            <a:srgbClr val="A4A3A4"/>
          </p15:clr>
        </p15:guide>
        <p15:guide id="42" pos="3696">
          <p15:clr>
            <a:srgbClr val="A4A3A4"/>
          </p15:clr>
        </p15:guide>
        <p15:guide id="43" pos="2767">
          <p15:clr>
            <a:srgbClr val="A4A3A4"/>
          </p15:clr>
        </p15:guide>
        <p15:guide id="44" pos="2993">
          <p15:clr>
            <a:srgbClr val="A4A3A4"/>
          </p15:clr>
        </p15:guide>
        <p15:guide id="45" pos="2313">
          <p15:clr>
            <a:srgbClr val="A4A3A4"/>
          </p15:clr>
        </p15:guide>
        <p15:guide id="46" pos="23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12" d="100"/>
          <a:sy n="112" d="100"/>
        </p:scale>
        <p:origin x="566" y="62"/>
      </p:cViewPr>
      <p:guideLst>
        <p:guide orient="horz" pos="2160"/>
        <p:guide orient="horz" pos="232"/>
        <p:guide orient="horz" pos="1139"/>
        <p:guide orient="horz" pos="1094"/>
        <p:guide orient="horz" pos="4088"/>
        <p:guide orient="horz" pos="4201"/>
        <p:guide orient="horz" pos="391"/>
        <p:guide pos="2880"/>
        <p:guide pos="567"/>
        <p:guide pos="5193"/>
        <p:guide pos="5534"/>
        <p:guide pos="226"/>
        <p:guide orient="horz" pos="890"/>
        <p:guide orient="horz" pos="958"/>
        <p:guide orient="horz" pos="3793"/>
        <p:guide orient="horz" pos="1298"/>
        <p:guide orient="horz" pos="799"/>
        <p:guide orient="horz" pos="663"/>
        <p:guide orient="horz" pos="1979"/>
        <p:guide pos="1202"/>
        <p:guide pos="3923"/>
        <p:guide orient="horz" pos="1575"/>
        <p:guide orient="horz" pos="237"/>
        <p:guide orient="horz" pos="781"/>
        <p:guide orient="horz" pos="3003"/>
        <p:guide orient="horz" pos="3151"/>
        <p:guide orient="horz" pos="395"/>
        <p:guide orient="horz" pos="668"/>
        <p:guide orient="horz" pos="719"/>
        <p:guide orient="horz" pos="2731"/>
        <p:guide orient="horz" pos="917"/>
        <p:guide orient="horz" pos="599"/>
        <p:guide orient="horz" pos="497"/>
        <p:guide orient="horz" pos="1234"/>
        <p:guide orient="horz" pos="466"/>
        <p:guide orient="horz" pos="2459"/>
        <p:guide pos="3901"/>
        <p:guide pos="952"/>
        <p:guide pos="4944"/>
        <p:guide pos="2064"/>
        <p:guide pos="1859"/>
        <p:guide pos="3696"/>
        <p:guide pos="2767"/>
        <p:guide pos="2993"/>
        <p:guide pos="2313"/>
        <p:guide pos="238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C517F-6692-40A2-8DFB-BCB55282E28D}" type="datetimeFigureOut">
              <a:rPr lang="fr-FR" smtClean="0"/>
              <a:t>03/06/2024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C4304-B67C-40D3-988F-23D126DE0D17}" type="slidenum">
              <a:rPr lang="fr-FR" smtClean="0"/>
              <a:t>‹N°›</a:t>
            </a:fld>
            <a:endParaRPr lang="fr-FR"/>
          </a:p>
        </p:txBody>
      </p:sp>
    </p:spTree>
    <p:extLst>
      <p:ext uri="{BB962C8B-B14F-4D97-AF65-F5344CB8AC3E}">
        <p14:creationId xmlns:p14="http://schemas.microsoft.com/office/powerpoint/2010/main" val="270240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e de titre">
    <p:spTree>
      <p:nvGrpSpPr>
        <p:cNvPr id="1" name=""/>
        <p:cNvGrpSpPr/>
        <p:nvPr/>
      </p:nvGrpSpPr>
      <p:grpSpPr>
        <a:xfrm>
          <a:off x="0" y="0"/>
          <a:ext cx="0" cy="0"/>
          <a:chOff x="0" y="0"/>
          <a:chExt cx="0" cy="0"/>
        </a:xfrm>
      </p:grpSpPr>
      <p:grpSp>
        <p:nvGrpSpPr>
          <p:cNvPr id="8" name="Groupe 7"/>
          <p:cNvGrpSpPr/>
          <p:nvPr/>
        </p:nvGrpSpPr>
        <p:grpSpPr>
          <a:xfrm>
            <a:off x="353766" y="3296726"/>
            <a:ext cx="1699105" cy="1469351"/>
            <a:chOff x="365838" y="3282300"/>
            <a:chExt cx="1699105" cy="1469351"/>
          </a:xfrm>
          <a:solidFill>
            <a:schemeClr val="accent1"/>
          </a:solidFill>
        </p:grpSpPr>
        <p:sp>
          <p:nvSpPr>
            <p:cNvPr id="21" name="Forme libre 20"/>
            <p:cNvSpPr/>
            <p:nvPr/>
          </p:nvSpPr>
          <p:spPr>
            <a:xfrm rot="5400000" flipH="1">
              <a:off x="920141" y="3282300"/>
              <a:ext cx="1144801" cy="1144801"/>
            </a:xfrm>
            <a:custGeom>
              <a:avLst/>
              <a:gdLst>
                <a:gd name="connsiteX0" fmla="*/ 1144801 w 1144801"/>
                <a:gd name="connsiteY0" fmla="*/ 748801 h 1144801"/>
                <a:gd name="connsiteX1" fmla="*/ 396001 w 1144801"/>
                <a:gd name="connsiteY1" fmla="*/ 0 h 1144801"/>
                <a:gd name="connsiteX2" fmla="*/ 395991 w 1144801"/>
                <a:gd name="connsiteY2" fmla="*/ 1 h 1144801"/>
                <a:gd name="connsiteX3" fmla="*/ 1 w 1144801"/>
                <a:gd name="connsiteY3" fmla="*/ 1 h 1144801"/>
                <a:gd name="connsiteX4" fmla="*/ 1 w 1144801"/>
                <a:gd name="connsiteY4" fmla="*/ 115583 h 1144801"/>
                <a:gd name="connsiteX5" fmla="*/ 0 w 1144801"/>
                <a:gd name="connsiteY5" fmla="*/ 115584 h 1144801"/>
                <a:gd name="connsiteX6" fmla="*/ 0 w 1144801"/>
                <a:gd name="connsiteY6" fmla="*/ 1144801 h 1144801"/>
                <a:gd name="connsiteX7" fmla="*/ 1029217 w 1144801"/>
                <a:gd name="connsiteY7" fmla="*/ 1144801 h 1144801"/>
                <a:gd name="connsiteX8" fmla="*/ 1029218 w 1144801"/>
                <a:gd name="connsiteY8" fmla="*/ 1144801 h 1144801"/>
                <a:gd name="connsiteX9" fmla="*/ 1144800 w 1144801"/>
                <a:gd name="connsiteY9" fmla="*/ 1144801 h 1144801"/>
                <a:gd name="connsiteX10" fmla="*/ 1144800 w 1144801"/>
                <a:gd name="connsiteY10" fmla="*/ 748820 h 114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801" h="1144801">
                  <a:moveTo>
                    <a:pt x="1144801" y="748801"/>
                  </a:moveTo>
                  <a:cubicBezTo>
                    <a:pt x="1144801" y="335250"/>
                    <a:pt x="809552" y="0"/>
                    <a:pt x="396001" y="0"/>
                  </a:cubicBezTo>
                  <a:lnTo>
                    <a:pt x="395991" y="1"/>
                  </a:lnTo>
                  <a:lnTo>
                    <a:pt x="1" y="1"/>
                  </a:lnTo>
                  <a:lnTo>
                    <a:pt x="1" y="115583"/>
                  </a:lnTo>
                  <a:lnTo>
                    <a:pt x="0" y="115584"/>
                  </a:lnTo>
                  <a:lnTo>
                    <a:pt x="0" y="1144801"/>
                  </a:lnTo>
                  <a:lnTo>
                    <a:pt x="1029217" y="1144801"/>
                  </a:lnTo>
                  <a:lnTo>
                    <a:pt x="1029218" y="1144801"/>
                  </a:lnTo>
                  <a:lnTo>
                    <a:pt x="1144800" y="1144801"/>
                  </a:lnTo>
                  <a:lnTo>
                    <a:pt x="1144800" y="74882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7" name="Rectangle 6"/>
            <p:cNvSpPr/>
            <p:nvPr/>
          </p:nvSpPr>
          <p:spPr>
            <a:xfrm>
              <a:off x="365838" y="3282300"/>
              <a:ext cx="641766" cy="14693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467544" y="4335463"/>
              <a:ext cx="1597399" cy="416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Forme libre 31"/>
          <p:cNvSpPr/>
          <p:nvPr/>
        </p:nvSpPr>
        <p:spPr>
          <a:xfrm>
            <a:off x="2852700" y="376238"/>
            <a:ext cx="5932525" cy="1777166"/>
          </a:xfrm>
          <a:custGeom>
            <a:avLst/>
            <a:gdLst>
              <a:gd name="connsiteX0" fmla="*/ 0 w 5932525"/>
              <a:gd name="connsiteY0" fmla="*/ 0 h 1777166"/>
              <a:gd name="connsiteX1" fmla="*/ 1000802 w 5932525"/>
              <a:gd name="connsiteY1" fmla="*/ 0 h 1777166"/>
              <a:gd name="connsiteX2" fmla="*/ 1000802 w 5932525"/>
              <a:gd name="connsiteY2" fmla="*/ 0 h 1777166"/>
              <a:gd name="connsiteX3" fmla="*/ 5932525 w 5932525"/>
              <a:gd name="connsiteY3" fmla="*/ 0 h 1777166"/>
              <a:gd name="connsiteX4" fmla="*/ 5932525 w 5932525"/>
              <a:gd name="connsiteY4" fmla="*/ 1777166 h 1777166"/>
              <a:gd name="connsiteX5" fmla="*/ 927138 w 5932525"/>
              <a:gd name="connsiteY5" fmla="*/ 1777166 h 1777166"/>
              <a:gd name="connsiteX6" fmla="*/ 927138 w 5932525"/>
              <a:gd name="connsiteY6" fmla="*/ 1777165 h 1777166"/>
              <a:gd name="connsiteX7" fmla="*/ 748821 w 5932525"/>
              <a:gd name="connsiteY7" fmla="*/ 1777165 h 1777166"/>
              <a:gd name="connsiteX8" fmla="*/ 748801 w 5932525"/>
              <a:gd name="connsiteY8" fmla="*/ 1777166 h 1777166"/>
              <a:gd name="connsiteX9" fmla="*/ 0 w 5932525"/>
              <a:gd name="connsiteY9" fmla="*/ 1028366 h 1777166"/>
              <a:gd name="connsiteX10" fmla="*/ 1 w 5932525"/>
              <a:gd name="connsiteY10" fmla="*/ 1028356 h 1777166"/>
              <a:gd name="connsiteX11" fmla="*/ 1 w 5932525"/>
              <a:gd name="connsiteY11" fmla="*/ 888583 h 1777166"/>
              <a:gd name="connsiteX12" fmla="*/ 0 w 5932525"/>
              <a:gd name="connsiteY12" fmla="*/ 888583 h 177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32525" h="1777166">
                <a:moveTo>
                  <a:pt x="0" y="0"/>
                </a:moveTo>
                <a:lnTo>
                  <a:pt x="1000802" y="0"/>
                </a:lnTo>
                <a:lnTo>
                  <a:pt x="1000802" y="0"/>
                </a:lnTo>
                <a:lnTo>
                  <a:pt x="5932525" y="0"/>
                </a:lnTo>
                <a:lnTo>
                  <a:pt x="5932525" y="1777166"/>
                </a:lnTo>
                <a:lnTo>
                  <a:pt x="927138" y="1777166"/>
                </a:lnTo>
                <a:lnTo>
                  <a:pt x="927138" y="1777165"/>
                </a:lnTo>
                <a:lnTo>
                  <a:pt x="748821" y="1777165"/>
                </a:lnTo>
                <a:lnTo>
                  <a:pt x="748801" y="1777166"/>
                </a:lnTo>
                <a:cubicBezTo>
                  <a:pt x="335250" y="1777166"/>
                  <a:pt x="0" y="1441917"/>
                  <a:pt x="0" y="1028366"/>
                </a:cubicBezTo>
                <a:lnTo>
                  <a:pt x="1" y="1028356"/>
                </a:lnTo>
                <a:lnTo>
                  <a:pt x="1" y="888583"/>
                </a:lnTo>
                <a:lnTo>
                  <a:pt x="0" y="88858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Sous-titre 2"/>
          <p:cNvSpPr>
            <a:spLocks noGrp="1"/>
          </p:cNvSpPr>
          <p:nvPr>
            <p:ph type="subTitle" idx="1" hasCustomPrompt="1"/>
          </p:nvPr>
        </p:nvSpPr>
        <p:spPr>
          <a:xfrm>
            <a:off x="358775" y="1006803"/>
            <a:ext cx="1980000" cy="432000"/>
          </a:xfrm>
        </p:spPr>
        <p:txBody>
          <a:bodyPr anchor="ctr" anchorCtr="0"/>
          <a:lstStyle>
            <a:lvl1pPr marL="0" indent="0" algn="r">
              <a:lnSpc>
                <a:spcPct val="100000"/>
              </a:lnSpc>
              <a:buNone/>
              <a:defRPr sz="16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00/00/2014</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r>
              <a:rPr lang="fr-FR" smtClean="0"/>
              <a:t>Année universitaire 2023-2024</a:t>
            </a:r>
            <a:endParaRPr lang="fr-FR"/>
          </a:p>
        </p:txBody>
      </p:sp>
      <p:sp>
        <p:nvSpPr>
          <p:cNvPr id="5" name="Espace réservé du pied de page 4"/>
          <p:cNvSpPr>
            <a:spLocks noGrp="1"/>
          </p:cNvSpPr>
          <p:nvPr>
            <p:ph type="ftr" sz="quarter" idx="11"/>
          </p:nvPr>
        </p:nvSpPr>
        <p:spPr>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6" name="Espace réservé du numéro de diapositive 5"/>
          <p:cNvSpPr>
            <a:spLocks noGrp="1"/>
          </p:cNvSpPr>
          <p:nvPr>
            <p:ph type="sldNum" sz="quarter" idx="12"/>
          </p:nvPr>
        </p:nvSpPr>
        <p:spPr>
          <a:xfrm>
            <a:off x="8784000" y="5001816"/>
            <a:ext cx="360000" cy="141684"/>
          </a:xfrm>
        </p:spPr>
        <p:txBody>
          <a:bodyPr/>
          <a:lstStyle>
            <a:lvl1pPr>
              <a:defRPr sz="100">
                <a:solidFill>
                  <a:schemeClr val="bg1">
                    <a:alpha val="0"/>
                  </a:schemeClr>
                </a:solidFill>
              </a:defRPr>
            </a:lvl1pPr>
          </a:lstStyle>
          <a:p>
            <a:fld id="{0C197323-6641-4A03-96B0-405BDF906FEC}" type="slidenum">
              <a:rPr lang="fr-FR" smtClean="0"/>
              <a:pPr/>
              <a:t>‹N°›</a:t>
            </a:fld>
            <a:endParaRPr lang="fr-FR" dirty="0"/>
          </a:p>
        </p:txBody>
      </p:sp>
      <p:pic>
        <p:nvPicPr>
          <p:cNvPr id="12" name="Image 11" descr="Logo_couv_48x35.png"/>
          <p:cNvPicPr>
            <a:picLocks noChangeAspect="1"/>
          </p:cNvPicPr>
          <p:nvPr/>
        </p:nvPicPr>
        <p:blipFill>
          <a:blip r:embed="rId2" cstate="print"/>
          <a:stretch>
            <a:fillRect/>
          </a:stretch>
        </p:blipFill>
        <p:spPr bwMode="gray">
          <a:xfrm>
            <a:off x="7416000" y="3750356"/>
            <a:ext cx="1728000" cy="1260190"/>
          </a:xfrm>
          <a:prstGeom prst="rect">
            <a:avLst/>
          </a:prstGeom>
        </p:spPr>
      </p:pic>
      <p:sp>
        <p:nvSpPr>
          <p:cNvPr id="2" name="Titre 1"/>
          <p:cNvSpPr>
            <a:spLocks noGrp="1"/>
          </p:cNvSpPr>
          <p:nvPr>
            <p:ph type="ctrTitle" hasCustomPrompt="1"/>
          </p:nvPr>
        </p:nvSpPr>
        <p:spPr>
          <a:xfrm>
            <a:off x="3600000" y="708224"/>
            <a:ext cx="4643888" cy="1071438"/>
          </a:xfrm>
        </p:spPr>
        <p:txBody>
          <a:bodyPr anchor="ctr" anchorCtr="0"/>
          <a:lstStyle>
            <a:lvl1pPr>
              <a:defRPr sz="2900">
                <a:solidFill>
                  <a:schemeClr val="bg1"/>
                </a:solidFill>
              </a:defRPr>
            </a:lvl1pPr>
          </a:lstStyle>
          <a:p>
            <a:r>
              <a:rPr lang="fr-FR" dirty="0"/>
              <a:t>Titre</a:t>
            </a:r>
          </a:p>
        </p:txBody>
      </p:sp>
      <p:pic>
        <p:nvPicPr>
          <p:cNvPr id="37" name="Image 36" descr="Baseline---assurer-tous-les-avenirs.png"/>
          <p:cNvPicPr>
            <a:picLocks noChangeAspect="1"/>
          </p:cNvPicPr>
          <p:nvPr/>
        </p:nvPicPr>
        <p:blipFill>
          <a:blip r:embed="rId3" cstate="print"/>
          <a:stretch>
            <a:fillRect/>
          </a:stretch>
        </p:blipFill>
        <p:spPr bwMode="gray">
          <a:xfrm>
            <a:off x="221507" y="3867894"/>
            <a:ext cx="1836000" cy="46776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texte et image arrondi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2592000"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5" name="Espace réservé pour une image  15"/>
          <p:cNvSpPr>
            <a:spLocks noGrp="1"/>
          </p:cNvSpPr>
          <p:nvPr>
            <p:ph type="pic" sz="quarter" idx="14"/>
          </p:nvPr>
        </p:nvSpPr>
        <p:spPr bwMode="gray">
          <a:xfrm>
            <a:off x="3276600" y="1454833"/>
            <a:ext cx="5508624" cy="2880630"/>
          </a:xfrm>
          <a:custGeom>
            <a:avLst/>
            <a:gdLst>
              <a:gd name="connsiteX0" fmla="*/ 0 w 5508624"/>
              <a:gd name="connsiteY0" fmla="*/ 0 h 2880630"/>
              <a:gd name="connsiteX1" fmla="*/ 4572000 w 5508624"/>
              <a:gd name="connsiteY1" fmla="*/ 0 h 2880630"/>
              <a:gd name="connsiteX2" fmla="*/ 4572000 w 5508624"/>
              <a:gd name="connsiteY2" fmla="*/ 2 h 2880630"/>
              <a:gd name="connsiteX3" fmla="*/ 4759804 w 5508624"/>
              <a:gd name="connsiteY3" fmla="*/ 2 h 2880630"/>
              <a:gd name="connsiteX4" fmla="*/ 4759824 w 5508624"/>
              <a:gd name="connsiteY4" fmla="*/ 1 h 2880630"/>
              <a:gd name="connsiteX5" fmla="*/ 5508624 w 5508624"/>
              <a:gd name="connsiteY5" fmla="*/ 748801 h 2880630"/>
              <a:gd name="connsiteX6" fmla="*/ 5508624 w 5508624"/>
              <a:gd name="connsiteY6" fmla="*/ 748811 h 2880630"/>
              <a:gd name="connsiteX7" fmla="*/ 5508624 w 5508624"/>
              <a:gd name="connsiteY7" fmla="*/ 864889 h 2880630"/>
              <a:gd name="connsiteX8" fmla="*/ 5508624 w 5508624"/>
              <a:gd name="connsiteY8" fmla="*/ 2880630 h 2880630"/>
              <a:gd name="connsiteX9" fmla="*/ 0 w 5508624"/>
              <a:gd name="connsiteY9" fmla="*/ 2880630 h 2880630"/>
              <a:gd name="connsiteX10" fmla="*/ 0 w 5508624"/>
              <a:gd name="connsiteY10" fmla="*/ 999896 h 2880630"/>
              <a:gd name="connsiteX11" fmla="*/ 0 w 5508624"/>
              <a:gd name="connsiteY11" fmla="*/ 864889 h 288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08624" h="2880630">
                <a:moveTo>
                  <a:pt x="0" y="0"/>
                </a:moveTo>
                <a:lnTo>
                  <a:pt x="4572000" y="0"/>
                </a:lnTo>
                <a:lnTo>
                  <a:pt x="4572000" y="2"/>
                </a:lnTo>
                <a:lnTo>
                  <a:pt x="4759804" y="2"/>
                </a:lnTo>
                <a:lnTo>
                  <a:pt x="4759824" y="1"/>
                </a:lnTo>
                <a:cubicBezTo>
                  <a:pt x="5173374" y="1"/>
                  <a:pt x="5508624" y="335250"/>
                  <a:pt x="5508624" y="748801"/>
                </a:cubicBezTo>
                <a:lnTo>
                  <a:pt x="5508624" y="748811"/>
                </a:lnTo>
                <a:lnTo>
                  <a:pt x="5508624" y="864889"/>
                </a:lnTo>
                <a:lnTo>
                  <a:pt x="5508624" y="2880630"/>
                </a:lnTo>
                <a:lnTo>
                  <a:pt x="0" y="2880630"/>
                </a:lnTo>
                <a:lnTo>
                  <a:pt x="0" y="999896"/>
                </a:lnTo>
                <a:lnTo>
                  <a:pt x="0" y="864889"/>
                </a:lnTo>
                <a:close/>
              </a:path>
            </a:pathLst>
          </a:custGeom>
          <a:solidFill>
            <a:schemeClr val="bg1">
              <a:lumMod val="95000"/>
            </a:schemeClr>
          </a:solidFill>
        </p:spPr>
        <p:txBody>
          <a:bodyPr wrap="square" tIns="540000" anchor="ctr" anchorCtr="0">
            <a:noAutofit/>
          </a:bodyPr>
          <a:lstStyle>
            <a:lvl1pPr algn="ctr">
              <a:defRPr sz="1400" b="0"/>
            </a:lvl1pPr>
          </a:lstStyle>
          <a:p>
            <a:r>
              <a:rPr lang="fr-FR"/>
              <a:t>Cliquez sur l'icône pour ajouter une image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texte et image arrondi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4033205"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6" name="Espace réservé pour une image  16"/>
          <p:cNvSpPr>
            <a:spLocks noGrp="1"/>
          </p:cNvSpPr>
          <p:nvPr>
            <p:ph type="pic" sz="quarter" idx="14"/>
          </p:nvPr>
        </p:nvSpPr>
        <p:spPr bwMode="gray">
          <a:xfrm>
            <a:off x="4751389" y="1454831"/>
            <a:ext cx="4033837" cy="2880630"/>
          </a:xfrm>
          <a:custGeom>
            <a:avLst/>
            <a:gdLst>
              <a:gd name="connsiteX0" fmla="*/ 0 w 4033837"/>
              <a:gd name="connsiteY0" fmla="*/ 0 h 2880630"/>
              <a:gd name="connsiteX1" fmla="*/ 3097212 w 4033837"/>
              <a:gd name="connsiteY1" fmla="*/ 0 h 2880630"/>
              <a:gd name="connsiteX2" fmla="*/ 3097212 w 4033837"/>
              <a:gd name="connsiteY2" fmla="*/ 2 h 2880630"/>
              <a:gd name="connsiteX3" fmla="*/ 3285016 w 4033837"/>
              <a:gd name="connsiteY3" fmla="*/ 2 h 2880630"/>
              <a:gd name="connsiteX4" fmla="*/ 3285036 w 4033837"/>
              <a:gd name="connsiteY4" fmla="*/ 1 h 2880630"/>
              <a:gd name="connsiteX5" fmla="*/ 4033837 w 4033837"/>
              <a:gd name="connsiteY5" fmla="*/ 748801 h 2880630"/>
              <a:gd name="connsiteX6" fmla="*/ 4033836 w 4033837"/>
              <a:gd name="connsiteY6" fmla="*/ 748811 h 2880630"/>
              <a:gd name="connsiteX7" fmla="*/ 4033836 w 4033837"/>
              <a:gd name="connsiteY7" fmla="*/ 864889 h 2880630"/>
              <a:gd name="connsiteX8" fmla="*/ 4033837 w 4033837"/>
              <a:gd name="connsiteY8" fmla="*/ 864889 h 2880630"/>
              <a:gd name="connsiteX9" fmla="*/ 4033837 w 4033837"/>
              <a:gd name="connsiteY9" fmla="*/ 2880630 h 2880630"/>
              <a:gd name="connsiteX10" fmla="*/ 0 w 4033837"/>
              <a:gd name="connsiteY10" fmla="*/ 2880630 h 2880630"/>
              <a:gd name="connsiteX11" fmla="*/ 0 w 4033837"/>
              <a:gd name="connsiteY11" fmla="*/ 999896 h 2880630"/>
              <a:gd name="connsiteX12" fmla="*/ 0 w 4033837"/>
              <a:gd name="connsiteY12" fmla="*/ 864889 h 288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3837" h="2880630">
                <a:moveTo>
                  <a:pt x="0" y="0"/>
                </a:moveTo>
                <a:lnTo>
                  <a:pt x="3097212" y="0"/>
                </a:lnTo>
                <a:lnTo>
                  <a:pt x="3097212" y="2"/>
                </a:lnTo>
                <a:lnTo>
                  <a:pt x="3285016" y="2"/>
                </a:lnTo>
                <a:lnTo>
                  <a:pt x="3285036" y="1"/>
                </a:lnTo>
                <a:cubicBezTo>
                  <a:pt x="3698587" y="1"/>
                  <a:pt x="4033837" y="335250"/>
                  <a:pt x="4033837" y="748801"/>
                </a:cubicBezTo>
                <a:lnTo>
                  <a:pt x="4033836" y="748811"/>
                </a:lnTo>
                <a:lnTo>
                  <a:pt x="4033836" y="864889"/>
                </a:lnTo>
                <a:lnTo>
                  <a:pt x="4033837" y="864889"/>
                </a:lnTo>
                <a:lnTo>
                  <a:pt x="4033837" y="2880630"/>
                </a:lnTo>
                <a:lnTo>
                  <a:pt x="0" y="2880630"/>
                </a:lnTo>
                <a:lnTo>
                  <a:pt x="0" y="999896"/>
                </a:lnTo>
                <a:lnTo>
                  <a:pt x="0" y="864889"/>
                </a:lnTo>
                <a:close/>
              </a:path>
            </a:pathLst>
          </a:custGeom>
          <a:solidFill>
            <a:schemeClr val="bg1">
              <a:lumMod val="95000"/>
            </a:schemeClr>
          </a:solidFill>
        </p:spPr>
        <p:txBody>
          <a:bodyPr wrap="square" tIns="540000" anchor="ctr" anchorCtr="0">
            <a:noAutofit/>
          </a:bodyPr>
          <a:lstStyle>
            <a:lvl1pPr algn="ctr">
              <a:defRPr sz="1400" b="0"/>
            </a:lvl1pPr>
          </a:lstStyle>
          <a:p>
            <a:r>
              <a:rPr lang="fr-FR"/>
              <a:t>Cliquez sur l'icône pour ajouter une image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texte et image arrondie_3">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4" y="1455738"/>
            <a:ext cx="5508626"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6" name="Espace réservé pour une image  16"/>
          <p:cNvSpPr>
            <a:spLocks noGrp="1"/>
          </p:cNvSpPr>
          <p:nvPr>
            <p:ph type="pic" sz="quarter" idx="14"/>
          </p:nvPr>
        </p:nvSpPr>
        <p:spPr bwMode="gray">
          <a:xfrm>
            <a:off x="6192839" y="1454831"/>
            <a:ext cx="2592387" cy="2880630"/>
          </a:xfrm>
          <a:custGeom>
            <a:avLst/>
            <a:gdLst>
              <a:gd name="connsiteX0" fmla="*/ 0 w 2592387"/>
              <a:gd name="connsiteY0" fmla="*/ 0 h 2880630"/>
              <a:gd name="connsiteX1" fmla="*/ 1655762 w 2592387"/>
              <a:gd name="connsiteY1" fmla="*/ 0 h 2880630"/>
              <a:gd name="connsiteX2" fmla="*/ 1655762 w 2592387"/>
              <a:gd name="connsiteY2" fmla="*/ 2 h 2880630"/>
              <a:gd name="connsiteX3" fmla="*/ 1843566 w 2592387"/>
              <a:gd name="connsiteY3" fmla="*/ 2 h 2880630"/>
              <a:gd name="connsiteX4" fmla="*/ 1843586 w 2592387"/>
              <a:gd name="connsiteY4" fmla="*/ 1 h 2880630"/>
              <a:gd name="connsiteX5" fmla="*/ 2592387 w 2592387"/>
              <a:gd name="connsiteY5" fmla="*/ 748801 h 2880630"/>
              <a:gd name="connsiteX6" fmla="*/ 2592386 w 2592387"/>
              <a:gd name="connsiteY6" fmla="*/ 748811 h 2880630"/>
              <a:gd name="connsiteX7" fmla="*/ 2592386 w 2592387"/>
              <a:gd name="connsiteY7" fmla="*/ 864889 h 2880630"/>
              <a:gd name="connsiteX8" fmla="*/ 2592387 w 2592387"/>
              <a:gd name="connsiteY8" fmla="*/ 864889 h 2880630"/>
              <a:gd name="connsiteX9" fmla="*/ 2592387 w 2592387"/>
              <a:gd name="connsiteY9" fmla="*/ 2880630 h 2880630"/>
              <a:gd name="connsiteX10" fmla="*/ 0 w 2592387"/>
              <a:gd name="connsiteY10" fmla="*/ 2880630 h 2880630"/>
              <a:gd name="connsiteX11" fmla="*/ 0 w 2592387"/>
              <a:gd name="connsiteY11" fmla="*/ 999896 h 2880630"/>
              <a:gd name="connsiteX12" fmla="*/ 0 w 2592387"/>
              <a:gd name="connsiteY12" fmla="*/ 864889 h 288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387" h="2880630">
                <a:moveTo>
                  <a:pt x="0" y="0"/>
                </a:moveTo>
                <a:lnTo>
                  <a:pt x="1655762" y="0"/>
                </a:lnTo>
                <a:lnTo>
                  <a:pt x="1655762" y="2"/>
                </a:lnTo>
                <a:lnTo>
                  <a:pt x="1843566" y="2"/>
                </a:lnTo>
                <a:lnTo>
                  <a:pt x="1843586" y="1"/>
                </a:lnTo>
                <a:cubicBezTo>
                  <a:pt x="2257137" y="1"/>
                  <a:pt x="2592387" y="335250"/>
                  <a:pt x="2592387" y="748801"/>
                </a:cubicBezTo>
                <a:lnTo>
                  <a:pt x="2592386" y="748811"/>
                </a:lnTo>
                <a:lnTo>
                  <a:pt x="2592386" y="864889"/>
                </a:lnTo>
                <a:lnTo>
                  <a:pt x="2592387" y="864889"/>
                </a:lnTo>
                <a:lnTo>
                  <a:pt x="2592387" y="2880630"/>
                </a:lnTo>
                <a:lnTo>
                  <a:pt x="0" y="2880630"/>
                </a:lnTo>
                <a:lnTo>
                  <a:pt x="0" y="999896"/>
                </a:lnTo>
                <a:lnTo>
                  <a:pt x="0" y="864889"/>
                </a:lnTo>
                <a:close/>
              </a:path>
            </a:pathLst>
          </a:custGeom>
          <a:solidFill>
            <a:schemeClr val="bg1">
              <a:lumMod val="95000"/>
            </a:schemeClr>
          </a:solidFill>
        </p:spPr>
        <p:txBody>
          <a:bodyPr wrap="square" tIns="864000" anchor="ctr" anchorCtr="0">
            <a:noAutofit/>
          </a:bodyPr>
          <a:lstStyle>
            <a:lvl1pPr algn="ctr">
              <a:defRPr sz="1400" b="0"/>
            </a:lvl1pPr>
          </a:lstStyle>
          <a:p>
            <a:r>
              <a:rPr lang="fr-FR"/>
              <a:t>Cliquez sur l'icône pour ajouter une image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re, texte et imag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2592000"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Espace réservé pour une image  9"/>
          <p:cNvSpPr>
            <a:spLocks noGrp="1"/>
          </p:cNvSpPr>
          <p:nvPr>
            <p:ph type="pic" sz="quarter" idx="13"/>
          </p:nvPr>
        </p:nvSpPr>
        <p:spPr bwMode="gray">
          <a:xfrm>
            <a:off x="3276600" y="1455738"/>
            <a:ext cx="2592000" cy="2879725"/>
          </a:xfrm>
          <a:prstGeom prst="rect">
            <a:avLst/>
          </a:prstGeom>
          <a:solidFill>
            <a:schemeClr val="bg1">
              <a:lumMod val="95000"/>
            </a:schemeClr>
          </a:solidFill>
        </p:spPr>
        <p:txBody>
          <a:bodyPr tIns="864000" anchor="ctr" anchorCtr="0"/>
          <a:lstStyle>
            <a:lvl1pPr algn="ctr">
              <a:defRPr sz="1400" b="0"/>
            </a:lvl1pPr>
          </a:lstStyle>
          <a:p>
            <a:r>
              <a:rPr lang="fr-FR"/>
              <a:t>Cliquez sur l'icône pour ajouter une image</a:t>
            </a:r>
          </a:p>
        </p:txBody>
      </p:sp>
      <p:sp>
        <p:nvSpPr>
          <p:cNvPr id="14" name="Espace réservé pour une image  9"/>
          <p:cNvSpPr>
            <a:spLocks noGrp="1"/>
          </p:cNvSpPr>
          <p:nvPr>
            <p:ph type="pic" sz="quarter" idx="14"/>
          </p:nvPr>
        </p:nvSpPr>
        <p:spPr bwMode="gray">
          <a:xfrm>
            <a:off x="6192838" y="1455738"/>
            <a:ext cx="2592387" cy="2879725"/>
          </a:xfrm>
          <a:prstGeom prst="rect">
            <a:avLst/>
          </a:prstGeom>
          <a:solidFill>
            <a:schemeClr val="bg1">
              <a:lumMod val="95000"/>
            </a:schemeClr>
          </a:solidFill>
        </p:spPr>
        <p:txBody>
          <a:bodyPr tIns="864000" anchor="ctr" anchorCtr="0"/>
          <a:lstStyle>
            <a:lvl1pPr algn="ctr">
              <a:defRPr sz="1400" b="0"/>
            </a:lvl1pPr>
          </a:lstStyle>
          <a:p>
            <a:r>
              <a:rPr lang="fr-FR"/>
              <a:t>Cliquez sur l'icône pour ajouter une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texte et imag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4033205"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Espace réservé pour une image  9"/>
          <p:cNvSpPr>
            <a:spLocks noGrp="1"/>
          </p:cNvSpPr>
          <p:nvPr>
            <p:ph type="pic" sz="quarter" idx="13"/>
          </p:nvPr>
        </p:nvSpPr>
        <p:spPr bwMode="gray">
          <a:xfrm>
            <a:off x="4751388" y="1455738"/>
            <a:ext cx="4033205" cy="2879725"/>
          </a:xfrm>
          <a:prstGeom prst="rect">
            <a:avLst/>
          </a:prstGeom>
          <a:solidFill>
            <a:schemeClr val="bg1">
              <a:lumMod val="95000"/>
            </a:schemeClr>
          </a:solidFill>
        </p:spPr>
        <p:txBody>
          <a:bodyPr tIns="540000" anchor="ctr" anchorCtr="0"/>
          <a:lstStyle>
            <a:lvl1pPr algn="ctr">
              <a:defRPr sz="1400" b="0"/>
            </a:lvl1pPr>
          </a:lstStyle>
          <a:p>
            <a:r>
              <a:rPr lang="fr-FR"/>
              <a:t>Cliquez sur l'icône pour ajouter une image</a:t>
            </a:r>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texte et image_3">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4" y="1455738"/>
            <a:ext cx="5508626"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5" name="Espace réservé pour une image  9"/>
          <p:cNvSpPr>
            <a:spLocks noGrp="1"/>
          </p:cNvSpPr>
          <p:nvPr>
            <p:ph type="pic" sz="quarter" idx="14"/>
          </p:nvPr>
        </p:nvSpPr>
        <p:spPr bwMode="gray">
          <a:xfrm>
            <a:off x="6194496" y="1455738"/>
            <a:ext cx="2592000" cy="2879725"/>
          </a:xfrm>
          <a:prstGeom prst="rect">
            <a:avLst/>
          </a:prstGeom>
          <a:solidFill>
            <a:schemeClr val="bg1">
              <a:lumMod val="95000"/>
            </a:schemeClr>
          </a:solidFill>
        </p:spPr>
        <p:txBody>
          <a:bodyPr tIns="864000" anchor="ctr" anchorCtr="0"/>
          <a:lstStyle>
            <a:lvl1pPr algn="ctr">
              <a:defRPr sz="1400" b="0"/>
            </a:lvl1pPr>
          </a:lstStyle>
          <a:p>
            <a:r>
              <a:rPr lang="fr-FR"/>
              <a:t>Cliquez sur l'icône pour ajouter une image</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ommaire_Chapitre_1">
    <p:spTree>
      <p:nvGrpSpPr>
        <p:cNvPr id="1" name=""/>
        <p:cNvGrpSpPr/>
        <p:nvPr/>
      </p:nvGrpSpPr>
      <p:grpSpPr>
        <a:xfrm>
          <a:off x="0" y="0"/>
          <a:ext cx="0" cy="0"/>
          <a:chOff x="0" y="0"/>
          <a:chExt cx="0" cy="0"/>
        </a:xfrm>
      </p:grpSpPr>
      <p:sp>
        <p:nvSpPr>
          <p:cNvPr id="19" name="Forme libre 18"/>
          <p:cNvSpPr/>
          <p:nvPr/>
        </p:nvSpPr>
        <p:spPr>
          <a:xfrm>
            <a:off x="3779838" y="376237"/>
            <a:ext cx="5005387" cy="1763465"/>
          </a:xfrm>
          <a:custGeom>
            <a:avLst/>
            <a:gdLst>
              <a:gd name="connsiteX0" fmla="*/ 0 w 5005387"/>
              <a:gd name="connsiteY0" fmla="*/ 0 h 1763465"/>
              <a:gd name="connsiteX1" fmla="*/ 5005385 w 5005387"/>
              <a:gd name="connsiteY1" fmla="*/ 0 h 1763465"/>
              <a:gd name="connsiteX2" fmla="*/ 5005385 w 5005387"/>
              <a:gd name="connsiteY2" fmla="*/ 762664 h 1763465"/>
              <a:gd name="connsiteX3" fmla="*/ 5005386 w 5005387"/>
              <a:gd name="connsiteY3" fmla="*/ 762664 h 1763465"/>
              <a:gd name="connsiteX4" fmla="*/ 5005386 w 5005387"/>
              <a:gd name="connsiteY4" fmla="*/ 1014644 h 1763465"/>
              <a:gd name="connsiteX5" fmla="*/ 5005387 w 5005387"/>
              <a:gd name="connsiteY5" fmla="*/ 1014664 h 1763465"/>
              <a:gd name="connsiteX6" fmla="*/ 4256587 w 5005387"/>
              <a:gd name="connsiteY6" fmla="*/ 1763465 h 1763465"/>
              <a:gd name="connsiteX7" fmla="*/ 4256577 w 5005387"/>
              <a:gd name="connsiteY7" fmla="*/ 1763464 h 1763465"/>
              <a:gd name="connsiteX8" fmla="*/ 4068762 w 5005387"/>
              <a:gd name="connsiteY8" fmla="*/ 1763464 h 1763465"/>
              <a:gd name="connsiteX9" fmla="*/ 4068762 w 5005387"/>
              <a:gd name="connsiteY9" fmla="*/ 1763465 h 1763465"/>
              <a:gd name="connsiteX10" fmla="*/ 0 w 5005387"/>
              <a:gd name="connsiteY10" fmla="*/ 1763465 h 1763465"/>
              <a:gd name="connsiteX11" fmla="*/ 0 w 5005387"/>
              <a:gd name="connsiteY11" fmla="*/ 881733 h 1763465"/>
              <a:gd name="connsiteX12" fmla="*/ 0 w 5005387"/>
              <a:gd name="connsiteY12" fmla="*/ 574676 h 17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387" h="1763465">
                <a:moveTo>
                  <a:pt x="0" y="0"/>
                </a:moveTo>
                <a:lnTo>
                  <a:pt x="5005385" y="0"/>
                </a:lnTo>
                <a:lnTo>
                  <a:pt x="5005385" y="762664"/>
                </a:lnTo>
                <a:lnTo>
                  <a:pt x="5005386" y="762664"/>
                </a:lnTo>
                <a:lnTo>
                  <a:pt x="5005386" y="1014644"/>
                </a:lnTo>
                <a:lnTo>
                  <a:pt x="5005387" y="1014664"/>
                </a:lnTo>
                <a:cubicBezTo>
                  <a:pt x="5005387" y="1428215"/>
                  <a:pt x="4670138" y="1763465"/>
                  <a:pt x="4256587" y="1763465"/>
                </a:cubicBezTo>
                <a:lnTo>
                  <a:pt x="4256577" y="1763464"/>
                </a:lnTo>
                <a:lnTo>
                  <a:pt x="4068762" y="1763464"/>
                </a:lnTo>
                <a:lnTo>
                  <a:pt x="4068762" y="1763465"/>
                </a:lnTo>
                <a:lnTo>
                  <a:pt x="0" y="1763465"/>
                </a:lnTo>
                <a:lnTo>
                  <a:pt x="0" y="881733"/>
                </a:lnTo>
                <a:lnTo>
                  <a:pt x="0" y="574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4181719" y="613725"/>
            <a:ext cx="4098292" cy="1260000"/>
          </a:xfrm>
        </p:spPr>
        <p:txBody>
          <a:bodyPr anchor="ctr" anchorCtr="0"/>
          <a:lstStyle>
            <a:lvl1pPr>
              <a:lnSpc>
                <a:spcPct val="110000"/>
              </a:lnSpc>
              <a:defRPr sz="2900">
                <a:solidFill>
                  <a:schemeClr val="bg1"/>
                </a:solidFill>
              </a:defRPr>
            </a:lvl1pPr>
          </a:lstStyle>
          <a:p>
            <a:r>
              <a:rPr lang="fr-FR" noProof="0" dirty="0"/>
              <a:t>Titre</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smtClean="0"/>
              <a:t>Année universitaire 2023-2024</a:t>
            </a:r>
            <a:endParaRPr lang="fr-FR"/>
          </a:p>
        </p:txBody>
      </p:sp>
      <p:sp>
        <p:nvSpPr>
          <p:cNvPr id="12" name="Espace réservé du numéro de diapositive 11"/>
          <p:cNvSpPr>
            <a:spLocks noGrp="1"/>
          </p:cNvSpPr>
          <p:nvPr>
            <p:ph type="sldNum" sz="quarter" idx="11"/>
          </p:nvPr>
        </p:nvSpPr>
        <p:spPr bwMode="gray">
          <a:xfrm>
            <a:off x="8784000" y="5001816"/>
            <a:ext cx="360000" cy="141684"/>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p>
        </p:txBody>
      </p:sp>
      <p:sp>
        <p:nvSpPr>
          <p:cNvPr id="18" name="Espace réservé du texte 17"/>
          <p:cNvSpPr>
            <a:spLocks noGrp="1"/>
          </p:cNvSpPr>
          <p:nvPr>
            <p:ph type="body" sz="quarter" idx="13" hasCustomPrompt="1"/>
          </p:nvPr>
        </p:nvSpPr>
        <p:spPr bwMode="gray">
          <a:xfrm>
            <a:off x="0" y="0"/>
            <a:ext cx="3276000" cy="2628000"/>
          </a:xfrm>
        </p:spPr>
        <p:txBody>
          <a:bodyPr anchor="b" anchorCtr="0"/>
          <a:lstStyle>
            <a:lvl1pPr algn="r">
              <a:lnSpc>
                <a:spcPct val="100000"/>
              </a:lnSpc>
              <a:defRPr sz="17000" b="0">
                <a:solidFill>
                  <a:schemeClr val="accent1"/>
                </a:solidFill>
              </a:defRPr>
            </a:lvl1pPr>
          </a:lstStyle>
          <a:p>
            <a:pPr lvl="0"/>
            <a:r>
              <a:rPr lang="fr-FR" dirty="0"/>
              <a:t>00.</a:t>
            </a:r>
          </a:p>
        </p:txBody>
      </p:sp>
      <p:sp>
        <p:nvSpPr>
          <p:cNvPr id="20" name="Espace réservé du texte 19"/>
          <p:cNvSpPr>
            <a:spLocks noGrp="1"/>
          </p:cNvSpPr>
          <p:nvPr>
            <p:ph type="body" sz="quarter" idx="14" hasCustomPrompt="1"/>
          </p:nvPr>
        </p:nvSpPr>
        <p:spPr bwMode="gray">
          <a:xfrm>
            <a:off x="358775" y="2355849"/>
            <a:ext cx="8426451" cy="2411413"/>
          </a:xfrm>
        </p:spPr>
        <p:txBody>
          <a:bodyPr/>
          <a:lstStyle>
            <a:lvl1pPr>
              <a:spcAft>
                <a:spcPts val="16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13881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hapitre_1">
    <p:spTree>
      <p:nvGrpSpPr>
        <p:cNvPr id="1" name=""/>
        <p:cNvGrpSpPr/>
        <p:nvPr/>
      </p:nvGrpSpPr>
      <p:grpSpPr>
        <a:xfrm>
          <a:off x="0" y="0"/>
          <a:ext cx="0" cy="0"/>
          <a:chOff x="0" y="0"/>
          <a:chExt cx="0" cy="0"/>
        </a:xfrm>
      </p:grpSpPr>
      <p:sp>
        <p:nvSpPr>
          <p:cNvPr id="18" name="Forme libre 17"/>
          <p:cNvSpPr/>
          <p:nvPr/>
        </p:nvSpPr>
        <p:spPr>
          <a:xfrm>
            <a:off x="3491880" y="2355850"/>
            <a:ext cx="5293343" cy="2411413"/>
          </a:xfrm>
          <a:custGeom>
            <a:avLst/>
            <a:gdLst>
              <a:gd name="connsiteX0" fmla="*/ 0 w 5293343"/>
              <a:gd name="connsiteY0" fmla="*/ 0 h 2411413"/>
              <a:gd name="connsiteX1" fmla="*/ 5293341 w 5293343"/>
              <a:gd name="connsiteY1" fmla="*/ 0 h 2411413"/>
              <a:gd name="connsiteX2" fmla="*/ 5293341 w 5293343"/>
              <a:gd name="connsiteY2" fmla="*/ 1410612 h 2411413"/>
              <a:gd name="connsiteX3" fmla="*/ 5293342 w 5293343"/>
              <a:gd name="connsiteY3" fmla="*/ 1410612 h 2411413"/>
              <a:gd name="connsiteX4" fmla="*/ 5293342 w 5293343"/>
              <a:gd name="connsiteY4" fmla="*/ 1662592 h 2411413"/>
              <a:gd name="connsiteX5" fmla="*/ 5293343 w 5293343"/>
              <a:gd name="connsiteY5" fmla="*/ 1662612 h 2411413"/>
              <a:gd name="connsiteX6" fmla="*/ 4544543 w 5293343"/>
              <a:gd name="connsiteY6" fmla="*/ 2411413 h 2411413"/>
              <a:gd name="connsiteX7" fmla="*/ 4544533 w 5293343"/>
              <a:gd name="connsiteY7" fmla="*/ 2411412 h 2411413"/>
              <a:gd name="connsiteX8" fmla="*/ 4356718 w 5293343"/>
              <a:gd name="connsiteY8" fmla="*/ 2411412 h 2411413"/>
              <a:gd name="connsiteX9" fmla="*/ 4356718 w 5293343"/>
              <a:gd name="connsiteY9" fmla="*/ 2411413 h 2411413"/>
              <a:gd name="connsiteX10" fmla="*/ 0 w 5293343"/>
              <a:gd name="connsiteY10" fmla="*/ 2411413 h 2411413"/>
              <a:gd name="connsiteX11" fmla="*/ 0 w 5293343"/>
              <a:gd name="connsiteY11" fmla="*/ 1529681 h 2411413"/>
              <a:gd name="connsiteX12" fmla="*/ 0 w 5293343"/>
              <a:gd name="connsiteY12" fmla="*/ 1222624 h 241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3343" h="2411413">
                <a:moveTo>
                  <a:pt x="0" y="0"/>
                </a:moveTo>
                <a:lnTo>
                  <a:pt x="5293341" y="0"/>
                </a:lnTo>
                <a:lnTo>
                  <a:pt x="5293341" y="1410612"/>
                </a:lnTo>
                <a:lnTo>
                  <a:pt x="5293342" y="1410612"/>
                </a:lnTo>
                <a:lnTo>
                  <a:pt x="5293342" y="1662592"/>
                </a:lnTo>
                <a:lnTo>
                  <a:pt x="5293343" y="1662612"/>
                </a:lnTo>
                <a:cubicBezTo>
                  <a:pt x="5293343" y="2076163"/>
                  <a:pt x="4958094" y="2411413"/>
                  <a:pt x="4544543" y="2411413"/>
                </a:cubicBezTo>
                <a:lnTo>
                  <a:pt x="4544533" y="2411412"/>
                </a:lnTo>
                <a:lnTo>
                  <a:pt x="4356718" y="2411412"/>
                </a:lnTo>
                <a:lnTo>
                  <a:pt x="4356718" y="2411413"/>
                </a:lnTo>
                <a:lnTo>
                  <a:pt x="0" y="2411413"/>
                </a:lnTo>
                <a:lnTo>
                  <a:pt x="0" y="1529681"/>
                </a:lnTo>
                <a:lnTo>
                  <a:pt x="0" y="12226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0" y="0"/>
            <a:ext cx="3276600" cy="2844000"/>
          </a:xfrm>
        </p:spPr>
        <p:txBody>
          <a:bodyPr anchor="b" anchorCtr="0"/>
          <a:lstStyle>
            <a:lvl1pPr algn="r">
              <a:defRPr sz="17000" b="0">
                <a:solidFill>
                  <a:schemeClr val="accent1"/>
                </a:solidFill>
              </a:defRPr>
            </a:lvl1pPr>
          </a:lstStyle>
          <a:p>
            <a:r>
              <a:rPr lang="fr-FR" noProof="0" dirty="0"/>
              <a:t>00.</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785225" y="5001816"/>
            <a:ext cx="360000" cy="141684"/>
          </a:xfrm>
        </p:spPr>
        <p:txBody>
          <a:bodyPr/>
          <a:lstStyle>
            <a:lvl1pPr>
              <a:defRPr b="0"/>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9" name="Espace réservé du texte 8"/>
          <p:cNvSpPr>
            <a:spLocks noGrp="1"/>
          </p:cNvSpPr>
          <p:nvPr>
            <p:ph type="body" sz="quarter" idx="13" hasCustomPrompt="1"/>
          </p:nvPr>
        </p:nvSpPr>
        <p:spPr bwMode="gray">
          <a:xfrm>
            <a:off x="4081485" y="2571750"/>
            <a:ext cx="4162403" cy="1971219"/>
          </a:xfrm>
        </p:spPr>
        <p:txBody>
          <a:bodyPr anchor="ctr" anchorCtr="0"/>
          <a:lstStyle>
            <a:lvl1pPr>
              <a:lnSpc>
                <a:spcPct val="110000"/>
              </a:lnSpc>
              <a:defRPr sz="2900">
                <a:solidFill>
                  <a:schemeClr val="bg1"/>
                </a:solidFill>
              </a:defRPr>
            </a:lvl1pPr>
          </a:lstStyle>
          <a:p>
            <a:pPr lvl="0"/>
            <a:r>
              <a:rPr lang="fr-FR" dirty="0"/>
              <a:t>Titre du chapitre</a:t>
            </a:r>
          </a:p>
        </p:txBody>
      </p:sp>
    </p:spTree>
    <p:extLst>
      <p:ext uri="{BB962C8B-B14F-4D97-AF65-F5344CB8AC3E}">
        <p14:creationId xmlns:p14="http://schemas.microsoft.com/office/powerpoint/2010/main" val="2106551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re_Bloc et Texte_1">
    <p:spTree>
      <p:nvGrpSpPr>
        <p:cNvPr id="1" name=""/>
        <p:cNvGrpSpPr/>
        <p:nvPr/>
      </p:nvGrpSpPr>
      <p:grpSpPr>
        <a:xfrm>
          <a:off x="0" y="0"/>
          <a:ext cx="0" cy="0"/>
          <a:chOff x="0" y="0"/>
          <a:chExt cx="0" cy="0"/>
        </a:xfrm>
      </p:grpSpPr>
      <p:sp>
        <p:nvSpPr>
          <p:cNvPr id="19" name="Forme libre 18"/>
          <p:cNvSpPr/>
          <p:nvPr/>
        </p:nvSpPr>
        <p:spPr>
          <a:xfrm>
            <a:off x="358775" y="788987"/>
            <a:ext cx="2917825" cy="1566738"/>
          </a:xfrm>
          <a:custGeom>
            <a:avLst/>
            <a:gdLst>
              <a:gd name="connsiteX0" fmla="*/ 0 w 2917825"/>
              <a:gd name="connsiteY0" fmla="*/ 0 h 1566738"/>
              <a:gd name="connsiteX1" fmla="*/ 1999824 w 2917825"/>
              <a:gd name="connsiteY1" fmla="*/ 0 h 1566738"/>
              <a:gd name="connsiteX2" fmla="*/ 1999824 w 2917825"/>
              <a:gd name="connsiteY2" fmla="*/ 1 h 1566738"/>
              <a:gd name="connsiteX3" fmla="*/ 2169003 w 2917825"/>
              <a:gd name="connsiteY3" fmla="*/ 1 h 1566738"/>
              <a:gd name="connsiteX4" fmla="*/ 2169023 w 2917825"/>
              <a:gd name="connsiteY4" fmla="*/ 0 h 1566738"/>
              <a:gd name="connsiteX5" fmla="*/ 2917824 w 2917825"/>
              <a:gd name="connsiteY5" fmla="*/ 748800 h 1566738"/>
              <a:gd name="connsiteX6" fmla="*/ 2917823 w 2917825"/>
              <a:gd name="connsiteY6" fmla="*/ 748810 h 1566738"/>
              <a:gd name="connsiteX7" fmla="*/ 2917823 w 2917825"/>
              <a:gd name="connsiteY7" fmla="*/ 977665 h 1566738"/>
              <a:gd name="connsiteX8" fmla="*/ 2917825 w 2917825"/>
              <a:gd name="connsiteY8" fmla="*/ 977665 h 1566738"/>
              <a:gd name="connsiteX9" fmla="*/ 2917825 w 2917825"/>
              <a:gd name="connsiteY9" fmla="*/ 1566738 h 1566738"/>
              <a:gd name="connsiteX10" fmla="*/ 0 w 2917825"/>
              <a:gd name="connsiteY10" fmla="*/ 1566738 h 1566738"/>
              <a:gd name="connsiteX11" fmla="*/ 0 w 2917825"/>
              <a:gd name="connsiteY11" fmla="*/ 1000801 h 1566738"/>
              <a:gd name="connsiteX12" fmla="*/ 0 w 2917825"/>
              <a:gd name="connsiteY12" fmla="*/ 977665 h 1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566738">
                <a:moveTo>
                  <a:pt x="0" y="0"/>
                </a:moveTo>
                <a:lnTo>
                  <a:pt x="1999824" y="0"/>
                </a:lnTo>
                <a:lnTo>
                  <a:pt x="1999824" y="1"/>
                </a:lnTo>
                <a:lnTo>
                  <a:pt x="2169003" y="1"/>
                </a:lnTo>
                <a:lnTo>
                  <a:pt x="2169023" y="0"/>
                </a:lnTo>
                <a:cubicBezTo>
                  <a:pt x="2582574" y="0"/>
                  <a:pt x="2917824" y="335249"/>
                  <a:pt x="2917824" y="748800"/>
                </a:cubicBezTo>
                <a:lnTo>
                  <a:pt x="2917823" y="748810"/>
                </a:lnTo>
                <a:lnTo>
                  <a:pt x="2917823" y="977665"/>
                </a:lnTo>
                <a:lnTo>
                  <a:pt x="2917825" y="977665"/>
                </a:lnTo>
                <a:lnTo>
                  <a:pt x="2917825" y="1566738"/>
                </a:lnTo>
                <a:lnTo>
                  <a:pt x="0" y="1566738"/>
                </a:lnTo>
                <a:lnTo>
                  <a:pt x="0" y="1000801"/>
                </a:lnTo>
                <a:lnTo>
                  <a:pt x="0" y="9776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Espace réservé du contenu 2"/>
          <p:cNvSpPr>
            <a:spLocks noGrp="1"/>
          </p:cNvSpPr>
          <p:nvPr>
            <p:ph idx="1" hasCustomPrompt="1"/>
          </p:nvPr>
        </p:nvSpPr>
        <p:spPr bwMode="gray">
          <a:xfrm>
            <a:off x="3671901" y="788988"/>
            <a:ext cx="5113324" cy="3546475"/>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9" name="Espace réservé du texte 8"/>
          <p:cNvSpPr>
            <a:spLocks noGrp="1"/>
          </p:cNvSpPr>
          <p:nvPr>
            <p:ph type="body" sz="quarter" idx="14" hasCustomPrompt="1"/>
          </p:nvPr>
        </p:nvSpPr>
        <p:spPr bwMode="gray">
          <a:xfrm>
            <a:off x="665108" y="1052728"/>
            <a:ext cx="2268000" cy="1080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44254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texte et tableau_1">
    <p:spTree>
      <p:nvGrpSpPr>
        <p:cNvPr id="1" name=""/>
        <p:cNvGrpSpPr/>
        <p:nvPr/>
      </p:nvGrpSpPr>
      <p:grpSpPr>
        <a:xfrm>
          <a:off x="0" y="0"/>
          <a:ext cx="0" cy="0"/>
          <a:chOff x="0" y="0"/>
          <a:chExt cx="0" cy="0"/>
        </a:xfrm>
      </p:grpSpPr>
      <p:sp>
        <p:nvSpPr>
          <p:cNvPr id="27" name="Forme libre 26"/>
          <p:cNvSpPr/>
          <p:nvPr/>
        </p:nvSpPr>
        <p:spPr>
          <a:xfrm>
            <a:off x="358775" y="1963911"/>
            <a:ext cx="2917825" cy="1348089"/>
          </a:xfrm>
          <a:custGeom>
            <a:avLst/>
            <a:gdLst>
              <a:gd name="connsiteX0" fmla="*/ 0 w 2917825"/>
              <a:gd name="connsiteY0" fmla="*/ 0 h 1348089"/>
              <a:gd name="connsiteX1" fmla="*/ 1999824 w 2917825"/>
              <a:gd name="connsiteY1" fmla="*/ 0 h 1348089"/>
              <a:gd name="connsiteX2" fmla="*/ 1999824 w 2917825"/>
              <a:gd name="connsiteY2" fmla="*/ 1 h 1348089"/>
              <a:gd name="connsiteX3" fmla="*/ 2169003 w 2917825"/>
              <a:gd name="connsiteY3" fmla="*/ 1 h 1348089"/>
              <a:gd name="connsiteX4" fmla="*/ 2169023 w 2917825"/>
              <a:gd name="connsiteY4" fmla="*/ 0 h 1348089"/>
              <a:gd name="connsiteX5" fmla="*/ 2917824 w 2917825"/>
              <a:gd name="connsiteY5" fmla="*/ 748800 h 1348089"/>
              <a:gd name="connsiteX6" fmla="*/ 2917823 w 2917825"/>
              <a:gd name="connsiteY6" fmla="*/ 748810 h 1348089"/>
              <a:gd name="connsiteX7" fmla="*/ 2917823 w 2917825"/>
              <a:gd name="connsiteY7" fmla="*/ 977666 h 1348089"/>
              <a:gd name="connsiteX8" fmla="*/ 2917825 w 2917825"/>
              <a:gd name="connsiteY8" fmla="*/ 977666 h 1348089"/>
              <a:gd name="connsiteX9" fmla="*/ 2917825 w 2917825"/>
              <a:gd name="connsiteY9" fmla="*/ 1348089 h 1348089"/>
              <a:gd name="connsiteX10" fmla="*/ 0 w 2917825"/>
              <a:gd name="connsiteY10" fmla="*/ 1348089 h 1348089"/>
              <a:gd name="connsiteX11" fmla="*/ 0 w 2917825"/>
              <a:gd name="connsiteY11" fmla="*/ 1000801 h 1348089"/>
              <a:gd name="connsiteX12" fmla="*/ 0 w 2917825"/>
              <a:gd name="connsiteY12" fmla="*/ 977666 h 13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348089">
                <a:moveTo>
                  <a:pt x="0" y="0"/>
                </a:moveTo>
                <a:lnTo>
                  <a:pt x="1999824" y="0"/>
                </a:lnTo>
                <a:lnTo>
                  <a:pt x="1999824" y="1"/>
                </a:lnTo>
                <a:lnTo>
                  <a:pt x="2169003" y="1"/>
                </a:lnTo>
                <a:lnTo>
                  <a:pt x="2169023" y="0"/>
                </a:lnTo>
                <a:cubicBezTo>
                  <a:pt x="2582574" y="0"/>
                  <a:pt x="2917824" y="335249"/>
                  <a:pt x="2917824" y="748800"/>
                </a:cubicBezTo>
                <a:lnTo>
                  <a:pt x="2917823" y="748810"/>
                </a:lnTo>
                <a:lnTo>
                  <a:pt x="2917823" y="977666"/>
                </a:lnTo>
                <a:lnTo>
                  <a:pt x="2917825" y="977666"/>
                </a:lnTo>
                <a:lnTo>
                  <a:pt x="2917825" y="1348089"/>
                </a:lnTo>
                <a:lnTo>
                  <a:pt x="0" y="1348089"/>
                </a:lnTo>
                <a:lnTo>
                  <a:pt x="0" y="1000801"/>
                </a:lnTo>
                <a:lnTo>
                  <a:pt x="0" y="9776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Espace réservé du tableau 22"/>
          <p:cNvSpPr>
            <a:spLocks noGrp="1"/>
          </p:cNvSpPr>
          <p:nvPr>
            <p:ph type="tbl" sz="quarter" idx="15"/>
          </p:nvPr>
        </p:nvSpPr>
        <p:spPr bwMode="gray">
          <a:xfrm>
            <a:off x="358777" y="1958974"/>
            <a:ext cx="8426449" cy="2376489"/>
          </a:xfrm>
        </p:spPr>
        <p:txBody>
          <a:bodyPr tIns="540000" anchor="ctr" anchorCtr="0"/>
          <a:lstStyle>
            <a:lvl1pPr algn="ctr">
              <a:defRPr sz="1400" b="0"/>
            </a:lvl1pPr>
          </a:lstStyle>
          <a:p>
            <a:r>
              <a:rPr lang="fr-FR"/>
              <a:t>Cliquez sur l'icône pour ajouter un tableau</a:t>
            </a:r>
          </a:p>
        </p:txBody>
      </p:sp>
      <p:sp>
        <p:nvSpPr>
          <p:cNvPr id="2" name="Titre 1"/>
          <p:cNvSpPr>
            <a:spLocks noGrp="1"/>
          </p:cNvSpPr>
          <p:nvPr>
            <p:ph type="title" hasCustomPrompt="1"/>
          </p:nvPr>
        </p:nvSpPr>
        <p:spPr bwMode="gray"/>
        <p:txBody>
          <a:bodyPr/>
          <a:lstStyle>
            <a:lvl1pPr>
              <a:defRPr/>
            </a:lvl1pPr>
          </a:lstStyle>
          <a:p>
            <a:r>
              <a:rPr lang="fr-FR" noProof="0" dirty="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9" name="Espace réservé du texte 8"/>
          <p:cNvSpPr>
            <a:spLocks noGrp="1"/>
          </p:cNvSpPr>
          <p:nvPr>
            <p:ph type="body" sz="quarter" idx="13" hasCustomPrompt="1"/>
          </p:nvPr>
        </p:nvSpPr>
        <p:spPr bwMode="gray">
          <a:xfrm>
            <a:off x="358775" y="1459727"/>
            <a:ext cx="8426450" cy="351235"/>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16" name="Espace réservé du texte 8"/>
          <p:cNvSpPr>
            <a:spLocks noGrp="1"/>
          </p:cNvSpPr>
          <p:nvPr>
            <p:ph type="body" sz="quarter" idx="14" hasCustomPrompt="1"/>
          </p:nvPr>
        </p:nvSpPr>
        <p:spPr bwMode="gray">
          <a:xfrm>
            <a:off x="900113" y="2188475"/>
            <a:ext cx="2086792" cy="864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183313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apositive de titre avec visuel">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599999" y="2391730"/>
            <a:ext cx="5185225" cy="792000"/>
          </a:xfrm>
        </p:spPr>
        <p:txBody>
          <a:bodyPr anchor="t" anchorCtr="0"/>
          <a:lstStyle>
            <a:lvl1pPr>
              <a:defRPr sz="2500">
                <a:solidFill>
                  <a:schemeClr val="accent2"/>
                </a:solidFill>
              </a:defRPr>
            </a:lvl1pPr>
          </a:lstStyle>
          <a:p>
            <a:r>
              <a:rPr lang="fr-FR" dirty="0"/>
              <a:t>Titre</a:t>
            </a:r>
          </a:p>
        </p:txBody>
      </p:sp>
      <p:sp>
        <p:nvSpPr>
          <p:cNvPr id="3" name="Sous-titre 2"/>
          <p:cNvSpPr>
            <a:spLocks noGrp="1"/>
          </p:cNvSpPr>
          <p:nvPr>
            <p:ph type="subTitle" idx="1" hasCustomPrompt="1"/>
          </p:nvPr>
        </p:nvSpPr>
        <p:spPr>
          <a:xfrm>
            <a:off x="358402" y="1006803"/>
            <a:ext cx="1980000" cy="432000"/>
          </a:xfrm>
        </p:spPr>
        <p:txBody>
          <a:bodyPr anchor="ctr" anchorCtr="0"/>
          <a:lstStyle>
            <a:lvl1pPr marL="0" indent="0" algn="r">
              <a:lnSpc>
                <a:spcPct val="100000"/>
              </a:lnSpc>
              <a:buNone/>
              <a:defRPr sz="16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00/00/2014</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r>
              <a:rPr lang="fr-FR" smtClean="0"/>
              <a:t>Année universitaire 2023-2024</a:t>
            </a:r>
            <a:endParaRPr lang="fr-FR"/>
          </a:p>
        </p:txBody>
      </p:sp>
      <p:sp>
        <p:nvSpPr>
          <p:cNvPr id="5" name="Espace réservé du pied de page 4"/>
          <p:cNvSpPr>
            <a:spLocks noGrp="1"/>
          </p:cNvSpPr>
          <p:nvPr>
            <p:ph type="ftr" sz="quarter" idx="11"/>
          </p:nvPr>
        </p:nvSpPr>
        <p:spPr>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6" name="Espace réservé du numéro de diapositive 5"/>
          <p:cNvSpPr>
            <a:spLocks noGrp="1"/>
          </p:cNvSpPr>
          <p:nvPr>
            <p:ph type="sldNum" sz="quarter" idx="12"/>
          </p:nvPr>
        </p:nvSpPr>
        <p:spPr>
          <a:xfrm>
            <a:off x="8784000" y="5001816"/>
            <a:ext cx="360000" cy="141684"/>
          </a:xfrm>
        </p:spPr>
        <p:txBody>
          <a:bodyPr/>
          <a:lstStyle>
            <a:lvl1pPr>
              <a:defRPr sz="100">
                <a:solidFill>
                  <a:schemeClr val="bg1">
                    <a:alpha val="0"/>
                  </a:schemeClr>
                </a:solidFill>
              </a:defRPr>
            </a:lvl1pPr>
          </a:lstStyle>
          <a:p>
            <a:fld id="{0C197323-6641-4A03-96B0-405BDF906FEC}" type="slidenum">
              <a:rPr lang="fr-FR" smtClean="0"/>
              <a:pPr/>
              <a:t>‹N°›</a:t>
            </a:fld>
            <a:endParaRPr lang="fr-FR" dirty="0"/>
          </a:p>
        </p:txBody>
      </p:sp>
      <p:sp>
        <p:nvSpPr>
          <p:cNvPr id="33" name="Espace réservé pour une image  27"/>
          <p:cNvSpPr>
            <a:spLocks noGrp="1"/>
          </p:cNvSpPr>
          <p:nvPr>
            <p:ph type="pic" sz="quarter" idx="18"/>
          </p:nvPr>
        </p:nvSpPr>
        <p:spPr bwMode="gray">
          <a:xfrm>
            <a:off x="2852700" y="376238"/>
            <a:ext cx="5932525" cy="1777166"/>
          </a:xfrm>
          <a:custGeom>
            <a:avLst/>
            <a:gdLst>
              <a:gd name="connsiteX0" fmla="*/ 0 w 5932525"/>
              <a:gd name="connsiteY0" fmla="*/ 0 h 1777166"/>
              <a:gd name="connsiteX1" fmla="*/ 1000802 w 5932525"/>
              <a:gd name="connsiteY1" fmla="*/ 0 h 1777166"/>
              <a:gd name="connsiteX2" fmla="*/ 5932525 w 5932525"/>
              <a:gd name="connsiteY2" fmla="*/ 0 h 1777166"/>
              <a:gd name="connsiteX3" fmla="*/ 5932525 w 5932525"/>
              <a:gd name="connsiteY3" fmla="*/ 1777166 h 1777166"/>
              <a:gd name="connsiteX4" fmla="*/ 927138 w 5932525"/>
              <a:gd name="connsiteY4" fmla="*/ 1777166 h 1777166"/>
              <a:gd name="connsiteX5" fmla="*/ 927138 w 5932525"/>
              <a:gd name="connsiteY5" fmla="*/ 1777165 h 1777166"/>
              <a:gd name="connsiteX6" fmla="*/ 748821 w 5932525"/>
              <a:gd name="connsiteY6" fmla="*/ 1777165 h 1777166"/>
              <a:gd name="connsiteX7" fmla="*/ 748801 w 5932525"/>
              <a:gd name="connsiteY7" fmla="*/ 1777166 h 1777166"/>
              <a:gd name="connsiteX8" fmla="*/ 0 w 5932525"/>
              <a:gd name="connsiteY8" fmla="*/ 1028366 h 1777166"/>
              <a:gd name="connsiteX9" fmla="*/ 1 w 5932525"/>
              <a:gd name="connsiteY9" fmla="*/ 1028356 h 1777166"/>
              <a:gd name="connsiteX10" fmla="*/ 1 w 5932525"/>
              <a:gd name="connsiteY10" fmla="*/ 888583 h 1777166"/>
              <a:gd name="connsiteX11" fmla="*/ 0 w 5932525"/>
              <a:gd name="connsiteY11" fmla="*/ 888583 h 177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32525" h="1777166">
                <a:moveTo>
                  <a:pt x="0" y="0"/>
                </a:moveTo>
                <a:lnTo>
                  <a:pt x="1000802" y="0"/>
                </a:lnTo>
                <a:lnTo>
                  <a:pt x="5932525" y="0"/>
                </a:lnTo>
                <a:lnTo>
                  <a:pt x="5932525" y="1777166"/>
                </a:lnTo>
                <a:lnTo>
                  <a:pt x="927138" y="1777166"/>
                </a:lnTo>
                <a:lnTo>
                  <a:pt x="927138" y="1777165"/>
                </a:lnTo>
                <a:lnTo>
                  <a:pt x="748821" y="1777165"/>
                </a:lnTo>
                <a:lnTo>
                  <a:pt x="748801" y="1777166"/>
                </a:lnTo>
                <a:cubicBezTo>
                  <a:pt x="335250" y="1777166"/>
                  <a:pt x="0" y="1441917"/>
                  <a:pt x="0" y="1028366"/>
                </a:cubicBezTo>
                <a:lnTo>
                  <a:pt x="1" y="1028356"/>
                </a:lnTo>
                <a:lnTo>
                  <a:pt x="1" y="888583"/>
                </a:lnTo>
                <a:lnTo>
                  <a:pt x="0" y="888583"/>
                </a:lnTo>
                <a:close/>
              </a:path>
            </a:pathLst>
          </a:custGeom>
          <a:solidFill>
            <a:schemeClr val="accent6"/>
          </a:solidFill>
        </p:spPr>
        <p:txBody>
          <a:bodyPr wrap="square" tIns="540000" anchor="ctr" anchorCtr="0">
            <a:noAutofit/>
          </a:bodyPr>
          <a:lstStyle>
            <a:lvl1pPr algn="ctr">
              <a:defRPr sz="1400" b="0"/>
            </a:lvl1pPr>
          </a:lstStyle>
          <a:p>
            <a:r>
              <a:rPr lang="fr-FR"/>
              <a:t>Cliquez sur l'icône pour ajouter une image</a:t>
            </a:r>
          </a:p>
        </p:txBody>
      </p:sp>
      <p:grpSp>
        <p:nvGrpSpPr>
          <p:cNvPr id="14" name="Groupe 13"/>
          <p:cNvGrpSpPr/>
          <p:nvPr/>
        </p:nvGrpSpPr>
        <p:grpSpPr>
          <a:xfrm>
            <a:off x="353766" y="3296726"/>
            <a:ext cx="1699105" cy="1469351"/>
            <a:chOff x="365838" y="3282300"/>
            <a:chExt cx="1699105" cy="1469351"/>
          </a:xfrm>
          <a:solidFill>
            <a:schemeClr val="accent1"/>
          </a:solidFill>
        </p:grpSpPr>
        <p:sp>
          <p:nvSpPr>
            <p:cNvPr id="15" name="Forme libre 14"/>
            <p:cNvSpPr/>
            <p:nvPr/>
          </p:nvSpPr>
          <p:spPr>
            <a:xfrm rot="5400000" flipH="1">
              <a:off x="920141" y="3282300"/>
              <a:ext cx="1144801" cy="1144801"/>
            </a:xfrm>
            <a:custGeom>
              <a:avLst/>
              <a:gdLst>
                <a:gd name="connsiteX0" fmla="*/ 1144801 w 1144801"/>
                <a:gd name="connsiteY0" fmla="*/ 748801 h 1144801"/>
                <a:gd name="connsiteX1" fmla="*/ 396001 w 1144801"/>
                <a:gd name="connsiteY1" fmla="*/ 0 h 1144801"/>
                <a:gd name="connsiteX2" fmla="*/ 395991 w 1144801"/>
                <a:gd name="connsiteY2" fmla="*/ 1 h 1144801"/>
                <a:gd name="connsiteX3" fmla="*/ 1 w 1144801"/>
                <a:gd name="connsiteY3" fmla="*/ 1 h 1144801"/>
                <a:gd name="connsiteX4" fmla="*/ 1 w 1144801"/>
                <a:gd name="connsiteY4" fmla="*/ 115583 h 1144801"/>
                <a:gd name="connsiteX5" fmla="*/ 0 w 1144801"/>
                <a:gd name="connsiteY5" fmla="*/ 115584 h 1144801"/>
                <a:gd name="connsiteX6" fmla="*/ 0 w 1144801"/>
                <a:gd name="connsiteY6" fmla="*/ 1144801 h 1144801"/>
                <a:gd name="connsiteX7" fmla="*/ 1029217 w 1144801"/>
                <a:gd name="connsiteY7" fmla="*/ 1144801 h 1144801"/>
                <a:gd name="connsiteX8" fmla="*/ 1029218 w 1144801"/>
                <a:gd name="connsiteY8" fmla="*/ 1144801 h 1144801"/>
                <a:gd name="connsiteX9" fmla="*/ 1144800 w 1144801"/>
                <a:gd name="connsiteY9" fmla="*/ 1144801 h 1144801"/>
                <a:gd name="connsiteX10" fmla="*/ 1144800 w 1144801"/>
                <a:gd name="connsiteY10" fmla="*/ 748820 h 114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801" h="1144801">
                  <a:moveTo>
                    <a:pt x="1144801" y="748801"/>
                  </a:moveTo>
                  <a:cubicBezTo>
                    <a:pt x="1144801" y="335250"/>
                    <a:pt x="809552" y="0"/>
                    <a:pt x="396001" y="0"/>
                  </a:cubicBezTo>
                  <a:lnTo>
                    <a:pt x="395991" y="1"/>
                  </a:lnTo>
                  <a:lnTo>
                    <a:pt x="1" y="1"/>
                  </a:lnTo>
                  <a:lnTo>
                    <a:pt x="1" y="115583"/>
                  </a:lnTo>
                  <a:lnTo>
                    <a:pt x="0" y="115584"/>
                  </a:lnTo>
                  <a:lnTo>
                    <a:pt x="0" y="1144801"/>
                  </a:lnTo>
                  <a:lnTo>
                    <a:pt x="1029217" y="1144801"/>
                  </a:lnTo>
                  <a:lnTo>
                    <a:pt x="1029218" y="1144801"/>
                  </a:lnTo>
                  <a:lnTo>
                    <a:pt x="1144800" y="1144801"/>
                  </a:lnTo>
                  <a:lnTo>
                    <a:pt x="1144800" y="74882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6" name="Rectangle 15"/>
            <p:cNvSpPr/>
            <p:nvPr/>
          </p:nvSpPr>
          <p:spPr>
            <a:xfrm>
              <a:off x="365838" y="3282300"/>
              <a:ext cx="641766" cy="14693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67544" y="4335463"/>
              <a:ext cx="1597399" cy="4161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8" name="Image 17" descr="Baseline---assurer-tous-les-avenirs.png"/>
          <p:cNvPicPr>
            <a:picLocks noChangeAspect="1"/>
          </p:cNvPicPr>
          <p:nvPr/>
        </p:nvPicPr>
        <p:blipFill>
          <a:blip r:embed="rId2" cstate="print"/>
          <a:stretch>
            <a:fillRect/>
          </a:stretch>
        </p:blipFill>
        <p:spPr bwMode="gray">
          <a:xfrm>
            <a:off x="221507" y="3867894"/>
            <a:ext cx="1836000" cy="467761"/>
          </a:xfrm>
          <a:prstGeom prst="rect">
            <a:avLst/>
          </a:prstGeom>
        </p:spPr>
      </p:pic>
      <p:pic>
        <p:nvPicPr>
          <p:cNvPr id="21" name="Image 20" descr="Logo_couv_48x35.png"/>
          <p:cNvPicPr>
            <a:picLocks noChangeAspect="1"/>
          </p:cNvPicPr>
          <p:nvPr/>
        </p:nvPicPr>
        <p:blipFill>
          <a:blip r:embed="rId3" cstate="print"/>
          <a:stretch>
            <a:fillRect/>
          </a:stretch>
        </p:blipFill>
        <p:spPr bwMode="gray">
          <a:xfrm>
            <a:off x="7416000" y="3750356"/>
            <a:ext cx="1728000" cy="126019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ommaire_Chapitre_2">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smtClean="0"/>
              <a:t>Année universitaire 2023-2024</a:t>
            </a:r>
            <a:endParaRPr lang="fr-FR"/>
          </a:p>
        </p:txBody>
      </p:sp>
      <p:sp>
        <p:nvSpPr>
          <p:cNvPr id="12" name="Espace réservé du numéro de diapositive 11"/>
          <p:cNvSpPr>
            <a:spLocks noGrp="1"/>
          </p:cNvSpPr>
          <p:nvPr>
            <p:ph type="sldNum" sz="quarter" idx="11"/>
          </p:nvPr>
        </p:nvSpPr>
        <p:spPr bwMode="gray">
          <a:xfrm>
            <a:off x="8784000" y="5001816"/>
            <a:ext cx="360000" cy="141684"/>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p>
        </p:txBody>
      </p:sp>
      <p:sp>
        <p:nvSpPr>
          <p:cNvPr id="10" name="Forme libre 9"/>
          <p:cNvSpPr/>
          <p:nvPr/>
        </p:nvSpPr>
        <p:spPr>
          <a:xfrm>
            <a:off x="3779838" y="376237"/>
            <a:ext cx="5005387" cy="1763465"/>
          </a:xfrm>
          <a:custGeom>
            <a:avLst/>
            <a:gdLst>
              <a:gd name="connsiteX0" fmla="*/ 0 w 5005387"/>
              <a:gd name="connsiteY0" fmla="*/ 0 h 1763465"/>
              <a:gd name="connsiteX1" fmla="*/ 5005385 w 5005387"/>
              <a:gd name="connsiteY1" fmla="*/ 0 h 1763465"/>
              <a:gd name="connsiteX2" fmla="*/ 5005385 w 5005387"/>
              <a:gd name="connsiteY2" fmla="*/ 762664 h 1763465"/>
              <a:gd name="connsiteX3" fmla="*/ 5005386 w 5005387"/>
              <a:gd name="connsiteY3" fmla="*/ 762664 h 1763465"/>
              <a:gd name="connsiteX4" fmla="*/ 5005386 w 5005387"/>
              <a:gd name="connsiteY4" fmla="*/ 1014644 h 1763465"/>
              <a:gd name="connsiteX5" fmla="*/ 5005387 w 5005387"/>
              <a:gd name="connsiteY5" fmla="*/ 1014664 h 1763465"/>
              <a:gd name="connsiteX6" fmla="*/ 4256587 w 5005387"/>
              <a:gd name="connsiteY6" fmla="*/ 1763465 h 1763465"/>
              <a:gd name="connsiteX7" fmla="*/ 4256577 w 5005387"/>
              <a:gd name="connsiteY7" fmla="*/ 1763464 h 1763465"/>
              <a:gd name="connsiteX8" fmla="*/ 4068762 w 5005387"/>
              <a:gd name="connsiteY8" fmla="*/ 1763464 h 1763465"/>
              <a:gd name="connsiteX9" fmla="*/ 4068762 w 5005387"/>
              <a:gd name="connsiteY9" fmla="*/ 1763465 h 1763465"/>
              <a:gd name="connsiteX10" fmla="*/ 0 w 5005387"/>
              <a:gd name="connsiteY10" fmla="*/ 1763465 h 1763465"/>
              <a:gd name="connsiteX11" fmla="*/ 0 w 5005387"/>
              <a:gd name="connsiteY11" fmla="*/ 881733 h 1763465"/>
              <a:gd name="connsiteX12" fmla="*/ 0 w 5005387"/>
              <a:gd name="connsiteY12" fmla="*/ 574676 h 17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387" h="1763465">
                <a:moveTo>
                  <a:pt x="0" y="0"/>
                </a:moveTo>
                <a:lnTo>
                  <a:pt x="5005385" y="0"/>
                </a:lnTo>
                <a:lnTo>
                  <a:pt x="5005385" y="762664"/>
                </a:lnTo>
                <a:lnTo>
                  <a:pt x="5005386" y="762664"/>
                </a:lnTo>
                <a:lnTo>
                  <a:pt x="5005386" y="1014644"/>
                </a:lnTo>
                <a:lnTo>
                  <a:pt x="5005387" y="1014664"/>
                </a:lnTo>
                <a:cubicBezTo>
                  <a:pt x="5005387" y="1428215"/>
                  <a:pt x="4670138" y="1763465"/>
                  <a:pt x="4256587" y="1763465"/>
                </a:cubicBezTo>
                <a:lnTo>
                  <a:pt x="4256577" y="1763464"/>
                </a:lnTo>
                <a:lnTo>
                  <a:pt x="4068762" y="1763464"/>
                </a:lnTo>
                <a:lnTo>
                  <a:pt x="4068762" y="1763465"/>
                </a:lnTo>
                <a:lnTo>
                  <a:pt x="0" y="1763465"/>
                </a:lnTo>
                <a:lnTo>
                  <a:pt x="0" y="881733"/>
                </a:lnTo>
                <a:lnTo>
                  <a:pt x="0" y="5746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Titre 1"/>
          <p:cNvSpPr>
            <a:spLocks noGrp="1"/>
          </p:cNvSpPr>
          <p:nvPr>
            <p:ph type="title" hasCustomPrompt="1"/>
          </p:nvPr>
        </p:nvSpPr>
        <p:spPr bwMode="gray">
          <a:xfrm>
            <a:off x="4181719" y="613725"/>
            <a:ext cx="4098292" cy="1260000"/>
          </a:xfrm>
        </p:spPr>
        <p:txBody>
          <a:bodyPr anchor="ctr" anchorCtr="0"/>
          <a:lstStyle>
            <a:lvl1pPr>
              <a:lnSpc>
                <a:spcPct val="110000"/>
              </a:lnSpc>
              <a:defRPr sz="2900">
                <a:solidFill>
                  <a:schemeClr val="bg1"/>
                </a:solidFill>
              </a:defRPr>
            </a:lvl1pPr>
          </a:lstStyle>
          <a:p>
            <a:r>
              <a:rPr lang="fr-FR" noProof="0" dirty="0"/>
              <a:t>Titre</a:t>
            </a:r>
          </a:p>
        </p:txBody>
      </p:sp>
      <p:sp>
        <p:nvSpPr>
          <p:cNvPr id="15" name="Espace réservé du texte 17"/>
          <p:cNvSpPr>
            <a:spLocks noGrp="1"/>
          </p:cNvSpPr>
          <p:nvPr>
            <p:ph type="body" sz="quarter" idx="13" hasCustomPrompt="1"/>
          </p:nvPr>
        </p:nvSpPr>
        <p:spPr bwMode="gray">
          <a:xfrm>
            <a:off x="0" y="0"/>
            <a:ext cx="3276000" cy="2628000"/>
          </a:xfrm>
        </p:spPr>
        <p:txBody>
          <a:bodyPr anchor="b" anchorCtr="0"/>
          <a:lstStyle>
            <a:lvl1pPr algn="r">
              <a:lnSpc>
                <a:spcPct val="100000"/>
              </a:lnSpc>
              <a:defRPr sz="17000" b="0">
                <a:solidFill>
                  <a:schemeClr val="accent4"/>
                </a:solidFill>
              </a:defRPr>
            </a:lvl1pPr>
          </a:lstStyle>
          <a:p>
            <a:pPr lvl="0"/>
            <a:r>
              <a:rPr lang="fr-FR" dirty="0"/>
              <a:t>00.</a:t>
            </a:r>
          </a:p>
        </p:txBody>
      </p:sp>
      <p:sp>
        <p:nvSpPr>
          <p:cNvPr id="16" name="Espace réservé du texte 19"/>
          <p:cNvSpPr>
            <a:spLocks noGrp="1"/>
          </p:cNvSpPr>
          <p:nvPr>
            <p:ph type="body" sz="quarter" idx="14" hasCustomPrompt="1"/>
          </p:nvPr>
        </p:nvSpPr>
        <p:spPr bwMode="gray">
          <a:xfrm>
            <a:off x="358775" y="2355849"/>
            <a:ext cx="8426451" cy="2411413"/>
          </a:xfrm>
        </p:spPr>
        <p:txBody>
          <a:bodyPr/>
          <a:lstStyle>
            <a:lvl1pPr>
              <a:spcAft>
                <a:spcPts val="16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213897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hapitre_2">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785225" y="5001816"/>
            <a:ext cx="360000" cy="141684"/>
          </a:xfrm>
        </p:spPr>
        <p:txBody>
          <a:bodyPr/>
          <a:lstStyle>
            <a:lvl1pPr>
              <a:defRPr b="0"/>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8" name="Forme libre 7"/>
          <p:cNvSpPr/>
          <p:nvPr/>
        </p:nvSpPr>
        <p:spPr>
          <a:xfrm>
            <a:off x="3491880" y="2355850"/>
            <a:ext cx="5293343" cy="2411413"/>
          </a:xfrm>
          <a:custGeom>
            <a:avLst/>
            <a:gdLst>
              <a:gd name="connsiteX0" fmla="*/ 0 w 5293343"/>
              <a:gd name="connsiteY0" fmla="*/ 0 h 2411413"/>
              <a:gd name="connsiteX1" fmla="*/ 5293341 w 5293343"/>
              <a:gd name="connsiteY1" fmla="*/ 0 h 2411413"/>
              <a:gd name="connsiteX2" fmla="*/ 5293341 w 5293343"/>
              <a:gd name="connsiteY2" fmla="*/ 1410612 h 2411413"/>
              <a:gd name="connsiteX3" fmla="*/ 5293342 w 5293343"/>
              <a:gd name="connsiteY3" fmla="*/ 1410612 h 2411413"/>
              <a:gd name="connsiteX4" fmla="*/ 5293342 w 5293343"/>
              <a:gd name="connsiteY4" fmla="*/ 1662592 h 2411413"/>
              <a:gd name="connsiteX5" fmla="*/ 5293343 w 5293343"/>
              <a:gd name="connsiteY5" fmla="*/ 1662612 h 2411413"/>
              <a:gd name="connsiteX6" fmla="*/ 4544543 w 5293343"/>
              <a:gd name="connsiteY6" fmla="*/ 2411413 h 2411413"/>
              <a:gd name="connsiteX7" fmla="*/ 4544533 w 5293343"/>
              <a:gd name="connsiteY7" fmla="*/ 2411412 h 2411413"/>
              <a:gd name="connsiteX8" fmla="*/ 4356718 w 5293343"/>
              <a:gd name="connsiteY8" fmla="*/ 2411412 h 2411413"/>
              <a:gd name="connsiteX9" fmla="*/ 4356718 w 5293343"/>
              <a:gd name="connsiteY9" fmla="*/ 2411413 h 2411413"/>
              <a:gd name="connsiteX10" fmla="*/ 0 w 5293343"/>
              <a:gd name="connsiteY10" fmla="*/ 2411413 h 2411413"/>
              <a:gd name="connsiteX11" fmla="*/ 0 w 5293343"/>
              <a:gd name="connsiteY11" fmla="*/ 1529681 h 2411413"/>
              <a:gd name="connsiteX12" fmla="*/ 0 w 5293343"/>
              <a:gd name="connsiteY12" fmla="*/ 1222624 h 241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3343" h="2411413">
                <a:moveTo>
                  <a:pt x="0" y="0"/>
                </a:moveTo>
                <a:lnTo>
                  <a:pt x="5293341" y="0"/>
                </a:lnTo>
                <a:lnTo>
                  <a:pt x="5293341" y="1410612"/>
                </a:lnTo>
                <a:lnTo>
                  <a:pt x="5293342" y="1410612"/>
                </a:lnTo>
                <a:lnTo>
                  <a:pt x="5293342" y="1662592"/>
                </a:lnTo>
                <a:lnTo>
                  <a:pt x="5293343" y="1662612"/>
                </a:lnTo>
                <a:cubicBezTo>
                  <a:pt x="5293343" y="2076163"/>
                  <a:pt x="4958094" y="2411413"/>
                  <a:pt x="4544543" y="2411413"/>
                </a:cubicBezTo>
                <a:lnTo>
                  <a:pt x="4544533" y="2411412"/>
                </a:lnTo>
                <a:lnTo>
                  <a:pt x="4356718" y="2411412"/>
                </a:lnTo>
                <a:lnTo>
                  <a:pt x="4356718" y="2411413"/>
                </a:lnTo>
                <a:lnTo>
                  <a:pt x="0" y="2411413"/>
                </a:lnTo>
                <a:lnTo>
                  <a:pt x="0" y="1529681"/>
                </a:lnTo>
                <a:lnTo>
                  <a:pt x="0" y="12226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5" name="Espace réservé du texte 8"/>
          <p:cNvSpPr>
            <a:spLocks noGrp="1"/>
          </p:cNvSpPr>
          <p:nvPr>
            <p:ph type="body" sz="quarter" idx="13" hasCustomPrompt="1"/>
          </p:nvPr>
        </p:nvSpPr>
        <p:spPr bwMode="gray">
          <a:xfrm>
            <a:off x="4081485" y="2571750"/>
            <a:ext cx="4162403" cy="1971219"/>
          </a:xfrm>
        </p:spPr>
        <p:txBody>
          <a:bodyPr anchor="ctr" anchorCtr="0"/>
          <a:lstStyle>
            <a:lvl1pPr>
              <a:lnSpc>
                <a:spcPct val="110000"/>
              </a:lnSpc>
              <a:defRPr sz="2900">
                <a:solidFill>
                  <a:schemeClr val="bg1"/>
                </a:solidFill>
              </a:defRPr>
            </a:lvl1pPr>
          </a:lstStyle>
          <a:p>
            <a:pPr lvl="0"/>
            <a:r>
              <a:rPr lang="fr-FR" dirty="0"/>
              <a:t>Titre du chapitre</a:t>
            </a:r>
          </a:p>
        </p:txBody>
      </p:sp>
      <p:sp>
        <p:nvSpPr>
          <p:cNvPr id="9" name="Titre 1"/>
          <p:cNvSpPr>
            <a:spLocks noGrp="1"/>
          </p:cNvSpPr>
          <p:nvPr>
            <p:ph type="title" hasCustomPrompt="1"/>
          </p:nvPr>
        </p:nvSpPr>
        <p:spPr bwMode="gray">
          <a:xfrm>
            <a:off x="0" y="0"/>
            <a:ext cx="3276600" cy="2844000"/>
          </a:xfrm>
        </p:spPr>
        <p:txBody>
          <a:bodyPr anchor="b" anchorCtr="0"/>
          <a:lstStyle>
            <a:lvl1pPr algn="r">
              <a:defRPr sz="17000" b="0">
                <a:solidFill>
                  <a:schemeClr val="accent4"/>
                </a:solidFill>
              </a:defRPr>
            </a:lvl1pPr>
          </a:lstStyle>
          <a:p>
            <a:r>
              <a:rPr lang="fr-FR" noProof="0" dirty="0"/>
              <a:t>00.</a:t>
            </a:r>
          </a:p>
        </p:txBody>
      </p:sp>
    </p:spTree>
    <p:extLst>
      <p:ext uri="{BB962C8B-B14F-4D97-AF65-F5344CB8AC3E}">
        <p14:creationId xmlns:p14="http://schemas.microsoft.com/office/powerpoint/2010/main" val="1232166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re_Bloc et Texte_2">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3671901" y="789386"/>
            <a:ext cx="5113324" cy="3546078"/>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Forme libre 9"/>
          <p:cNvSpPr/>
          <p:nvPr/>
        </p:nvSpPr>
        <p:spPr>
          <a:xfrm>
            <a:off x="358775" y="788987"/>
            <a:ext cx="2917825" cy="1566738"/>
          </a:xfrm>
          <a:custGeom>
            <a:avLst/>
            <a:gdLst>
              <a:gd name="connsiteX0" fmla="*/ 0 w 2917825"/>
              <a:gd name="connsiteY0" fmla="*/ 0 h 1566738"/>
              <a:gd name="connsiteX1" fmla="*/ 1999824 w 2917825"/>
              <a:gd name="connsiteY1" fmla="*/ 0 h 1566738"/>
              <a:gd name="connsiteX2" fmla="*/ 1999824 w 2917825"/>
              <a:gd name="connsiteY2" fmla="*/ 1 h 1566738"/>
              <a:gd name="connsiteX3" fmla="*/ 2169003 w 2917825"/>
              <a:gd name="connsiteY3" fmla="*/ 1 h 1566738"/>
              <a:gd name="connsiteX4" fmla="*/ 2169023 w 2917825"/>
              <a:gd name="connsiteY4" fmla="*/ 0 h 1566738"/>
              <a:gd name="connsiteX5" fmla="*/ 2917824 w 2917825"/>
              <a:gd name="connsiteY5" fmla="*/ 748800 h 1566738"/>
              <a:gd name="connsiteX6" fmla="*/ 2917823 w 2917825"/>
              <a:gd name="connsiteY6" fmla="*/ 748810 h 1566738"/>
              <a:gd name="connsiteX7" fmla="*/ 2917823 w 2917825"/>
              <a:gd name="connsiteY7" fmla="*/ 977665 h 1566738"/>
              <a:gd name="connsiteX8" fmla="*/ 2917825 w 2917825"/>
              <a:gd name="connsiteY8" fmla="*/ 977665 h 1566738"/>
              <a:gd name="connsiteX9" fmla="*/ 2917825 w 2917825"/>
              <a:gd name="connsiteY9" fmla="*/ 1566738 h 1566738"/>
              <a:gd name="connsiteX10" fmla="*/ 0 w 2917825"/>
              <a:gd name="connsiteY10" fmla="*/ 1566738 h 1566738"/>
              <a:gd name="connsiteX11" fmla="*/ 0 w 2917825"/>
              <a:gd name="connsiteY11" fmla="*/ 1000801 h 1566738"/>
              <a:gd name="connsiteX12" fmla="*/ 0 w 2917825"/>
              <a:gd name="connsiteY12" fmla="*/ 977665 h 1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566738">
                <a:moveTo>
                  <a:pt x="0" y="0"/>
                </a:moveTo>
                <a:lnTo>
                  <a:pt x="1999824" y="0"/>
                </a:lnTo>
                <a:lnTo>
                  <a:pt x="1999824" y="1"/>
                </a:lnTo>
                <a:lnTo>
                  <a:pt x="2169003" y="1"/>
                </a:lnTo>
                <a:lnTo>
                  <a:pt x="2169023" y="0"/>
                </a:lnTo>
                <a:cubicBezTo>
                  <a:pt x="2582574" y="0"/>
                  <a:pt x="2917824" y="335249"/>
                  <a:pt x="2917824" y="748800"/>
                </a:cubicBezTo>
                <a:lnTo>
                  <a:pt x="2917823" y="748810"/>
                </a:lnTo>
                <a:lnTo>
                  <a:pt x="2917823" y="977665"/>
                </a:lnTo>
                <a:lnTo>
                  <a:pt x="2917825" y="977665"/>
                </a:lnTo>
                <a:lnTo>
                  <a:pt x="2917825" y="1566738"/>
                </a:lnTo>
                <a:lnTo>
                  <a:pt x="0" y="1566738"/>
                </a:lnTo>
                <a:lnTo>
                  <a:pt x="0" y="1000801"/>
                </a:lnTo>
                <a:lnTo>
                  <a:pt x="0" y="97766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Espace réservé du texte 8"/>
          <p:cNvSpPr>
            <a:spLocks noGrp="1"/>
          </p:cNvSpPr>
          <p:nvPr>
            <p:ph type="body" sz="quarter" idx="14" hasCustomPrompt="1"/>
          </p:nvPr>
        </p:nvSpPr>
        <p:spPr bwMode="gray">
          <a:xfrm>
            <a:off x="665108" y="1052728"/>
            <a:ext cx="2268000" cy="1080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641871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texte et tableau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7" name="Forme libre 16"/>
          <p:cNvSpPr/>
          <p:nvPr/>
        </p:nvSpPr>
        <p:spPr>
          <a:xfrm>
            <a:off x="358775" y="1963911"/>
            <a:ext cx="2917825" cy="1348089"/>
          </a:xfrm>
          <a:custGeom>
            <a:avLst/>
            <a:gdLst>
              <a:gd name="connsiteX0" fmla="*/ 0 w 2917825"/>
              <a:gd name="connsiteY0" fmla="*/ 0 h 1348089"/>
              <a:gd name="connsiteX1" fmla="*/ 1999824 w 2917825"/>
              <a:gd name="connsiteY1" fmla="*/ 0 h 1348089"/>
              <a:gd name="connsiteX2" fmla="*/ 1999824 w 2917825"/>
              <a:gd name="connsiteY2" fmla="*/ 1 h 1348089"/>
              <a:gd name="connsiteX3" fmla="*/ 2169003 w 2917825"/>
              <a:gd name="connsiteY3" fmla="*/ 1 h 1348089"/>
              <a:gd name="connsiteX4" fmla="*/ 2169023 w 2917825"/>
              <a:gd name="connsiteY4" fmla="*/ 0 h 1348089"/>
              <a:gd name="connsiteX5" fmla="*/ 2917824 w 2917825"/>
              <a:gd name="connsiteY5" fmla="*/ 748800 h 1348089"/>
              <a:gd name="connsiteX6" fmla="*/ 2917823 w 2917825"/>
              <a:gd name="connsiteY6" fmla="*/ 748810 h 1348089"/>
              <a:gd name="connsiteX7" fmla="*/ 2917823 w 2917825"/>
              <a:gd name="connsiteY7" fmla="*/ 977666 h 1348089"/>
              <a:gd name="connsiteX8" fmla="*/ 2917825 w 2917825"/>
              <a:gd name="connsiteY8" fmla="*/ 977666 h 1348089"/>
              <a:gd name="connsiteX9" fmla="*/ 2917825 w 2917825"/>
              <a:gd name="connsiteY9" fmla="*/ 1348089 h 1348089"/>
              <a:gd name="connsiteX10" fmla="*/ 0 w 2917825"/>
              <a:gd name="connsiteY10" fmla="*/ 1348089 h 1348089"/>
              <a:gd name="connsiteX11" fmla="*/ 0 w 2917825"/>
              <a:gd name="connsiteY11" fmla="*/ 1000801 h 1348089"/>
              <a:gd name="connsiteX12" fmla="*/ 0 w 2917825"/>
              <a:gd name="connsiteY12" fmla="*/ 977666 h 13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348089">
                <a:moveTo>
                  <a:pt x="0" y="0"/>
                </a:moveTo>
                <a:lnTo>
                  <a:pt x="1999824" y="0"/>
                </a:lnTo>
                <a:lnTo>
                  <a:pt x="1999824" y="1"/>
                </a:lnTo>
                <a:lnTo>
                  <a:pt x="2169003" y="1"/>
                </a:lnTo>
                <a:lnTo>
                  <a:pt x="2169023" y="0"/>
                </a:lnTo>
                <a:cubicBezTo>
                  <a:pt x="2582574" y="0"/>
                  <a:pt x="2917824" y="335249"/>
                  <a:pt x="2917824" y="748800"/>
                </a:cubicBezTo>
                <a:lnTo>
                  <a:pt x="2917823" y="748810"/>
                </a:lnTo>
                <a:lnTo>
                  <a:pt x="2917823" y="977666"/>
                </a:lnTo>
                <a:lnTo>
                  <a:pt x="2917825" y="977666"/>
                </a:lnTo>
                <a:lnTo>
                  <a:pt x="2917825" y="1348089"/>
                </a:lnTo>
                <a:lnTo>
                  <a:pt x="0" y="1348089"/>
                </a:lnTo>
                <a:lnTo>
                  <a:pt x="0" y="1000801"/>
                </a:lnTo>
                <a:lnTo>
                  <a:pt x="0" y="97766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8" name="Espace réservé du tableau 22"/>
          <p:cNvSpPr>
            <a:spLocks noGrp="1"/>
          </p:cNvSpPr>
          <p:nvPr>
            <p:ph type="tbl" sz="quarter" idx="15"/>
          </p:nvPr>
        </p:nvSpPr>
        <p:spPr bwMode="gray">
          <a:xfrm>
            <a:off x="358777" y="1958974"/>
            <a:ext cx="8426449" cy="2376489"/>
          </a:xfrm>
        </p:spPr>
        <p:txBody>
          <a:bodyPr tIns="540000" anchor="ctr" anchorCtr="0"/>
          <a:lstStyle>
            <a:lvl1pPr algn="ctr">
              <a:defRPr sz="1400" b="0"/>
            </a:lvl1pPr>
          </a:lstStyle>
          <a:p>
            <a:r>
              <a:rPr lang="fr-FR"/>
              <a:t>Cliquez sur l'icône pour ajouter un tableau</a:t>
            </a:r>
          </a:p>
        </p:txBody>
      </p:sp>
      <p:sp>
        <p:nvSpPr>
          <p:cNvPr id="19" name="Espace réservé du texte 8"/>
          <p:cNvSpPr>
            <a:spLocks noGrp="1"/>
          </p:cNvSpPr>
          <p:nvPr>
            <p:ph type="body" sz="quarter" idx="13" hasCustomPrompt="1"/>
          </p:nvPr>
        </p:nvSpPr>
        <p:spPr bwMode="gray">
          <a:xfrm>
            <a:off x="358775" y="1459727"/>
            <a:ext cx="8426450" cy="351235"/>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20" name="Espace réservé du texte 8"/>
          <p:cNvSpPr>
            <a:spLocks noGrp="1"/>
          </p:cNvSpPr>
          <p:nvPr>
            <p:ph type="body" sz="quarter" idx="14" hasCustomPrompt="1"/>
          </p:nvPr>
        </p:nvSpPr>
        <p:spPr bwMode="gray">
          <a:xfrm>
            <a:off x="900113" y="2188475"/>
            <a:ext cx="2086792" cy="864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2808643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ommaire_Chapitre_3">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smtClean="0"/>
              <a:t>Année universitaire 2023-2024</a:t>
            </a:r>
            <a:endParaRPr lang="fr-FR"/>
          </a:p>
        </p:txBody>
      </p:sp>
      <p:sp>
        <p:nvSpPr>
          <p:cNvPr id="12" name="Espace réservé du numéro de diapositive 11"/>
          <p:cNvSpPr>
            <a:spLocks noGrp="1"/>
          </p:cNvSpPr>
          <p:nvPr>
            <p:ph type="sldNum" sz="quarter" idx="11"/>
          </p:nvPr>
        </p:nvSpPr>
        <p:spPr bwMode="gray">
          <a:xfrm>
            <a:off x="8784000" y="5001816"/>
            <a:ext cx="360000" cy="141684"/>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p>
        </p:txBody>
      </p:sp>
      <p:sp>
        <p:nvSpPr>
          <p:cNvPr id="10" name="Forme libre 9"/>
          <p:cNvSpPr/>
          <p:nvPr/>
        </p:nvSpPr>
        <p:spPr>
          <a:xfrm>
            <a:off x="3779838" y="376237"/>
            <a:ext cx="5005387" cy="1763465"/>
          </a:xfrm>
          <a:custGeom>
            <a:avLst/>
            <a:gdLst>
              <a:gd name="connsiteX0" fmla="*/ 0 w 5005387"/>
              <a:gd name="connsiteY0" fmla="*/ 0 h 1763465"/>
              <a:gd name="connsiteX1" fmla="*/ 5005385 w 5005387"/>
              <a:gd name="connsiteY1" fmla="*/ 0 h 1763465"/>
              <a:gd name="connsiteX2" fmla="*/ 5005385 w 5005387"/>
              <a:gd name="connsiteY2" fmla="*/ 762664 h 1763465"/>
              <a:gd name="connsiteX3" fmla="*/ 5005386 w 5005387"/>
              <a:gd name="connsiteY3" fmla="*/ 762664 h 1763465"/>
              <a:gd name="connsiteX4" fmla="*/ 5005386 w 5005387"/>
              <a:gd name="connsiteY4" fmla="*/ 1014644 h 1763465"/>
              <a:gd name="connsiteX5" fmla="*/ 5005387 w 5005387"/>
              <a:gd name="connsiteY5" fmla="*/ 1014664 h 1763465"/>
              <a:gd name="connsiteX6" fmla="*/ 4256587 w 5005387"/>
              <a:gd name="connsiteY6" fmla="*/ 1763465 h 1763465"/>
              <a:gd name="connsiteX7" fmla="*/ 4256577 w 5005387"/>
              <a:gd name="connsiteY7" fmla="*/ 1763464 h 1763465"/>
              <a:gd name="connsiteX8" fmla="*/ 4068762 w 5005387"/>
              <a:gd name="connsiteY8" fmla="*/ 1763464 h 1763465"/>
              <a:gd name="connsiteX9" fmla="*/ 4068762 w 5005387"/>
              <a:gd name="connsiteY9" fmla="*/ 1763465 h 1763465"/>
              <a:gd name="connsiteX10" fmla="*/ 0 w 5005387"/>
              <a:gd name="connsiteY10" fmla="*/ 1763465 h 1763465"/>
              <a:gd name="connsiteX11" fmla="*/ 0 w 5005387"/>
              <a:gd name="connsiteY11" fmla="*/ 881733 h 1763465"/>
              <a:gd name="connsiteX12" fmla="*/ 0 w 5005387"/>
              <a:gd name="connsiteY12" fmla="*/ 574676 h 17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387" h="1763465">
                <a:moveTo>
                  <a:pt x="0" y="0"/>
                </a:moveTo>
                <a:lnTo>
                  <a:pt x="5005385" y="0"/>
                </a:lnTo>
                <a:lnTo>
                  <a:pt x="5005385" y="762664"/>
                </a:lnTo>
                <a:lnTo>
                  <a:pt x="5005386" y="762664"/>
                </a:lnTo>
                <a:lnTo>
                  <a:pt x="5005386" y="1014644"/>
                </a:lnTo>
                <a:lnTo>
                  <a:pt x="5005387" y="1014664"/>
                </a:lnTo>
                <a:cubicBezTo>
                  <a:pt x="5005387" y="1428215"/>
                  <a:pt x="4670138" y="1763465"/>
                  <a:pt x="4256587" y="1763465"/>
                </a:cubicBezTo>
                <a:lnTo>
                  <a:pt x="4256577" y="1763464"/>
                </a:lnTo>
                <a:lnTo>
                  <a:pt x="4068762" y="1763464"/>
                </a:lnTo>
                <a:lnTo>
                  <a:pt x="4068762" y="1763465"/>
                </a:lnTo>
                <a:lnTo>
                  <a:pt x="0" y="1763465"/>
                </a:lnTo>
                <a:lnTo>
                  <a:pt x="0" y="881733"/>
                </a:lnTo>
                <a:lnTo>
                  <a:pt x="0" y="57467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Titre 1"/>
          <p:cNvSpPr>
            <a:spLocks noGrp="1"/>
          </p:cNvSpPr>
          <p:nvPr>
            <p:ph type="title" hasCustomPrompt="1"/>
          </p:nvPr>
        </p:nvSpPr>
        <p:spPr bwMode="gray">
          <a:xfrm>
            <a:off x="4181719" y="613725"/>
            <a:ext cx="4098292" cy="1260000"/>
          </a:xfrm>
        </p:spPr>
        <p:txBody>
          <a:bodyPr anchor="ctr" anchorCtr="0"/>
          <a:lstStyle>
            <a:lvl1pPr>
              <a:lnSpc>
                <a:spcPct val="110000"/>
              </a:lnSpc>
              <a:defRPr sz="2900">
                <a:solidFill>
                  <a:schemeClr val="bg1"/>
                </a:solidFill>
              </a:defRPr>
            </a:lvl1pPr>
          </a:lstStyle>
          <a:p>
            <a:r>
              <a:rPr lang="fr-FR" noProof="0" dirty="0"/>
              <a:t>Titre</a:t>
            </a:r>
          </a:p>
        </p:txBody>
      </p:sp>
      <p:sp>
        <p:nvSpPr>
          <p:cNvPr id="15" name="Espace réservé du texte 17"/>
          <p:cNvSpPr>
            <a:spLocks noGrp="1"/>
          </p:cNvSpPr>
          <p:nvPr>
            <p:ph type="body" sz="quarter" idx="13" hasCustomPrompt="1"/>
          </p:nvPr>
        </p:nvSpPr>
        <p:spPr bwMode="gray">
          <a:xfrm>
            <a:off x="0" y="0"/>
            <a:ext cx="3276000" cy="2628000"/>
          </a:xfrm>
        </p:spPr>
        <p:txBody>
          <a:bodyPr anchor="b" anchorCtr="0"/>
          <a:lstStyle>
            <a:lvl1pPr algn="r">
              <a:lnSpc>
                <a:spcPct val="100000"/>
              </a:lnSpc>
              <a:defRPr sz="17000" b="0">
                <a:solidFill>
                  <a:schemeClr val="accent5"/>
                </a:solidFill>
              </a:defRPr>
            </a:lvl1pPr>
          </a:lstStyle>
          <a:p>
            <a:pPr lvl="0"/>
            <a:r>
              <a:rPr lang="fr-FR" dirty="0"/>
              <a:t>00.</a:t>
            </a:r>
          </a:p>
        </p:txBody>
      </p:sp>
      <p:sp>
        <p:nvSpPr>
          <p:cNvPr id="16" name="Espace réservé du texte 19"/>
          <p:cNvSpPr>
            <a:spLocks noGrp="1"/>
          </p:cNvSpPr>
          <p:nvPr>
            <p:ph type="body" sz="quarter" idx="14" hasCustomPrompt="1"/>
          </p:nvPr>
        </p:nvSpPr>
        <p:spPr bwMode="gray">
          <a:xfrm>
            <a:off x="358775" y="2355849"/>
            <a:ext cx="8426451" cy="2411413"/>
          </a:xfrm>
        </p:spPr>
        <p:txBody>
          <a:bodyPr/>
          <a:lstStyle>
            <a:lvl1pPr>
              <a:spcAft>
                <a:spcPts val="16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1878426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hapitre_3">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785225" y="5001816"/>
            <a:ext cx="360000" cy="141684"/>
          </a:xfrm>
        </p:spPr>
        <p:txBody>
          <a:bodyPr/>
          <a:lstStyle>
            <a:lvl1pPr>
              <a:defRPr b="0"/>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8" name="Forme libre 7"/>
          <p:cNvSpPr/>
          <p:nvPr/>
        </p:nvSpPr>
        <p:spPr>
          <a:xfrm>
            <a:off x="3491880" y="2355850"/>
            <a:ext cx="5293343" cy="2411413"/>
          </a:xfrm>
          <a:custGeom>
            <a:avLst/>
            <a:gdLst>
              <a:gd name="connsiteX0" fmla="*/ 0 w 5293343"/>
              <a:gd name="connsiteY0" fmla="*/ 0 h 2411413"/>
              <a:gd name="connsiteX1" fmla="*/ 5293341 w 5293343"/>
              <a:gd name="connsiteY1" fmla="*/ 0 h 2411413"/>
              <a:gd name="connsiteX2" fmla="*/ 5293341 w 5293343"/>
              <a:gd name="connsiteY2" fmla="*/ 1410612 h 2411413"/>
              <a:gd name="connsiteX3" fmla="*/ 5293342 w 5293343"/>
              <a:gd name="connsiteY3" fmla="*/ 1410612 h 2411413"/>
              <a:gd name="connsiteX4" fmla="*/ 5293342 w 5293343"/>
              <a:gd name="connsiteY4" fmla="*/ 1662592 h 2411413"/>
              <a:gd name="connsiteX5" fmla="*/ 5293343 w 5293343"/>
              <a:gd name="connsiteY5" fmla="*/ 1662612 h 2411413"/>
              <a:gd name="connsiteX6" fmla="*/ 4544543 w 5293343"/>
              <a:gd name="connsiteY6" fmla="*/ 2411413 h 2411413"/>
              <a:gd name="connsiteX7" fmla="*/ 4544533 w 5293343"/>
              <a:gd name="connsiteY7" fmla="*/ 2411412 h 2411413"/>
              <a:gd name="connsiteX8" fmla="*/ 4356718 w 5293343"/>
              <a:gd name="connsiteY8" fmla="*/ 2411412 h 2411413"/>
              <a:gd name="connsiteX9" fmla="*/ 4356718 w 5293343"/>
              <a:gd name="connsiteY9" fmla="*/ 2411413 h 2411413"/>
              <a:gd name="connsiteX10" fmla="*/ 0 w 5293343"/>
              <a:gd name="connsiteY10" fmla="*/ 2411413 h 2411413"/>
              <a:gd name="connsiteX11" fmla="*/ 0 w 5293343"/>
              <a:gd name="connsiteY11" fmla="*/ 1529681 h 2411413"/>
              <a:gd name="connsiteX12" fmla="*/ 0 w 5293343"/>
              <a:gd name="connsiteY12" fmla="*/ 1222624 h 241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3343" h="2411413">
                <a:moveTo>
                  <a:pt x="0" y="0"/>
                </a:moveTo>
                <a:lnTo>
                  <a:pt x="5293341" y="0"/>
                </a:lnTo>
                <a:lnTo>
                  <a:pt x="5293341" y="1410612"/>
                </a:lnTo>
                <a:lnTo>
                  <a:pt x="5293342" y="1410612"/>
                </a:lnTo>
                <a:lnTo>
                  <a:pt x="5293342" y="1662592"/>
                </a:lnTo>
                <a:lnTo>
                  <a:pt x="5293343" y="1662612"/>
                </a:lnTo>
                <a:cubicBezTo>
                  <a:pt x="5293343" y="2076163"/>
                  <a:pt x="4958094" y="2411413"/>
                  <a:pt x="4544543" y="2411413"/>
                </a:cubicBezTo>
                <a:lnTo>
                  <a:pt x="4544533" y="2411412"/>
                </a:lnTo>
                <a:lnTo>
                  <a:pt x="4356718" y="2411412"/>
                </a:lnTo>
                <a:lnTo>
                  <a:pt x="4356718" y="2411413"/>
                </a:lnTo>
                <a:lnTo>
                  <a:pt x="0" y="2411413"/>
                </a:lnTo>
                <a:lnTo>
                  <a:pt x="0" y="1529681"/>
                </a:lnTo>
                <a:lnTo>
                  <a:pt x="0" y="12226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5" name="Espace réservé du texte 8"/>
          <p:cNvSpPr>
            <a:spLocks noGrp="1"/>
          </p:cNvSpPr>
          <p:nvPr>
            <p:ph type="body" sz="quarter" idx="13" hasCustomPrompt="1"/>
          </p:nvPr>
        </p:nvSpPr>
        <p:spPr bwMode="gray">
          <a:xfrm>
            <a:off x="4081485" y="2571750"/>
            <a:ext cx="4162403" cy="1971219"/>
          </a:xfrm>
        </p:spPr>
        <p:txBody>
          <a:bodyPr anchor="ctr" anchorCtr="0"/>
          <a:lstStyle>
            <a:lvl1pPr>
              <a:lnSpc>
                <a:spcPct val="110000"/>
              </a:lnSpc>
              <a:defRPr sz="2900">
                <a:solidFill>
                  <a:schemeClr val="bg1"/>
                </a:solidFill>
              </a:defRPr>
            </a:lvl1pPr>
          </a:lstStyle>
          <a:p>
            <a:pPr lvl="0"/>
            <a:r>
              <a:rPr lang="fr-FR" dirty="0"/>
              <a:t>Titre du chapitre</a:t>
            </a:r>
          </a:p>
        </p:txBody>
      </p:sp>
      <p:sp>
        <p:nvSpPr>
          <p:cNvPr id="9" name="Titre 1"/>
          <p:cNvSpPr>
            <a:spLocks noGrp="1"/>
          </p:cNvSpPr>
          <p:nvPr>
            <p:ph type="title" hasCustomPrompt="1"/>
          </p:nvPr>
        </p:nvSpPr>
        <p:spPr bwMode="gray">
          <a:xfrm>
            <a:off x="0" y="0"/>
            <a:ext cx="3276600" cy="2844000"/>
          </a:xfrm>
        </p:spPr>
        <p:txBody>
          <a:bodyPr anchor="b" anchorCtr="0"/>
          <a:lstStyle>
            <a:lvl1pPr algn="r">
              <a:defRPr sz="17000" b="0">
                <a:solidFill>
                  <a:schemeClr val="accent5"/>
                </a:solidFill>
              </a:defRPr>
            </a:lvl1pPr>
          </a:lstStyle>
          <a:p>
            <a:r>
              <a:rPr lang="fr-FR" noProof="0" dirty="0"/>
              <a:t>00.</a:t>
            </a:r>
          </a:p>
        </p:txBody>
      </p:sp>
    </p:spTree>
    <p:extLst>
      <p:ext uri="{BB962C8B-B14F-4D97-AF65-F5344CB8AC3E}">
        <p14:creationId xmlns:p14="http://schemas.microsoft.com/office/powerpoint/2010/main" val="734747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re_Bloc et Texte_3">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3671901" y="789386"/>
            <a:ext cx="5113324" cy="3546078"/>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Forme libre 9"/>
          <p:cNvSpPr/>
          <p:nvPr/>
        </p:nvSpPr>
        <p:spPr>
          <a:xfrm>
            <a:off x="358775" y="788987"/>
            <a:ext cx="2917825" cy="1566738"/>
          </a:xfrm>
          <a:custGeom>
            <a:avLst/>
            <a:gdLst>
              <a:gd name="connsiteX0" fmla="*/ 0 w 2917825"/>
              <a:gd name="connsiteY0" fmla="*/ 0 h 1566738"/>
              <a:gd name="connsiteX1" fmla="*/ 1999824 w 2917825"/>
              <a:gd name="connsiteY1" fmla="*/ 0 h 1566738"/>
              <a:gd name="connsiteX2" fmla="*/ 1999824 w 2917825"/>
              <a:gd name="connsiteY2" fmla="*/ 1 h 1566738"/>
              <a:gd name="connsiteX3" fmla="*/ 2169003 w 2917825"/>
              <a:gd name="connsiteY3" fmla="*/ 1 h 1566738"/>
              <a:gd name="connsiteX4" fmla="*/ 2169023 w 2917825"/>
              <a:gd name="connsiteY4" fmla="*/ 0 h 1566738"/>
              <a:gd name="connsiteX5" fmla="*/ 2917824 w 2917825"/>
              <a:gd name="connsiteY5" fmla="*/ 748800 h 1566738"/>
              <a:gd name="connsiteX6" fmla="*/ 2917823 w 2917825"/>
              <a:gd name="connsiteY6" fmla="*/ 748810 h 1566738"/>
              <a:gd name="connsiteX7" fmla="*/ 2917823 w 2917825"/>
              <a:gd name="connsiteY7" fmla="*/ 977665 h 1566738"/>
              <a:gd name="connsiteX8" fmla="*/ 2917825 w 2917825"/>
              <a:gd name="connsiteY8" fmla="*/ 977665 h 1566738"/>
              <a:gd name="connsiteX9" fmla="*/ 2917825 w 2917825"/>
              <a:gd name="connsiteY9" fmla="*/ 1566738 h 1566738"/>
              <a:gd name="connsiteX10" fmla="*/ 0 w 2917825"/>
              <a:gd name="connsiteY10" fmla="*/ 1566738 h 1566738"/>
              <a:gd name="connsiteX11" fmla="*/ 0 w 2917825"/>
              <a:gd name="connsiteY11" fmla="*/ 1000801 h 1566738"/>
              <a:gd name="connsiteX12" fmla="*/ 0 w 2917825"/>
              <a:gd name="connsiteY12" fmla="*/ 977665 h 1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566738">
                <a:moveTo>
                  <a:pt x="0" y="0"/>
                </a:moveTo>
                <a:lnTo>
                  <a:pt x="1999824" y="0"/>
                </a:lnTo>
                <a:lnTo>
                  <a:pt x="1999824" y="1"/>
                </a:lnTo>
                <a:lnTo>
                  <a:pt x="2169003" y="1"/>
                </a:lnTo>
                <a:lnTo>
                  <a:pt x="2169023" y="0"/>
                </a:lnTo>
                <a:cubicBezTo>
                  <a:pt x="2582574" y="0"/>
                  <a:pt x="2917824" y="335249"/>
                  <a:pt x="2917824" y="748800"/>
                </a:cubicBezTo>
                <a:lnTo>
                  <a:pt x="2917823" y="748810"/>
                </a:lnTo>
                <a:lnTo>
                  <a:pt x="2917823" y="977665"/>
                </a:lnTo>
                <a:lnTo>
                  <a:pt x="2917825" y="977665"/>
                </a:lnTo>
                <a:lnTo>
                  <a:pt x="2917825" y="1566738"/>
                </a:lnTo>
                <a:lnTo>
                  <a:pt x="0" y="1566738"/>
                </a:lnTo>
                <a:lnTo>
                  <a:pt x="0" y="1000801"/>
                </a:lnTo>
                <a:lnTo>
                  <a:pt x="0" y="97766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Espace réservé du texte 8"/>
          <p:cNvSpPr>
            <a:spLocks noGrp="1"/>
          </p:cNvSpPr>
          <p:nvPr>
            <p:ph type="body" sz="quarter" idx="14" hasCustomPrompt="1"/>
          </p:nvPr>
        </p:nvSpPr>
        <p:spPr bwMode="gray">
          <a:xfrm>
            <a:off x="665108" y="1052728"/>
            <a:ext cx="2268000" cy="1080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52081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re, texte et tableau_3">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7" name="Forme libre 16"/>
          <p:cNvSpPr/>
          <p:nvPr/>
        </p:nvSpPr>
        <p:spPr>
          <a:xfrm>
            <a:off x="358775" y="1963911"/>
            <a:ext cx="2917825" cy="1348089"/>
          </a:xfrm>
          <a:custGeom>
            <a:avLst/>
            <a:gdLst>
              <a:gd name="connsiteX0" fmla="*/ 0 w 2917825"/>
              <a:gd name="connsiteY0" fmla="*/ 0 h 1348089"/>
              <a:gd name="connsiteX1" fmla="*/ 1999824 w 2917825"/>
              <a:gd name="connsiteY1" fmla="*/ 0 h 1348089"/>
              <a:gd name="connsiteX2" fmla="*/ 1999824 w 2917825"/>
              <a:gd name="connsiteY2" fmla="*/ 1 h 1348089"/>
              <a:gd name="connsiteX3" fmla="*/ 2169003 w 2917825"/>
              <a:gd name="connsiteY3" fmla="*/ 1 h 1348089"/>
              <a:gd name="connsiteX4" fmla="*/ 2169023 w 2917825"/>
              <a:gd name="connsiteY4" fmla="*/ 0 h 1348089"/>
              <a:gd name="connsiteX5" fmla="*/ 2917824 w 2917825"/>
              <a:gd name="connsiteY5" fmla="*/ 748800 h 1348089"/>
              <a:gd name="connsiteX6" fmla="*/ 2917823 w 2917825"/>
              <a:gd name="connsiteY6" fmla="*/ 748810 h 1348089"/>
              <a:gd name="connsiteX7" fmla="*/ 2917823 w 2917825"/>
              <a:gd name="connsiteY7" fmla="*/ 977666 h 1348089"/>
              <a:gd name="connsiteX8" fmla="*/ 2917825 w 2917825"/>
              <a:gd name="connsiteY8" fmla="*/ 977666 h 1348089"/>
              <a:gd name="connsiteX9" fmla="*/ 2917825 w 2917825"/>
              <a:gd name="connsiteY9" fmla="*/ 1348089 h 1348089"/>
              <a:gd name="connsiteX10" fmla="*/ 0 w 2917825"/>
              <a:gd name="connsiteY10" fmla="*/ 1348089 h 1348089"/>
              <a:gd name="connsiteX11" fmla="*/ 0 w 2917825"/>
              <a:gd name="connsiteY11" fmla="*/ 1000801 h 1348089"/>
              <a:gd name="connsiteX12" fmla="*/ 0 w 2917825"/>
              <a:gd name="connsiteY12" fmla="*/ 977666 h 13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348089">
                <a:moveTo>
                  <a:pt x="0" y="0"/>
                </a:moveTo>
                <a:lnTo>
                  <a:pt x="1999824" y="0"/>
                </a:lnTo>
                <a:lnTo>
                  <a:pt x="1999824" y="1"/>
                </a:lnTo>
                <a:lnTo>
                  <a:pt x="2169003" y="1"/>
                </a:lnTo>
                <a:lnTo>
                  <a:pt x="2169023" y="0"/>
                </a:lnTo>
                <a:cubicBezTo>
                  <a:pt x="2582574" y="0"/>
                  <a:pt x="2917824" y="335249"/>
                  <a:pt x="2917824" y="748800"/>
                </a:cubicBezTo>
                <a:lnTo>
                  <a:pt x="2917823" y="748810"/>
                </a:lnTo>
                <a:lnTo>
                  <a:pt x="2917823" y="977666"/>
                </a:lnTo>
                <a:lnTo>
                  <a:pt x="2917825" y="977666"/>
                </a:lnTo>
                <a:lnTo>
                  <a:pt x="2917825" y="1348089"/>
                </a:lnTo>
                <a:lnTo>
                  <a:pt x="0" y="1348089"/>
                </a:lnTo>
                <a:lnTo>
                  <a:pt x="0" y="1000801"/>
                </a:lnTo>
                <a:lnTo>
                  <a:pt x="0" y="97766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8" name="Espace réservé du tableau 22"/>
          <p:cNvSpPr>
            <a:spLocks noGrp="1"/>
          </p:cNvSpPr>
          <p:nvPr>
            <p:ph type="tbl" sz="quarter" idx="15"/>
          </p:nvPr>
        </p:nvSpPr>
        <p:spPr bwMode="gray">
          <a:xfrm>
            <a:off x="358777" y="1958974"/>
            <a:ext cx="8426449" cy="2376489"/>
          </a:xfrm>
        </p:spPr>
        <p:txBody>
          <a:bodyPr tIns="540000" anchor="ctr" anchorCtr="0"/>
          <a:lstStyle>
            <a:lvl1pPr algn="ctr">
              <a:defRPr sz="1400" b="0"/>
            </a:lvl1pPr>
          </a:lstStyle>
          <a:p>
            <a:r>
              <a:rPr lang="fr-FR"/>
              <a:t>Cliquez sur l'icône pour ajouter un tableau</a:t>
            </a:r>
          </a:p>
        </p:txBody>
      </p:sp>
      <p:sp>
        <p:nvSpPr>
          <p:cNvPr id="19" name="Espace réservé du texte 8"/>
          <p:cNvSpPr>
            <a:spLocks noGrp="1"/>
          </p:cNvSpPr>
          <p:nvPr>
            <p:ph type="body" sz="quarter" idx="13" hasCustomPrompt="1"/>
          </p:nvPr>
        </p:nvSpPr>
        <p:spPr bwMode="gray">
          <a:xfrm>
            <a:off x="358775" y="1459727"/>
            <a:ext cx="8426450" cy="351235"/>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20" name="Espace réservé du texte 8"/>
          <p:cNvSpPr>
            <a:spLocks noGrp="1"/>
          </p:cNvSpPr>
          <p:nvPr>
            <p:ph type="body" sz="quarter" idx="14" hasCustomPrompt="1"/>
          </p:nvPr>
        </p:nvSpPr>
        <p:spPr bwMode="gray">
          <a:xfrm>
            <a:off x="900113" y="2188475"/>
            <a:ext cx="2086792" cy="864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7864823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ommaire_Chapitre_4">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smtClean="0"/>
              <a:t>Année universitaire 2023-2024</a:t>
            </a:r>
            <a:endParaRPr lang="fr-FR"/>
          </a:p>
        </p:txBody>
      </p:sp>
      <p:sp>
        <p:nvSpPr>
          <p:cNvPr id="12" name="Espace réservé du numéro de diapositive 11"/>
          <p:cNvSpPr>
            <a:spLocks noGrp="1"/>
          </p:cNvSpPr>
          <p:nvPr>
            <p:ph type="sldNum" sz="quarter" idx="11"/>
          </p:nvPr>
        </p:nvSpPr>
        <p:spPr bwMode="gray">
          <a:xfrm>
            <a:off x="8784000" y="5001816"/>
            <a:ext cx="360000" cy="141684"/>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p>
        </p:txBody>
      </p:sp>
      <p:sp>
        <p:nvSpPr>
          <p:cNvPr id="10" name="Forme libre 9"/>
          <p:cNvSpPr/>
          <p:nvPr/>
        </p:nvSpPr>
        <p:spPr>
          <a:xfrm>
            <a:off x="3779838" y="376237"/>
            <a:ext cx="5005387" cy="1763465"/>
          </a:xfrm>
          <a:custGeom>
            <a:avLst/>
            <a:gdLst>
              <a:gd name="connsiteX0" fmla="*/ 0 w 5005387"/>
              <a:gd name="connsiteY0" fmla="*/ 0 h 1763465"/>
              <a:gd name="connsiteX1" fmla="*/ 5005385 w 5005387"/>
              <a:gd name="connsiteY1" fmla="*/ 0 h 1763465"/>
              <a:gd name="connsiteX2" fmla="*/ 5005385 w 5005387"/>
              <a:gd name="connsiteY2" fmla="*/ 762664 h 1763465"/>
              <a:gd name="connsiteX3" fmla="*/ 5005386 w 5005387"/>
              <a:gd name="connsiteY3" fmla="*/ 762664 h 1763465"/>
              <a:gd name="connsiteX4" fmla="*/ 5005386 w 5005387"/>
              <a:gd name="connsiteY4" fmla="*/ 1014644 h 1763465"/>
              <a:gd name="connsiteX5" fmla="*/ 5005387 w 5005387"/>
              <a:gd name="connsiteY5" fmla="*/ 1014664 h 1763465"/>
              <a:gd name="connsiteX6" fmla="*/ 4256587 w 5005387"/>
              <a:gd name="connsiteY6" fmla="*/ 1763465 h 1763465"/>
              <a:gd name="connsiteX7" fmla="*/ 4256577 w 5005387"/>
              <a:gd name="connsiteY7" fmla="*/ 1763464 h 1763465"/>
              <a:gd name="connsiteX8" fmla="*/ 4068762 w 5005387"/>
              <a:gd name="connsiteY8" fmla="*/ 1763464 h 1763465"/>
              <a:gd name="connsiteX9" fmla="*/ 4068762 w 5005387"/>
              <a:gd name="connsiteY9" fmla="*/ 1763465 h 1763465"/>
              <a:gd name="connsiteX10" fmla="*/ 0 w 5005387"/>
              <a:gd name="connsiteY10" fmla="*/ 1763465 h 1763465"/>
              <a:gd name="connsiteX11" fmla="*/ 0 w 5005387"/>
              <a:gd name="connsiteY11" fmla="*/ 881733 h 1763465"/>
              <a:gd name="connsiteX12" fmla="*/ 0 w 5005387"/>
              <a:gd name="connsiteY12" fmla="*/ 574676 h 17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387" h="1763465">
                <a:moveTo>
                  <a:pt x="0" y="0"/>
                </a:moveTo>
                <a:lnTo>
                  <a:pt x="5005385" y="0"/>
                </a:lnTo>
                <a:lnTo>
                  <a:pt x="5005385" y="762664"/>
                </a:lnTo>
                <a:lnTo>
                  <a:pt x="5005386" y="762664"/>
                </a:lnTo>
                <a:lnTo>
                  <a:pt x="5005386" y="1014644"/>
                </a:lnTo>
                <a:lnTo>
                  <a:pt x="5005387" y="1014664"/>
                </a:lnTo>
                <a:cubicBezTo>
                  <a:pt x="5005387" y="1428215"/>
                  <a:pt x="4670138" y="1763465"/>
                  <a:pt x="4256587" y="1763465"/>
                </a:cubicBezTo>
                <a:lnTo>
                  <a:pt x="4256577" y="1763464"/>
                </a:lnTo>
                <a:lnTo>
                  <a:pt x="4068762" y="1763464"/>
                </a:lnTo>
                <a:lnTo>
                  <a:pt x="4068762" y="1763465"/>
                </a:lnTo>
                <a:lnTo>
                  <a:pt x="0" y="1763465"/>
                </a:lnTo>
                <a:lnTo>
                  <a:pt x="0" y="881733"/>
                </a:lnTo>
                <a:lnTo>
                  <a:pt x="0" y="5746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Titre 1"/>
          <p:cNvSpPr>
            <a:spLocks noGrp="1"/>
          </p:cNvSpPr>
          <p:nvPr>
            <p:ph type="title" hasCustomPrompt="1"/>
          </p:nvPr>
        </p:nvSpPr>
        <p:spPr bwMode="gray">
          <a:xfrm>
            <a:off x="4181719" y="613725"/>
            <a:ext cx="4098292" cy="1260000"/>
          </a:xfrm>
        </p:spPr>
        <p:txBody>
          <a:bodyPr anchor="ctr" anchorCtr="0"/>
          <a:lstStyle>
            <a:lvl1pPr>
              <a:lnSpc>
                <a:spcPct val="110000"/>
              </a:lnSpc>
              <a:defRPr sz="2900">
                <a:solidFill>
                  <a:schemeClr val="bg1"/>
                </a:solidFill>
              </a:defRPr>
            </a:lvl1pPr>
          </a:lstStyle>
          <a:p>
            <a:r>
              <a:rPr lang="fr-FR" noProof="0" dirty="0"/>
              <a:t>Titre</a:t>
            </a:r>
          </a:p>
        </p:txBody>
      </p:sp>
      <p:sp>
        <p:nvSpPr>
          <p:cNvPr id="15" name="Espace réservé du texte 17"/>
          <p:cNvSpPr>
            <a:spLocks noGrp="1"/>
          </p:cNvSpPr>
          <p:nvPr>
            <p:ph type="body" sz="quarter" idx="13" hasCustomPrompt="1"/>
          </p:nvPr>
        </p:nvSpPr>
        <p:spPr bwMode="gray">
          <a:xfrm>
            <a:off x="0" y="0"/>
            <a:ext cx="3276000" cy="2628000"/>
          </a:xfrm>
        </p:spPr>
        <p:txBody>
          <a:bodyPr anchor="b" anchorCtr="0"/>
          <a:lstStyle>
            <a:lvl1pPr algn="r">
              <a:lnSpc>
                <a:spcPct val="100000"/>
              </a:lnSpc>
              <a:defRPr sz="17000" b="0">
                <a:solidFill>
                  <a:schemeClr val="accent3"/>
                </a:solidFill>
              </a:defRPr>
            </a:lvl1pPr>
          </a:lstStyle>
          <a:p>
            <a:pPr lvl="0"/>
            <a:r>
              <a:rPr lang="fr-FR" dirty="0"/>
              <a:t>00.</a:t>
            </a:r>
          </a:p>
        </p:txBody>
      </p:sp>
      <p:sp>
        <p:nvSpPr>
          <p:cNvPr id="16" name="Espace réservé du texte 19"/>
          <p:cNvSpPr>
            <a:spLocks noGrp="1"/>
          </p:cNvSpPr>
          <p:nvPr>
            <p:ph type="body" sz="quarter" idx="14" hasCustomPrompt="1"/>
          </p:nvPr>
        </p:nvSpPr>
        <p:spPr bwMode="gray">
          <a:xfrm>
            <a:off x="358775" y="2355849"/>
            <a:ext cx="8426451" cy="2411413"/>
          </a:xfrm>
        </p:spPr>
        <p:txBody>
          <a:bodyPr/>
          <a:lstStyle>
            <a:lvl1pPr>
              <a:spcAft>
                <a:spcPts val="16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3944044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hapitre_4">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785225" y="5001816"/>
            <a:ext cx="360000" cy="141684"/>
          </a:xfrm>
        </p:spPr>
        <p:txBody>
          <a:bodyPr/>
          <a:lstStyle>
            <a:lvl1pPr>
              <a:defRPr b="0"/>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8" name="Forme libre 7"/>
          <p:cNvSpPr/>
          <p:nvPr/>
        </p:nvSpPr>
        <p:spPr>
          <a:xfrm>
            <a:off x="3491880" y="2355850"/>
            <a:ext cx="5293343" cy="2411413"/>
          </a:xfrm>
          <a:custGeom>
            <a:avLst/>
            <a:gdLst>
              <a:gd name="connsiteX0" fmla="*/ 0 w 5293343"/>
              <a:gd name="connsiteY0" fmla="*/ 0 h 2411413"/>
              <a:gd name="connsiteX1" fmla="*/ 5293341 w 5293343"/>
              <a:gd name="connsiteY1" fmla="*/ 0 h 2411413"/>
              <a:gd name="connsiteX2" fmla="*/ 5293341 w 5293343"/>
              <a:gd name="connsiteY2" fmla="*/ 1410612 h 2411413"/>
              <a:gd name="connsiteX3" fmla="*/ 5293342 w 5293343"/>
              <a:gd name="connsiteY3" fmla="*/ 1410612 h 2411413"/>
              <a:gd name="connsiteX4" fmla="*/ 5293342 w 5293343"/>
              <a:gd name="connsiteY4" fmla="*/ 1662592 h 2411413"/>
              <a:gd name="connsiteX5" fmla="*/ 5293343 w 5293343"/>
              <a:gd name="connsiteY5" fmla="*/ 1662612 h 2411413"/>
              <a:gd name="connsiteX6" fmla="*/ 4544543 w 5293343"/>
              <a:gd name="connsiteY6" fmla="*/ 2411413 h 2411413"/>
              <a:gd name="connsiteX7" fmla="*/ 4544533 w 5293343"/>
              <a:gd name="connsiteY7" fmla="*/ 2411412 h 2411413"/>
              <a:gd name="connsiteX8" fmla="*/ 4356718 w 5293343"/>
              <a:gd name="connsiteY8" fmla="*/ 2411412 h 2411413"/>
              <a:gd name="connsiteX9" fmla="*/ 4356718 w 5293343"/>
              <a:gd name="connsiteY9" fmla="*/ 2411413 h 2411413"/>
              <a:gd name="connsiteX10" fmla="*/ 0 w 5293343"/>
              <a:gd name="connsiteY10" fmla="*/ 2411413 h 2411413"/>
              <a:gd name="connsiteX11" fmla="*/ 0 w 5293343"/>
              <a:gd name="connsiteY11" fmla="*/ 1529681 h 2411413"/>
              <a:gd name="connsiteX12" fmla="*/ 0 w 5293343"/>
              <a:gd name="connsiteY12" fmla="*/ 1222624 h 241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3343" h="2411413">
                <a:moveTo>
                  <a:pt x="0" y="0"/>
                </a:moveTo>
                <a:lnTo>
                  <a:pt x="5293341" y="0"/>
                </a:lnTo>
                <a:lnTo>
                  <a:pt x="5293341" y="1410612"/>
                </a:lnTo>
                <a:lnTo>
                  <a:pt x="5293342" y="1410612"/>
                </a:lnTo>
                <a:lnTo>
                  <a:pt x="5293342" y="1662592"/>
                </a:lnTo>
                <a:lnTo>
                  <a:pt x="5293343" y="1662612"/>
                </a:lnTo>
                <a:cubicBezTo>
                  <a:pt x="5293343" y="2076163"/>
                  <a:pt x="4958094" y="2411413"/>
                  <a:pt x="4544543" y="2411413"/>
                </a:cubicBezTo>
                <a:lnTo>
                  <a:pt x="4544533" y="2411412"/>
                </a:lnTo>
                <a:lnTo>
                  <a:pt x="4356718" y="2411412"/>
                </a:lnTo>
                <a:lnTo>
                  <a:pt x="4356718" y="2411413"/>
                </a:lnTo>
                <a:lnTo>
                  <a:pt x="0" y="2411413"/>
                </a:lnTo>
                <a:lnTo>
                  <a:pt x="0" y="1529681"/>
                </a:lnTo>
                <a:lnTo>
                  <a:pt x="0" y="122262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5" name="Espace réservé du texte 8"/>
          <p:cNvSpPr>
            <a:spLocks noGrp="1"/>
          </p:cNvSpPr>
          <p:nvPr>
            <p:ph type="body" sz="quarter" idx="13" hasCustomPrompt="1"/>
          </p:nvPr>
        </p:nvSpPr>
        <p:spPr bwMode="gray">
          <a:xfrm>
            <a:off x="4081485" y="2571750"/>
            <a:ext cx="4162403" cy="1971219"/>
          </a:xfrm>
        </p:spPr>
        <p:txBody>
          <a:bodyPr anchor="ctr" anchorCtr="0"/>
          <a:lstStyle>
            <a:lvl1pPr>
              <a:lnSpc>
                <a:spcPct val="110000"/>
              </a:lnSpc>
              <a:defRPr sz="2900">
                <a:solidFill>
                  <a:schemeClr val="bg1"/>
                </a:solidFill>
              </a:defRPr>
            </a:lvl1pPr>
          </a:lstStyle>
          <a:p>
            <a:pPr lvl="0"/>
            <a:r>
              <a:rPr lang="fr-FR" dirty="0"/>
              <a:t>Titre du chapitre</a:t>
            </a:r>
          </a:p>
        </p:txBody>
      </p:sp>
      <p:sp>
        <p:nvSpPr>
          <p:cNvPr id="9" name="Titre 1"/>
          <p:cNvSpPr>
            <a:spLocks noGrp="1"/>
          </p:cNvSpPr>
          <p:nvPr>
            <p:ph type="title" hasCustomPrompt="1"/>
          </p:nvPr>
        </p:nvSpPr>
        <p:spPr bwMode="gray">
          <a:xfrm>
            <a:off x="0" y="0"/>
            <a:ext cx="3276600" cy="2844000"/>
          </a:xfrm>
        </p:spPr>
        <p:txBody>
          <a:bodyPr anchor="b" anchorCtr="0"/>
          <a:lstStyle>
            <a:lvl1pPr algn="r">
              <a:defRPr sz="17000" b="0">
                <a:solidFill>
                  <a:schemeClr val="accent3"/>
                </a:solidFill>
              </a:defRPr>
            </a:lvl1pPr>
          </a:lstStyle>
          <a:p>
            <a:r>
              <a:rPr lang="fr-FR" noProof="0" dirty="0"/>
              <a:t>00.</a:t>
            </a:r>
          </a:p>
        </p:txBody>
      </p:sp>
    </p:spTree>
    <p:extLst>
      <p:ext uri="{BB962C8B-B14F-4D97-AF65-F5344CB8AC3E}">
        <p14:creationId xmlns:p14="http://schemas.microsoft.com/office/powerpoint/2010/main" val="161230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1503575" y="788988"/>
            <a:ext cx="7281649" cy="969906"/>
          </a:xfrm>
        </p:spPr>
        <p:txBody>
          <a:bodyPr/>
          <a:lstStyle>
            <a:lvl1pPr>
              <a:defRPr/>
            </a:lvl1pPr>
          </a:lstStyle>
          <a:p>
            <a:r>
              <a:rPr lang="fr-FR" noProof="0" dirty="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784000" y="5001816"/>
            <a:ext cx="360000" cy="141684"/>
          </a:xfrm>
        </p:spPr>
        <p:txBody>
          <a:bodyPr/>
          <a:lstStyle>
            <a:lvl1pPr>
              <a:defRPr sz="100"/>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9" name="Espace réservé du texte 8"/>
          <p:cNvSpPr>
            <a:spLocks noGrp="1"/>
          </p:cNvSpPr>
          <p:nvPr>
            <p:ph type="body" sz="quarter" idx="13" hasCustomPrompt="1"/>
          </p:nvPr>
        </p:nvSpPr>
        <p:spPr bwMode="gray">
          <a:xfrm>
            <a:off x="1503575" y="1988260"/>
            <a:ext cx="7281649" cy="2779004"/>
          </a:xfrm>
        </p:spPr>
        <p:txBody>
          <a:bodyPr/>
          <a:lstStyle>
            <a:lvl1pPr>
              <a:spcAft>
                <a:spcPts val="1200"/>
              </a:spcAft>
              <a:tabLst>
                <a:tab pos="648000" algn="l"/>
                <a:tab pos="7488000" algn="r"/>
              </a:tabLst>
              <a:defRPr/>
            </a:lvl1pPr>
            <a:lvl2pPr>
              <a:tabLst>
                <a:tab pos="648000" algn="l"/>
                <a:tab pos="6876000" algn="r"/>
              </a:tabLst>
              <a:defRPr/>
            </a:lvl2pPr>
            <a:lvl3pPr>
              <a:tabLst>
                <a:tab pos="648000" algn="l"/>
                <a:tab pos="6876000" algn="r"/>
              </a:tabLst>
              <a:defRPr/>
            </a:lvl3pPr>
            <a:lvl4pPr>
              <a:tabLst>
                <a:tab pos="648000" algn="l"/>
                <a:tab pos="6876000" algn="r"/>
              </a:tabLst>
              <a:defRPr/>
            </a:lvl4pPr>
            <a:lvl5pPr>
              <a:tabLst>
                <a:tab pos="648000" algn="l"/>
                <a:tab pos="6876000" algn="r"/>
              </a:tabLst>
              <a:defRPr/>
            </a:lvl5pPr>
          </a:lstStyle>
          <a:p>
            <a:pPr lvl="0"/>
            <a:r>
              <a:rPr lang="fr-FR" dirty="0"/>
              <a:t>Titre du chapitre</a:t>
            </a:r>
          </a:p>
        </p:txBody>
      </p:sp>
      <p:sp>
        <p:nvSpPr>
          <p:cNvPr id="10" name="Forme libre 9"/>
          <p:cNvSpPr/>
          <p:nvPr/>
        </p:nvSpPr>
        <p:spPr>
          <a:xfrm flipH="1">
            <a:off x="358775" y="376238"/>
            <a:ext cx="1144801" cy="1144801"/>
          </a:xfrm>
          <a:custGeom>
            <a:avLst/>
            <a:gdLst>
              <a:gd name="connsiteX0" fmla="*/ 1144801 w 1144801"/>
              <a:gd name="connsiteY0" fmla="*/ 748801 h 1144801"/>
              <a:gd name="connsiteX1" fmla="*/ 396001 w 1144801"/>
              <a:gd name="connsiteY1" fmla="*/ 0 h 1144801"/>
              <a:gd name="connsiteX2" fmla="*/ 395991 w 1144801"/>
              <a:gd name="connsiteY2" fmla="*/ 1 h 1144801"/>
              <a:gd name="connsiteX3" fmla="*/ 1 w 1144801"/>
              <a:gd name="connsiteY3" fmla="*/ 1 h 1144801"/>
              <a:gd name="connsiteX4" fmla="*/ 1 w 1144801"/>
              <a:gd name="connsiteY4" fmla="*/ 115583 h 1144801"/>
              <a:gd name="connsiteX5" fmla="*/ 0 w 1144801"/>
              <a:gd name="connsiteY5" fmla="*/ 115584 h 1144801"/>
              <a:gd name="connsiteX6" fmla="*/ 0 w 1144801"/>
              <a:gd name="connsiteY6" fmla="*/ 1144801 h 1144801"/>
              <a:gd name="connsiteX7" fmla="*/ 1029217 w 1144801"/>
              <a:gd name="connsiteY7" fmla="*/ 1144801 h 1144801"/>
              <a:gd name="connsiteX8" fmla="*/ 1029218 w 1144801"/>
              <a:gd name="connsiteY8" fmla="*/ 1144801 h 1144801"/>
              <a:gd name="connsiteX9" fmla="*/ 1144800 w 1144801"/>
              <a:gd name="connsiteY9" fmla="*/ 1144801 h 1144801"/>
              <a:gd name="connsiteX10" fmla="*/ 1144800 w 1144801"/>
              <a:gd name="connsiteY10" fmla="*/ 748820 h 114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801" h="1144801">
                <a:moveTo>
                  <a:pt x="1144801" y="748801"/>
                </a:moveTo>
                <a:cubicBezTo>
                  <a:pt x="1144801" y="335250"/>
                  <a:pt x="809552" y="0"/>
                  <a:pt x="396001" y="0"/>
                </a:cubicBezTo>
                <a:lnTo>
                  <a:pt x="395991" y="1"/>
                </a:lnTo>
                <a:lnTo>
                  <a:pt x="1" y="1"/>
                </a:lnTo>
                <a:lnTo>
                  <a:pt x="1" y="115583"/>
                </a:lnTo>
                <a:lnTo>
                  <a:pt x="0" y="115584"/>
                </a:lnTo>
                <a:lnTo>
                  <a:pt x="0" y="1144801"/>
                </a:lnTo>
                <a:lnTo>
                  <a:pt x="1029217" y="1144801"/>
                </a:lnTo>
                <a:lnTo>
                  <a:pt x="1029218" y="1144801"/>
                </a:lnTo>
                <a:lnTo>
                  <a:pt x="1144800" y="1144801"/>
                </a:lnTo>
                <a:lnTo>
                  <a:pt x="1144800" y="74882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re_Bloc et Texte_4">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3671901" y="789554"/>
            <a:ext cx="5113324" cy="354591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Forme libre 9"/>
          <p:cNvSpPr/>
          <p:nvPr/>
        </p:nvSpPr>
        <p:spPr>
          <a:xfrm>
            <a:off x="358775" y="788987"/>
            <a:ext cx="2917825" cy="1566738"/>
          </a:xfrm>
          <a:custGeom>
            <a:avLst/>
            <a:gdLst>
              <a:gd name="connsiteX0" fmla="*/ 0 w 2917825"/>
              <a:gd name="connsiteY0" fmla="*/ 0 h 1566738"/>
              <a:gd name="connsiteX1" fmla="*/ 1999824 w 2917825"/>
              <a:gd name="connsiteY1" fmla="*/ 0 h 1566738"/>
              <a:gd name="connsiteX2" fmla="*/ 1999824 w 2917825"/>
              <a:gd name="connsiteY2" fmla="*/ 1 h 1566738"/>
              <a:gd name="connsiteX3" fmla="*/ 2169003 w 2917825"/>
              <a:gd name="connsiteY3" fmla="*/ 1 h 1566738"/>
              <a:gd name="connsiteX4" fmla="*/ 2169023 w 2917825"/>
              <a:gd name="connsiteY4" fmla="*/ 0 h 1566738"/>
              <a:gd name="connsiteX5" fmla="*/ 2917824 w 2917825"/>
              <a:gd name="connsiteY5" fmla="*/ 748800 h 1566738"/>
              <a:gd name="connsiteX6" fmla="*/ 2917823 w 2917825"/>
              <a:gd name="connsiteY6" fmla="*/ 748810 h 1566738"/>
              <a:gd name="connsiteX7" fmla="*/ 2917823 w 2917825"/>
              <a:gd name="connsiteY7" fmla="*/ 977665 h 1566738"/>
              <a:gd name="connsiteX8" fmla="*/ 2917825 w 2917825"/>
              <a:gd name="connsiteY8" fmla="*/ 977665 h 1566738"/>
              <a:gd name="connsiteX9" fmla="*/ 2917825 w 2917825"/>
              <a:gd name="connsiteY9" fmla="*/ 1566738 h 1566738"/>
              <a:gd name="connsiteX10" fmla="*/ 0 w 2917825"/>
              <a:gd name="connsiteY10" fmla="*/ 1566738 h 1566738"/>
              <a:gd name="connsiteX11" fmla="*/ 0 w 2917825"/>
              <a:gd name="connsiteY11" fmla="*/ 1000801 h 1566738"/>
              <a:gd name="connsiteX12" fmla="*/ 0 w 2917825"/>
              <a:gd name="connsiteY12" fmla="*/ 977665 h 1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566738">
                <a:moveTo>
                  <a:pt x="0" y="0"/>
                </a:moveTo>
                <a:lnTo>
                  <a:pt x="1999824" y="0"/>
                </a:lnTo>
                <a:lnTo>
                  <a:pt x="1999824" y="1"/>
                </a:lnTo>
                <a:lnTo>
                  <a:pt x="2169003" y="1"/>
                </a:lnTo>
                <a:lnTo>
                  <a:pt x="2169023" y="0"/>
                </a:lnTo>
                <a:cubicBezTo>
                  <a:pt x="2582574" y="0"/>
                  <a:pt x="2917824" y="335249"/>
                  <a:pt x="2917824" y="748800"/>
                </a:cubicBezTo>
                <a:lnTo>
                  <a:pt x="2917823" y="748810"/>
                </a:lnTo>
                <a:lnTo>
                  <a:pt x="2917823" y="977665"/>
                </a:lnTo>
                <a:lnTo>
                  <a:pt x="2917825" y="977665"/>
                </a:lnTo>
                <a:lnTo>
                  <a:pt x="2917825" y="1566738"/>
                </a:lnTo>
                <a:lnTo>
                  <a:pt x="0" y="1566738"/>
                </a:lnTo>
                <a:lnTo>
                  <a:pt x="0" y="1000801"/>
                </a:lnTo>
                <a:lnTo>
                  <a:pt x="0" y="9776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Espace réservé du texte 8"/>
          <p:cNvSpPr>
            <a:spLocks noGrp="1"/>
          </p:cNvSpPr>
          <p:nvPr>
            <p:ph type="body" sz="quarter" idx="14" hasCustomPrompt="1"/>
          </p:nvPr>
        </p:nvSpPr>
        <p:spPr bwMode="gray">
          <a:xfrm>
            <a:off x="665108" y="1052728"/>
            <a:ext cx="2268000" cy="1080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2629934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re, texte et tableau_4">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7" name="Forme libre 16"/>
          <p:cNvSpPr/>
          <p:nvPr/>
        </p:nvSpPr>
        <p:spPr>
          <a:xfrm>
            <a:off x="358775" y="1963911"/>
            <a:ext cx="2917825" cy="1348089"/>
          </a:xfrm>
          <a:custGeom>
            <a:avLst/>
            <a:gdLst>
              <a:gd name="connsiteX0" fmla="*/ 0 w 2917825"/>
              <a:gd name="connsiteY0" fmla="*/ 0 h 1348089"/>
              <a:gd name="connsiteX1" fmla="*/ 1999824 w 2917825"/>
              <a:gd name="connsiteY1" fmla="*/ 0 h 1348089"/>
              <a:gd name="connsiteX2" fmla="*/ 1999824 w 2917825"/>
              <a:gd name="connsiteY2" fmla="*/ 1 h 1348089"/>
              <a:gd name="connsiteX3" fmla="*/ 2169003 w 2917825"/>
              <a:gd name="connsiteY3" fmla="*/ 1 h 1348089"/>
              <a:gd name="connsiteX4" fmla="*/ 2169023 w 2917825"/>
              <a:gd name="connsiteY4" fmla="*/ 0 h 1348089"/>
              <a:gd name="connsiteX5" fmla="*/ 2917824 w 2917825"/>
              <a:gd name="connsiteY5" fmla="*/ 748800 h 1348089"/>
              <a:gd name="connsiteX6" fmla="*/ 2917823 w 2917825"/>
              <a:gd name="connsiteY6" fmla="*/ 748810 h 1348089"/>
              <a:gd name="connsiteX7" fmla="*/ 2917823 w 2917825"/>
              <a:gd name="connsiteY7" fmla="*/ 977666 h 1348089"/>
              <a:gd name="connsiteX8" fmla="*/ 2917825 w 2917825"/>
              <a:gd name="connsiteY8" fmla="*/ 977666 h 1348089"/>
              <a:gd name="connsiteX9" fmla="*/ 2917825 w 2917825"/>
              <a:gd name="connsiteY9" fmla="*/ 1348089 h 1348089"/>
              <a:gd name="connsiteX10" fmla="*/ 0 w 2917825"/>
              <a:gd name="connsiteY10" fmla="*/ 1348089 h 1348089"/>
              <a:gd name="connsiteX11" fmla="*/ 0 w 2917825"/>
              <a:gd name="connsiteY11" fmla="*/ 1000801 h 1348089"/>
              <a:gd name="connsiteX12" fmla="*/ 0 w 2917825"/>
              <a:gd name="connsiteY12" fmla="*/ 977666 h 13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348089">
                <a:moveTo>
                  <a:pt x="0" y="0"/>
                </a:moveTo>
                <a:lnTo>
                  <a:pt x="1999824" y="0"/>
                </a:lnTo>
                <a:lnTo>
                  <a:pt x="1999824" y="1"/>
                </a:lnTo>
                <a:lnTo>
                  <a:pt x="2169003" y="1"/>
                </a:lnTo>
                <a:lnTo>
                  <a:pt x="2169023" y="0"/>
                </a:lnTo>
                <a:cubicBezTo>
                  <a:pt x="2582574" y="0"/>
                  <a:pt x="2917824" y="335249"/>
                  <a:pt x="2917824" y="748800"/>
                </a:cubicBezTo>
                <a:lnTo>
                  <a:pt x="2917823" y="748810"/>
                </a:lnTo>
                <a:lnTo>
                  <a:pt x="2917823" y="977666"/>
                </a:lnTo>
                <a:lnTo>
                  <a:pt x="2917825" y="977666"/>
                </a:lnTo>
                <a:lnTo>
                  <a:pt x="2917825" y="1348089"/>
                </a:lnTo>
                <a:lnTo>
                  <a:pt x="0" y="1348089"/>
                </a:lnTo>
                <a:lnTo>
                  <a:pt x="0" y="1000801"/>
                </a:lnTo>
                <a:lnTo>
                  <a:pt x="0" y="9776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8" name="Espace réservé du tableau 22"/>
          <p:cNvSpPr>
            <a:spLocks noGrp="1"/>
          </p:cNvSpPr>
          <p:nvPr>
            <p:ph type="tbl" sz="quarter" idx="15"/>
          </p:nvPr>
        </p:nvSpPr>
        <p:spPr bwMode="gray">
          <a:xfrm>
            <a:off x="358777" y="1958974"/>
            <a:ext cx="8426449" cy="2376489"/>
          </a:xfrm>
        </p:spPr>
        <p:txBody>
          <a:bodyPr tIns="540000" anchor="ctr" anchorCtr="0"/>
          <a:lstStyle>
            <a:lvl1pPr algn="ctr">
              <a:defRPr sz="1400" b="0"/>
            </a:lvl1pPr>
          </a:lstStyle>
          <a:p>
            <a:r>
              <a:rPr lang="fr-FR"/>
              <a:t>Cliquez sur l'icône pour ajouter un tableau</a:t>
            </a:r>
          </a:p>
        </p:txBody>
      </p:sp>
      <p:sp>
        <p:nvSpPr>
          <p:cNvPr id="19" name="Espace réservé du texte 8"/>
          <p:cNvSpPr>
            <a:spLocks noGrp="1"/>
          </p:cNvSpPr>
          <p:nvPr>
            <p:ph type="body" sz="quarter" idx="13" hasCustomPrompt="1"/>
          </p:nvPr>
        </p:nvSpPr>
        <p:spPr bwMode="gray">
          <a:xfrm>
            <a:off x="358775" y="1459727"/>
            <a:ext cx="8426450" cy="351235"/>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20" name="Espace réservé du texte 8"/>
          <p:cNvSpPr>
            <a:spLocks noGrp="1"/>
          </p:cNvSpPr>
          <p:nvPr>
            <p:ph type="body" sz="quarter" idx="14" hasCustomPrompt="1"/>
          </p:nvPr>
        </p:nvSpPr>
        <p:spPr bwMode="gray">
          <a:xfrm>
            <a:off x="900113" y="2188475"/>
            <a:ext cx="2086792" cy="864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424281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ommaire_Chapitre_5">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smtClean="0"/>
              <a:t>Année universitaire 2023-2024</a:t>
            </a:r>
            <a:endParaRPr lang="fr-FR"/>
          </a:p>
        </p:txBody>
      </p:sp>
      <p:sp>
        <p:nvSpPr>
          <p:cNvPr id="12" name="Espace réservé du numéro de diapositive 11"/>
          <p:cNvSpPr>
            <a:spLocks noGrp="1"/>
          </p:cNvSpPr>
          <p:nvPr>
            <p:ph type="sldNum" sz="quarter" idx="11"/>
          </p:nvPr>
        </p:nvSpPr>
        <p:spPr bwMode="gray">
          <a:xfrm>
            <a:off x="8784000" y="5001816"/>
            <a:ext cx="360000" cy="141684"/>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p>
        </p:txBody>
      </p:sp>
      <p:sp>
        <p:nvSpPr>
          <p:cNvPr id="10" name="Forme libre 9"/>
          <p:cNvSpPr/>
          <p:nvPr/>
        </p:nvSpPr>
        <p:spPr>
          <a:xfrm>
            <a:off x="3779838" y="376237"/>
            <a:ext cx="5005387" cy="1763465"/>
          </a:xfrm>
          <a:custGeom>
            <a:avLst/>
            <a:gdLst>
              <a:gd name="connsiteX0" fmla="*/ 0 w 5005387"/>
              <a:gd name="connsiteY0" fmla="*/ 0 h 1763465"/>
              <a:gd name="connsiteX1" fmla="*/ 5005385 w 5005387"/>
              <a:gd name="connsiteY1" fmla="*/ 0 h 1763465"/>
              <a:gd name="connsiteX2" fmla="*/ 5005385 w 5005387"/>
              <a:gd name="connsiteY2" fmla="*/ 762664 h 1763465"/>
              <a:gd name="connsiteX3" fmla="*/ 5005386 w 5005387"/>
              <a:gd name="connsiteY3" fmla="*/ 762664 h 1763465"/>
              <a:gd name="connsiteX4" fmla="*/ 5005386 w 5005387"/>
              <a:gd name="connsiteY4" fmla="*/ 1014644 h 1763465"/>
              <a:gd name="connsiteX5" fmla="*/ 5005387 w 5005387"/>
              <a:gd name="connsiteY5" fmla="*/ 1014664 h 1763465"/>
              <a:gd name="connsiteX6" fmla="*/ 4256587 w 5005387"/>
              <a:gd name="connsiteY6" fmla="*/ 1763465 h 1763465"/>
              <a:gd name="connsiteX7" fmla="*/ 4256577 w 5005387"/>
              <a:gd name="connsiteY7" fmla="*/ 1763464 h 1763465"/>
              <a:gd name="connsiteX8" fmla="*/ 4068762 w 5005387"/>
              <a:gd name="connsiteY8" fmla="*/ 1763464 h 1763465"/>
              <a:gd name="connsiteX9" fmla="*/ 4068762 w 5005387"/>
              <a:gd name="connsiteY9" fmla="*/ 1763465 h 1763465"/>
              <a:gd name="connsiteX10" fmla="*/ 0 w 5005387"/>
              <a:gd name="connsiteY10" fmla="*/ 1763465 h 1763465"/>
              <a:gd name="connsiteX11" fmla="*/ 0 w 5005387"/>
              <a:gd name="connsiteY11" fmla="*/ 881733 h 1763465"/>
              <a:gd name="connsiteX12" fmla="*/ 0 w 5005387"/>
              <a:gd name="connsiteY12" fmla="*/ 574676 h 17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387" h="1763465">
                <a:moveTo>
                  <a:pt x="0" y="0"/>
                </a:moveTo>
                <a:lnTo>
                  <a:pt x="5005385" y="0"/>
                </a:lnTo>
                <a:lnTo>
                  <a:pt x="5005385" y="762664"/>
                </a:lnTo>
                <a:lnTo>
                  <a:pt x="5005386" y="762664"/>
                </a:lnTo>
                <a:lnTo>
                  <a:pt x="5005386" y="1014644"/>
                </a:lnTo>
                <a:lnTo>
                  <a:pt x="5005387" y="1014664"/>
                </a:lnTo>
                <a:cubicBezTo>
                  <a:pt x="5005387" y="1428215"/>
                  <a:pt x="4670138" y="1763465"/>
                  <a:pt x="4256587" y="1763465"/>
                </a:cubicBezTo>
                <a:lnTo>
                  <a:pt x="4256577" y="1763464"/>
                </a:lnTo>
                <a:lnTo>
                  <a:pt x="4068762" y="1763464"/>
                </a:lnTo>
                <a:lnTo>
                  <a:pt x="4068762" y="1763465"/>
                </a:lnTo>
                <a:lnTo>
                  <a:pt x="0" y="1763465"/>
                </a:lnTo>
                <a:lnTo>
                  <a:pt x="0" y="881733"/>
                </a:lnTo>
                <a:lnTo>
                  <a:pt x="0" y="5746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Titre 1"/>
          <p:cNvSpPr>
            <a:spLocks noGrp="1"/>
          </p:cNvSpPr>
          <p:nvPr>
            <p:ph type="title" hasCustomPrompt="1"/>
          </p:nvPr>
        </p:nvSpPr>
        <p:spPr bwMode="gray">
          <a:xfrm>
            <a:off x="4181719" y="613725"/>
            <a:ext cx="4098292" cy="1260000"/>
          </a:xfrm>
        </p:spPr>
        <p:txBody>
          <a:bodyPr anchor="ctr" anchorCtr="0"/>
          <a:lstStyle>
            <a:lvl1pPr>
              <a:lnSpc>
                <a:spcPct val="110000"/>
              </a:lnSpc>
              <a:defRPr sz="2900">
                <a:solidFill>
                  <a:schemeClr val="bg1"/>
                </a:solidFill>
              </a:defRPr>
            </a:lvl1pPr>
          </a:lstStyle>
          <a:p>
            <a:r>
              <a:rPr lang="fr-FR" noProof="0" dirty="0"/>
              <a:t>Titre</a:t>
            </a:r>
          </a:p>
        </p:txBody>
      </p:sp>
      <p:sp>
        <p:nvSpPr>
          <p:cNvPr id="15" name="Espace réservé du texte 17"/>
          <p:cNvSpPr>
            <a:spLocks noGrp="1"/>
          </p:cNvSpPr>
          <p:nvPr>
            <p:ph type="body" sz="quarter" idx="13" hasCustomPrompt="1"/>
          </p:nvPr>
        </p:nvSpPr>
        <p:spPr bwMode="gray">
          <a:xfrm>
            <a:off x="0" y="0"/>
            <a:ext cx="3276000" cy="2628000"/>
          </a:xfrm>
        </p:spPr>
        <p:txBody>
          <a:bodyPr anchor="b" anchorCtr="0"/>
          <a:lstStyle>
            <a:lvl1pPr algn="r">
              <a:lnSpc>
                <a:spcPct val="100000"/>
              </a:lnSpc>
              <a:defRPr sz="17000" b="0">
                <a:solidFill>
                  <a:schemeClr val="accent2"/>
                </a:solidFill>
              </a:defRPr>
            </a:lvl1pPr>
          </a:lstStyle>
          <a:p>
            <a:pPr lvl="0"/>
            <a:r>
              <a:rPr lang="fr-FR" dirty="0"/>
              <a:t>00.</a:t>
            </a:r>
          </a:p>
        </p:txBody>
      </p:sp>
      <p:sp>
        <p:nvSpPr>
          <p:cNvPr id="16" name="Espace réservé du texte 19"/>
          <p:cNvSpPr>
            <a:spLocks noGrp="1"/>
          </p:cNvSpPr>
          <p:nvPr>
            <p:ph type="body" sz="quarter" idx="14" hasCustomPrompt="1"/>
          </p:nvPr>
        </p:nvSpPr>
        <p:spPr bwMode="gray">
          <a:xfrm>
            <a:off x="358775" y="2355849"/>
            <a:ext cx="8426451" cy="2411413"/>
          </a:xfrm>
        </p:spPr>
        <p:txBody>
          <a:bodyPr/>
          <a:lstStyle>
            <a:lvl1pPr>
              <a:spcAft>
                <a:spcPts val="16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113912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hapitre_5">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785225" y="5001816"/>
            <a:ext cx="360000" cy="141684"/>
          </a:xfrm>
        </p:spPr>
        <p:txBody>
          <a:bodyPr/>
          <a:lstStyle>
            <a:lvl1pPr>
              <a:defRPr b="0"/>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a:xfrm>
            <a:off x="8785225" y="5001816"/>
            <a:ext cx="358775" cy="141684"/>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8" name="Forme libre 7"/>
          <p:cNvSpPr/>
          <p:nvPr/>
        </p:nvSpPr>
        <p:spPr>
          <a:xfrm>
            <a:off x="3491880" y="2355850"/>
            <a:ext cx="5293343" cy="2411413"/>
          </a:xfrm>
          <a:custGeom>
            <a:avLst/>
            <a:gdLst>
              <a:gd name="connsiteX0" fmla="*/ 0 w 5293343"/>
              <a:gd name="connsiteY0" fmla="*/ 0 h 2411413"/>
              <a:gd name="connsiteX1" fmla="*/ 5293341 w 5293343"/>
              <a:gd name="connsiteY1" fmla="*/ 0 h 2411413"/>
              <a:gd name="connsiteX2" fmla="*/ 5293341 w 5293343"/>
              <a:gd name="connsiteY2" fmla="*/ 1410612 h 2411413"/>
              <a:gd name="connsiteX3" fmla="*/ 5293342 w 5293343"/>
              <a:gd name="connsiteY3" fmla="*/ 1410612 h 2411413"/>
              <a:gd name="connsiteX4" fmla="*/ 5293342 w 5293343"/>
              <a:gd name="connsiteY4" fmla="*/ 1662592 h 2411413"/>
              <a:gd name="connsiteX5" fmla="*/ 5293343 w 5293343"/>
              <a:gd name="connsiteY5" fmla="*/ 1662612 h 2411413"/>
              <a:gd name="connsiteX6" fmla="*/ 4544543 w 5293343"/>
              <a:gd name="connsiteY6" fmla="*/ 2411413 h 2411413"/>
              <a:gd name="connsiteX7" fmla="*/ 4544533 w 5293343"/>
              <a:gd name="connsiteY7" fmla="*/ 2411412 h 2411413"/>
              <a:gd name="connsiteX8" fmla="*/ 4356718 w 5293343"/>
              <a:gd name="connsiteY8" fmla="*/ 2411412 h 2411413"/>
              <a:gd name="connsiteX9" fmla="*/ 4356718 w 5293343"/>
              <a:gd name="connsiteY9" fmla="*/ 2411413 h 2411413"/>
              <a:gd name="connsiteX10" fmla="*/ 0 w 5293343"/>
              <a:gd name="connsiteY10" fmla="*/ 2411413 h 2411413"/>
              <a:gd name="connsiteX11" fmla="*/ 0 w 5293343"/>
              <a:gd name="connsiteY11" fmla="*/ 1529681 h 2411413"/>
              <a:gd name="connsiteX12" fmla="*/ 0 w 5293343"/>
              <a:gd name="connsiteY12" fmla="*/ 1222624 h 241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3343" h="2411413">
                <a:moveTo>
                  <a:pt x="0" y="0"/>
                </a:moveTo>
                <a:lnTo>
                  <a:pt x="5293341" y="0"/>
                </a:lnTo>
                <a:lnTo>
                  <a:pt x="5293341" y="1410612"/>
                </a:lnTo>
                <a:lnTo>
                  <a:pt x="5293342" y="1410612"/>
                </a:lnTo>
                <a:lnTo>
                  <a:pt x="5293342" y="1662592"/>
                </a:lnTo>
                <a:lnTo>
                  <a:pt x="5293343" y="1662612"/>
                </a:lnTo>
                <a:cubicBezTo>
                  <a:pt x="5293343" y="2076163"/>
                  <a:pt x="4958094" y="2411413"/>
                  <a:pt x="4544543" y="2411413"/>
                </a:cubicBezTo>
                <a:lnTo>
                  <a:pt x="4544533" y="2411412"/>
                </a:lnTo>
                <a:lnTo>
                  <a:pt x="4356718" y="2411412"/>
                </a:lnTo>
                <a:lnTo>
                  <a:pt x="4356718" y="2411413"/>
                </a:lnTo>
                <a:lnTo>
                  <a:pt x="0" y="2411413"/>
                </a:lnTo>
                <a:lnTo>
                  <a:pt x="0" y="1529681"/>
                </a:lnTo>
                <a:lnTo>
                  <a:pt x="0" y="12226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5" name="Espace réservé du texte 8"/>
          <p:cNvSpPr>
            <a:spLocks noGrp="1"/>
          </p:cNvSpPr>
          <p:nvPr>
            <p:ph type="body" sz="quarter" idx="13" hasCustomPrompt="1"/>
          </p:nvPr>
        </p:nvSpPr>
        <p:spPr bwMode="gray">
          <a:xfrm>
            <a:off x="4081485" y="2571750"/>
            <a:ext cx="4162403" cy="1971219"/>
          </a:xfrm>
        </p:spPr>
        <p:txBody>
          <a:bodyPr anchor="ctr" anchorCtr="0"/>
          <a:lstStyle>
            <a:lvl1pPr>
              <a:lnSpc>
                <a:spcPct val="110000"/>
              </a:lnSpc>
              <a:defRPr sz="2900">
                <a:solidFill>
                  <a:schemeClr val="bg1"/>
                </a:solidFill>
              </a:defRPr>
            </a:lvl1pPr>
          </a:lstStyle>
          <a:p>
            <a:pPr lvl="0"/>
            <a:r>
              <a:rPr lang="fr-FR" dirty="0"/>
              <a:t>Titre du chapitre</a:t>
            </a:r>
          </a:p>
        </p:txBody>
      </p:sp>
      <p:sp>
        <p:nvSpPr>
          <p:cNvPr id="9" name="Titre 1"/>
          <p:cNvSpPr>
            <a:spLocks noGrp="1"/>
          </p:cNvSpPr>
          <p:nvPr>
            <p:ph type="title" hasCustomPrompt="1"/>
          </p:nvPr>
        </p:nvSpPr>
        <p:spPr bwMode="gray">
          <a:xfrm>
            <a:off x="0" y="0"/>
            <a:ext cx="3276600" cy="2844000"/>
          </a:xfrm>
        </p:spPr>
        <p:txBody>
          <a:bodyPr anchor="b" anchorCtr="0"/>
          <a:lstStyle>
            <a:lvl1pPr algn="r">
              <a:defRPr sz="17000" b="0">
                <a:solidFill>
                  <a:schemeClr val="accent2"/>
                </a:solidFill>
              </a:defRPr>
            </a:lvl1pPr>
          </a:lstStyle>
          <a:p>
            <a:r>
              <a:rPr lang="fr-FR" noProof="0" dirty="0"/>
              <a:t>00.</a:t>
            </a:r>
          </a:p>
        </p:txBody>
      </p:sp>
    </p:spTree>
    <p:extLst>
      <p:ext uri="{BB962C8B-B14F-4D97-AF65-F5344CB8AC3E}">
        <p14:creationId xmlns:p14="http://schemas.microsoft.com/office/powerpoint/2010/main" val="3888223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_Bloc et Texte_5">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3671901" y="789385"/>
            <a:ext cx="5113324" cy="3546078"/>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Forme libre 9"/>
          <p:cNvSpPr/>
          <p:nvPr/>
        </p:nvSpPr>
        <p:spPr>
          <a:xfrm>
            <a:off x="358775" y="788987"/>
            <a:ext cx="2917825" cy="1566738"/>
          </a:xfrm>
          <a:custGeom>
            <a:avLst/>
            <a:gdLst>
              <a:gd name="connsiteX0" fmla="*/ 0 w 2917825"/>
              <a:gd name="connsiteY0" fmla="*/ 0 h 1566738"/>
              <a:gd name="connsiteX1" fmla="*/ 1999824 w 2917825"/>
              <a:gd name="connsiteY1" fmla="*/ 0 h 1566738"/>
              <a:gd name="connsiteX2" fmla="*/ 1999824 w 2917825"/>
              <a:gd name="connsiteY2" fmla="*/ 1 h 1566738"/>
              <a:gd name="connsiteX3" fmla="*/ 2169003 w 2917825"/>
              <a:gd name="connsiteY3" fmla="*/ 1 h 1566738"/>
              <a:gd name="connsiteX4" fmla="*/ 2169023 w 2917825"/>
              <a:gd name="connsiteY4" fmla="*/ 0 h 1566738"/>
              <a:gd name="connsiteX5" fmla="*/ 2917824 w 2917825"/>
              <a:gd name="connsiteY5" fmla="*/ 748800 h 1566738"/>
              <a:gd name="connsiteX6" fmla="*/ 2917823 w 2917825"/>
              <a:gd name="connsiteY6" fmla="*/ 748810 h 1566738"/>
              <a:gd name="connsiteX7" fmla="*/ 2917823 w 2917825"/>
              <a:gd name="connsiteY7" fmla="*/ 977665 h 1566738"/>
              <a:gd name="connsiteX8" fmla="*/ 2917825 w 2917825"/>
              <a:gd name="connsiteY8" fmla="*/ 977665 h 1566738"/>
              <a:gd name="connsiteX9" fmla="*/ 2917825 w 2917825"/>
              <a:gd name="connsiteY9" fmla="*/ 1566738 h 1566738"/>
              <a:gd name="connsiteX10" fmla="*/ 0 w 2917825"/>
              <a:gd name="connsiteY10" fmla="*/ 1566738 h 1566738"/>
              <a:gd name="connsiteX11" fmla="*/ 0 w 2917825"/>
              <a:gd name="connsiteY11" fmla="*/ 1000801 h 1566738"/>
              <a:gd name="connsiteX12" fmla="*/ 0 w 2917825"/>
              <a:gd name="connsiteY12" fmla="*/ 977665 h 1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566738">
                <a:moveTo>
                  <a:pt x="0" y="0"/>
                </a:moveTo>
                <a:lnTo>
                  <a:pt x="1999824" y="0"/>
                </a:lnTo>
                <a:lnTo>
                  <a:pt x="1999824" y="1"/>
                </a:lnTo>
                <a:lnTo>
                  <a:pt x="2169003" y="1"/>
                </a:lnTo>
                <a:lnTo>
                  <a:pt x="2169023" y="0"/>
                </a:lnTo>
                <a:cubicBezTo>
                  <a:pt x="2582574" y="0"/>
                  <a:pt x="2917824" y="335249"/>
                  <a:pt x="2917824" y="748800"/>
                </a:cubicBezTo>
                <a:lnTo>
                  <a:pt x="2917823" y="748810"/>
                </a:lnTo>
                <a:lnTo>
                  <a:pt x="2917823" y="977665"/>
                </a:lnTo>
                <a:lnTo>
                  <a:pt x="2917825" y="977665"/>
                </a:lnTo>
                <a:lnTo>
                  <a:pt x="2917825" y="1566738"/>
                </a:lnTo>
                <a:lnTo>
                  <a:pt x="0" y="1566738"/>
                </a:lnTo>
                <a:lnTo>
                  <a:pt x="0" y="1000801"/>
                </a:lnTo>
                <a:lnTo>
                  <a:pt x="0" y="9776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4" name="Espace réservé du texte 8"/>
          <p:cNvSpPr>
            <a:spLocks noGrp="1"/>
          </p:cNvSpPr>
          <p:nvPr>
            <p:ph type="body" sz="quarter" idx="14" hasCustomPrompt="1"/>
          </p:nvPr>
        </p:nvSpPr>
        <p:spPr bwMode="gray">
          <a:xfrm>
            <a:off x="665108" y="1052728"/>
            <a:ext cx="2268000" cy="1080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42654296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re, texte et tableau_5">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7" name="Forme libre 16"/>
          <p:cNvSpPr/>
          <p:nvPr/>
        </p:nvSpPr>
        <p:spPr>
          <a:xfrm>
            <a:off x="358775" y="1963911"/>
            <a:ext cx="2917825" cy="1348089"/>
          </a:xfrm>
          <a:custGeom>
            <a:avLst/>
            <a:gdLst>
              <a:gd name="connsiteX0" fmla="*/ 0 w 2917825"/>
              <a:gd name="connsiteY0" fmla="*/ 0 h 1348089"/>
              <a:gd name="connsiteX1" fmla="*/ 1999824 w 2917825"/>
              <a:gd name="connsiteY1" fmla="*/ 0 h 1348089"/>
              <a:gd name="connsiteX2" fmla="*/ 1999824 w 2917825"/>
              <a:gd name="connsiteY2" fmla="*/ 1 h 1348089"/>
              <a:gd name="connsiteX3" fmla="*/ 2169003 w 2917825"/>
              <a:gd name="connsiteY3" fmla="*/ 1 h 1348089"/>
              <a:gd name="connsiteX4" fmla="*/ 2169023 w 2917825"/>
              <a:gd name="connsiteY4" fmla="*/ 0 h 1348089"/>
              <a:gd name="connsiteX5" fmla="*/ 2917824 w 2917825"/>
              <a:gd name="connsiteY5" fmla="*/ 748800 h 1348089"/>
              <a:gd name="connsiteX6" fmla="*/ 2917823 w 2917825"/>
              <a:gd name="connsiteY6" fmla="*/ 748810 h 1348089"/>
              <a:gd name="connsiteX7" fmla="*/ 2917823 w 2917825"/>
              <a:gd name="connsiteY7" fmla="*/ 977666 h 1348089"/>
              <a:gd name="connsiteX8" fmla="*/ 2917825 w 2917825"/>
              <a:gd name="connsiteY8" fmla="*/ 977666 h 1348089"/>
              <a:gd name="connsiteX9" fmla="*/ 2917825 w 2917825"/>
              <a:gd name="connsiteY9" fmla="*/ 1348089 h 1348089"/>
              <a:gd name="connsiteX10" fmla="*/ 0 w 2917825"/>
              <a:gd name="connsiteY10" fmla="*/ 1348089 h 1348089"/>
              <a:gd name="connsiteX11" fmla="*/ 0 w 2917825"/>
              <a:gd name="connsiteY11" fmla="*/ 1000801 h 1348089"/>
              <a:gd name="connsiteX12" fmla="*/ 0 w 2917825"/>
              <a:gd name="connsiteY12" fmla="*/ 977666 h 134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348089">
                <a:moveTo>
                  <a:pt x="0" y="0"/>
                </a:moveTo>
                <a:lnTo>
                  <a:pt x="1999824" y="0"/>
                </a:lnTo>
                <a:lnTo>
                  <a:pt x="1999824" y="1"/>
                </a:lnTo>
                <a:lnTo>
                  <a:pt x="2169003" y="1"/>
                </a:lnTo>
                <a:lnTo>
                  <a:pt x="2169023" y="0"/>
                </a:lnTo>
                <a:cubicBezTo>
                  <a:pt x="2582574" y="0"/>
                  <a:pt x="2917824" y="335249"/>
                  <a:pt x="2917824" y="748800"/>
                </a:cubicBezTo>
                <a:lnTo>
                  <a:pt x="2917823" y="748810"/>
                </a:lnTo>
                <a:lnTo>
                  <a:pt x="2917823" y="977666"/>
                </a:lnTo>
                <a:lnTo>
                  <a:pt x="2917825" y="977666"/>
                </a:lnTo>
                <a:lnTo>
                  <a:pt x="2917825" y="1348089"/>
                </a:lnTo>
                <a:lnTo>
                  <a:pt x="0" y="1348089"/>
                </a:lnTo>
                <a:lnTo>
                  <a:pt x="0" y="1000801"/>
                </a:lnTo>
                <a:lnTo>
                  <a:pt x="0" y="9776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8" name="Espace réservé du tableau 22"/>
          <p:cNvSpPr>
            <a:spLocks noGrp="1"/>
          </p:cNvSpPr>
          <p:nvPr>
            <p:ph type="tbl" sz="quarter" idx="15"/>
          </p:nvPr>
        </p:nvSpPr>
        <p:spPr bwMode="gray">
          <a:xfrm>
            <a:off x="358777" y="1958974"/>
            <a:ext cx="8426449" cy="2376489"/>
          </a:xfrm>
        </p:spPr>
        <p:txBody>
          <a:bodyPr tIns="540000" anchor="ctr" anchorCtr="0"/>
          <a:lstStyle>
            <a:lvl1pPr algn="ctr">
              <a:defRPr sz="1400" b="0"/>
            </a:lvl1pPr>
          </a:lstStyle>
          <a:p>
            <a:r>
              <a:rPr lang="fr-FR"/>
              <a:t>Cliquez sur l'icône pour ajouter un tableau</a:t>
            </a:r>
          </a:p>
        </p:txBody>
      </p:sp>
      <p:sp>
        <p:nvSpPr>
          <p:cNvPr id="19" name="Espace réservé du texte 8"/>
          <p:cNvSpPr>
            <a:spLocks noGrp="1"/>
          </p:cNvSpPr>
          <p:nvPr>
            <p:ph type="body" sz="quarter" idx="13" hasCustomPrompt="1"/>
          </p:nvPr>
        </p:nvSpPr>
        <p:spPr bwMode="gray">
          <a:xfrm>
            <a:off x="358775" y="1459727"/>
            <a:ext cx="8426450" cy="351235"/>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20" name="Espace réservé du texte 8"/>
          <p:cNvSpPr>
            <a:spLocks noGrp="1"/>
          </p:cNvSpPr>
          <p:nvPr>
            <p:ph type="body" sz="quarter" idx="14" hasCustomPrompt="1"/>
          </p:nvPr>
        </p:nvSpPr>
        <p:spPr bwMode="gray">
          <a:xfrm>
            <a:off x="900113" y="2188475"/>
            <a:ext cx="2086792" cy="864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20908550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lanning">
    <p:spTree>
      <p:nvGrpSpPr>
        <p:cNvPr id="1" name=""/>
        <p:cNvGrpSpPr/>
        <p:nvPr/>
      </p:nvGrpSpPr>
      <p:grpSpPr>
        <a:xfrm>
          <a:off x="0" y="0"/>
          <a:ext cx="0" cy="0"/>
          <a:chOff x="0" y="0"/>
          <a:chExt cx="0" cy="0"/>
        </a:xfrm>
      </p:grpSpPr>
      <p:graphicFrame>
        <p:nvGraphicFramePr>
          <p:cNvPr id="10" name="Espace réservé du tableau 10"/>
          <p:cNvGraphicFramePr>
            <a:graphicFrameLocks/>
          </p:cNvGraphicFramePr>
          <p:nvPr>
            <p:extLst>
              <p:ext uri="{D42A27DB-BD31-4B8C-83A1-F6EECF244321}">
                <p14:modId xmlns:p14="http://schemas.microsoft.com/office/powerpoint/2010/main" val="1488823839"/>
              </p:ext>
            </p:extLst>
          </p:nvPr>
        </p:nvGraphicFramePr>
        <p:xfrm>
          <a:off x="348190" y="1455744"/>
          <a:ext cx="8426400" cy="2879718"/>
        </p:xfrm>
        <a:graphic>
          <a:graphicData uri="http://schemas.openxmlformats.org/drawingml/2006/table">
            <a:tbl>
              <a:tblPr>
                <a:tableStyleId>{69012ECD-51FC-41F1-AA8D-1B2483CD663E}</a:tableStyleId>
              </a:tblPr>
              <a:tblGrid>
                <a:gridCol w="175550">
                  <a:extLst>
                    <a:ext uri="{9D8B030D-6E8A-4147-A177-3AD203B41FA5}">
                      <a16:colId xmlns:a16="http://schemas.microsoft.com/office/drawing/2014/main" val="20000"/>
                    </a:ext>
                  </a:extLst>
                </a:gridCol>
                <a:gridCol w="175550">
                  <a:extLst>
                    <a:ext uri="{9D8B030D-6E8A-4147-A177-3AD203B41FA5}">
                      <a16:colId xmlns:a16="http://schemas.microsoft.com/office/drawing/2014/main" val="20001"/>
                    </a:ext>
                  </a:extLst>
                </a:gridCol>
                <a:gridCol w="175550">
                  <a:extLst>
                    <a:ext uri="{9D8B030D-6E8A-4147-A177-3AD203B41FA5}">
                      <a16:colId xmlns:a16="http://schemas.microsoft.com/office/drawing/2014/main" val="20002"/>
                    </a:ext>
                  </a:extLst>
                </a:gridCol>
                <a:gridCol w="175550">
                  <a:extLst>
                    <a:ext uri="{9D8B030D-6E8A-4147-A177-3AD203B41FA5}">
                      <a16:colId xmlns:a16="http://schemas.microsoft.com/office/drawing/2014/main" val="20003"/>
                    </a:ext>
                  </a:extLst>
                </a:gridCol>
                <a:gridCol w="175550">
                  <a:extLst>
                    <a:ext uri="{9D8B030D-6E8A-4147-A177-3AD203B41FA5}">
                      <a16:colId xmlns:a16="http://schemas.microsoft.com/office/drawing/2014/main" val="20004"/>
                    </a:ext>
                  </a:extLst>
                </a:gridCol>
                <a:gridCol w="175550">
                  <a:extLst>
                    <a:ext uri="{9D8B030D-6E8A-4147-A177-3AD203B41FA5}">
                      <a16:colId xmlns:a16="http://schemas.microsoft.com/office/drawing/2014/main" val="20005"/>
                    </a:ext>
                  </a:extLst>
                </a:gridCol>
                <a:gridCol w="175550">
                  <a:extLst>
                    <a:ext uri="{9D8B030D-6E8A-4147-A177-3AD203B41FA5}">
                      <a16:colId xmlns:a16="http://schemas.microsoft.com/office/drawing/2014/main" val="20006"/>
                    </a:ext>
                  </a:extLst>
                </a:gridCol>
                <a:gridCol w="175550">
                  <a:extLst>
                    <a:ext uri="{9D8B030D-6E8A-4147-A177-3AD203B41FA5}">
                      <a16:colId xmlns:a16="http://schemas.microsoft.com/office/drawing/2014/main" val="20007"/>
                    </a:ext>
                  </a:extLst>
                </a:gridCol>
                <a:gridCol w="175550">
                  <a:extLst>
                    <a:ext uri="{9D8B030D-6E8A-4147-A177-3AD203B41FA5}">
                      <a16:colId xmlns:a16="http://schemas.microsoft.com/office/drawing/2014/main" val="20008"/>
                    </a:ext>
                  </a:extLst>
                </a:gridCol>
                <a:gridCol w="175550">
                  <a:extLst>
                    <a:ext uri="{9D8B030D-6E8A-4147-A177-3AD203B41FA5}">
                      <a16:colId xmlns:a16="http://schemas.microsoft.com/office/drawing/2014/main" val="20009"/>
                    </a:ext>
                  </a:extLst>
                </a:gridCol>
                <a:gridCol w="175550">
                  <a:extLst>
                    <a:ext uri="{9D8B030D-6E8A-4147-A177-3AD203B41FA5}">
                      <a16:colId xmlns:a16="http://schemas.microsoft.com/office/drawing/2014/main" val="20010"/>
                    </a:ext>
                  </a:extLst>
                </a:gridCol>
                <a:gridCol w="175550">
                  <a:extLst>
                    <a:ext uri="{9D8B030D-6E8A-4147-A177-3AD203B41FA5}">
                      <a16:colId xmlns:a16="http://schemas.microsoft.com/office/drawing/2014/main" val="20011"/>
                    </a:ext>
                  </a:extLst>
                </a:gridCol>
                <a:gridCol w="175550">
                  <a:extLst>
                    <a:ext uri="{9D8B030D-6E8A-4147-A177-3AD203B41FA5}">
                      <a16:colId xmlns:a16="http://schemas.microsoft.com/office/drawing/2014/main" val="20012"/>
                    </a:ext>
                  </a:extLst>
                </a:gridCol>
                <a:gridCol w="175550">
                  <a:extLst>
                    <a:ext uri="{9D8B030D-6E8A-4147-A177-3AD203B41FA5}">
                      <a16:colId xmlns:a16="http://schemas.microsoft.com/office/drawing/2014/main" val="20013"/>
                    </a:ext>
                  </a:extLst>
                </a:gridCol>
                <a:gridCol w="175550">
                  <a:extLst>
                    <a:ext uri="{9D8B030D-6E8A-4147-A177-3AD203B41FA5}">
                      <a16:colId xmlns:a16="http://schemas.microsoft.com/office/drawing/2014/main" val="20014"/>
                    </a:ext>
                  </a:extLst>
                </a:gridCol>
                <a:gridCol w="175550">
                  <a:extLst>
                    <a:ext uri="{9D8B030D-6E8A-4147-A177-3AD203B41FA5}">
                      <a16:colId xmlns:a16="http://schemas.microsoft.com/office/drawing/2014/main" val="20015"/>
                    </a:ext>
                  </a:extLst>
                </a:gridCol>
                <a:gridCol w="175550">
                  <a:extLst>
                    <a:ext uri="{9D8B030D-6E8A-4147-A177-3AD203B41FA5}">
                      <a16:colId xmlns:a16="http://schemas.microsoft.com/office/drawing/2014/main" val="20016"/>
                    </a:ext>
                  </a:extLst>
                </a:gridCol>
                <a:gridCol w="175550">
                  <a:extLst>
                    <a:ext uri="{9D8B030D-6E8A-4147-A177-3AD203B41FA5}">
                      <a16:colId xmlns:a16="http://schemas.microsoft.com/office/drawing/2014/main" val="20017"/>
                    </a:ext>
                  </a:extLst>
                </a:gridCol>
                <a:gridCol w="175550">
                  <a:extLst>
                    <a:ext uri="{9D8B030D-6E8A-4147-A177-3AD203B41FA5}">
                      <a16:colId xmlns:a16="http://schemas.microsoft.com/office/drawing/2014/main" val="20018"/>
                    </a:ext>
                  </a:extLst>
                </a:gridCol>
                <a:gridCol w="175550">
                  <a:extLst>
                    <a:ext uri="{9D8B030D-6E8A-4147-A177-3AD203B41FA5}">
                      <a16:colId xmlns:a16="http://schemas.microsoft.com/office/drawing/2014/main" val="20019"/>
                    </a:ext>
                  </a:extLst>
                </a:gridCol>
                <a:gridCol w="175550">
                  <a:extLst>
                    <a:ext uri="{9D8B030D-6E8A-4147-A177-3AD203B41FA5}">
                      <a16:colId xmlns:a16="http://schemas.microsoft.com/office/drawing/2014/main" val="20020"/>
                    </a:ext>
                  </a:extLst>
                </a:gridCol>
                <a:gridCol w="175550">
                  <a:extLst>
                    <a:ext uri="{9D8B030D-6E8A-4147-A177-3AD203B41FA5}">
                      <a16:colId xmlns:a16="http://schemas.microsoft.com/office/drawing/2014/main" val="20021"/>
                    </a:ext>
                  </a:extLst>
                </a:gridCol>
                <a:gridCol w="175550">
                  <a:extLst>
                    <a:ext uri="{9D8B030D-6E8A-4147-A177-3AD203B41FA5}">
                      <a16:colId xmlns:a16="http://schemas.microsoft.com/office/drawing/2014/main" val="20022"/>
                    </a:ext>
                  </a:extLst>
                </a:gridCol>
                <a:gridCol w="175550">
                  <a:extLst>
                    <a:ext uri="{9D8B030D-6E8A-4147-A177-3AD203B41FA5}">
                      <a16:colId xmlns:a16="http://schemas.microsoft.com/office/drawing/2014/main" val="20023"/>
                    </a:ext>
                  </a:extLst>
                </a:gridCol>
                <a:gridCol w="175550">
                  <a:extLst>
                    <a:ext uri="{9D8B030D-6E8A-4147-A177-3AD203B41FA5}">
                      <a16:colId xmlns:a16="http://schemas.microsoft.com/office/drawing/2014/main" val="20024"/>
                    </a:ext>
                  </a:extLst>
                </a:gridCol>
                <a:gridCol w="175550">
                  <a:extLst>
                    <a:ext uri="{9D8B030D-6E8A-4147-A177-3AD203B41FA5}">
                      <a16:colId xmlns:a16="http://schemas.microsoft.com/office/drawing/2014/main" val="20025"/>
                    </a:ext>
                  </a:extLst>
                </a:gridCol>
                <a:gridCol w="175550">
                  <a:extLst>
                    <a:ext uri="{9D8B030D-6E8A-4147-A177-3AD203B41FA5}">
                      <a16:colId xmlns:a16="http://schemas.microsoft.com/office/drawing/2014/main" val="20026"/>
                    </a:ext>
                  </a:extLst>
                </a:gridCol>
                <a:gridCol w="175550">
                  <a:extLst>
                    <a:ext uri="{9D8B030D-6E8A-4147-A177-3AD203B41FA5}">
                      <a16:colId xmlns:a16="http://schemas.microsoft.com/office/drawing/2014/main" val="20027"/>
                    </a:ext>
                  </a:extLst>
                </a:gridCol>
                <a:gridCol w="175550">
                  <a:extLst>
                    <a:ext uri="{9D8B030D-6E8A-4147-A177-3AD203B41FA5}">
                      <a16:colId xmlns:a16="http://schemas.microsoft.com/office/drawing/2014/main" val="20028"/>
                    </a:ext>
                  </a:extLst>
                </a:gridCol>
                <a:gridCol w="175550">
                  <a:extLst>
                    <a:ext uri="{9D8B030D-6E8A-4147-A177-3AD203B41FA5}">
                      <a16:colId xmlns:a16="http://schemas.microsoft.com/office/drawing/2014/main" val="20029"/>
                    </a:ext>
                  </a:extLst>
                </a:gridCol>
                <a:gridCol w="175550">
                  <a:extLst>
                    <a:ext uri="{9D8B030D-6E8A-4147-A177-3AD203B41FA5}">
                      <a16:colId xmlns:a16="http://schemas.microsoft.com/office/drawing/2014/main" val="20030"/>
                    </a:ext>
                  </a:extLst>
                </a:gridCol>
                <a:gridCol w="175550">
                  <a:extLst>
                    <a:ext uri="{9D8B030D-6E8A-4147-A177-3AD203B41FA5}">
                      <a16:colId xmlns:a16="http://schemas.microsoft.com/office/drawing/2014/main" val="20031"/>
                    </a:ext>
                  </a:extLst>
                </a:gridCol>
                <a:gridCol w="175550">
                  <a:extLst>
                    <a:ext uri="{9D8B030D-6E8A-4147-A177-3AD203B41FA5}">
                      <a16:colId xmlns:a16="http://schemas.microsoft.com/office/drawing/2014/main" val="20032"/>
                    </a:ext>
                  </a:extLst>
                </a:gridCol>
                <a:gridCol w="175550">
                  <a:extLst>
                    <a:ext uri="{9D8B030D-6E8A-4147-A177-3AD203B41FA5}">
                      <a16:colId xmlns:a16="http://schemas.microsoft.com/office/drawing/2014/main" val="20033"/>
                    </a:ext>
                  </a:extLst>
                </a:gridCol>
                <a:gridCol w="175550">
                  <a:extLst>
                    <a:ext uri="{9D8B030D-6E8A-4147-A177-3AD203B41FA5}">
                      <a16:colId xmlns:a16="http://schemas.microsoft.com/office/drawing/2014/main" val="20034"/>
                    </a:ext>
                  </a:extLst>
                </a:gridCol>
                <a:gridCol w="175550">
                  <a:extLst>
                    <a:ext uri="{9D8B030D-6E8A-4147-A177-3AD203B41FA5}">
                      <a16:colId xmlns:a16="http://schemas.microsoft.com/office/drawing/2014/main" val="20035"/>
                    </a:ext>
                  </a:extLst>
                </a:gridCol>
                <a:gridCol w="175550">
                  <a:extLst>
                    <a:ext uri="{9D8B030D-6E8A-4147-A177-3AD203B41FA5}">
                      <a16:colId xmlns:a16="http://schemas.microsoft.com/office/drawing/2014/main" val="20036"/>
                    </a:ext>
                  </a:extLst>
                </a:gridCol>
                <a:gridCol w="175550">
                  <a:extLst>
                    <a:ext uri="{9D8B030D-6E8A-4147-A177-3AD203B41FA5}">
                      <a16:colId xmlns:a16="http://schemas.microsoft.com/office/drawing/2014/main" val="20037"/>
                    </a:ext>
                  </a:extLst>
                </a:gridCol>
                <a:gridCol w="175550">
                  <a:extLst>
                    <a:ext uri="{9D8B030D-6E8A-4147-A177-3AD203B41FA5}">
                      <a16:colId xmlns:a16="http://schemas.microsoft.com/office/drawing/2014/main" val="20038"/>
                    </a:ext>
                  </a:extLst>
                </a:gridCol>
                <a:gridCol w="175550">
                  <a:extLst>
                    <a:ext uri="{9D8B030D-6E8A-4147-A177-3AD203B41FA5}">
                      <a16:colId xmlns:a16="http://schemas.microsoft.com/office/drawing/2014/main" val="20039"/>
                    </a:ext>
                  </a:extLst>
                </a:gridCol>
                <a:gridCol w="175550">
                  <a:extLst>
                    <a:ext uri="{9D8B030D-6E8A-4147-A177-3AD203B41FA5}">
                      <a16:colId xmlns:a16="http://schemas.microsoft.com/office/drawing/2014/main" val="20040"/>
                    </a:ext>
                  </a:extLst>
                </a:gridCol>
                <a:gridCol w="175550">
                  <a:extLst>
                    <a:ext uri="{9D8B030D-6E8A-4147-A177-3AD203B41FA5}">
                      <a16:colId xmlns:a16="http://schemas.microsoft.com/office/drawing/2014/main" val="20041"/>
                    </a:ext>
                  </a:extLst>
                </a:gridCol>
                <a:gridCol w="175550">
                  <a:extLst>
                    <a:ext uri="{9D8B030D-6E8A-4147-A177-3AD203B41FA5}">
                      <a16:colId xmlns:a16="http://schemas.microsoft.com/office/drawing/2014/main" val="20042"/>
                    </a:ext>
                  </a:extLst>
                </a:gridCol>
                <a:gridCol w="175550">
                  <a:extLst>
                    <a:ext uri="{9D8B030D-6E8A-4147-A177-3AD203B41FA5}">
                      <a16:colId xmlns:a16="http://schemas.microsoft.com/office/drawing/2014/main" val="20043"/>
                    </a:ext>
                  </a:extLst>
                </a:gridCol>
                <a:gridCol w="175550">
                  <a:extLst>
                    <a:ext uri="{9D8B030D-6E8A-4147-A177-3AD203B41FA5}">
                      <a16:colId xmlns:a16="http://schemas.microsoft.com/office/drawing/2014/main" val="20044"/>
                    </a:ext>
                  </a:extLst>
                </a:gridCol>
                <a:gridCol w="175550">
                  <a:extLst>
                    <a:ext uri="{9D8B030D-6E8A-4147-A177-3AD203B41FA5}">
                      <a16:colId xmlns:a16="http://schemas.microsoft.com/office/drawing/2014/main" val="20045"/>
                    </a:ext>
                  </a:extLst>
                </a:gridCol>
                <a:gridCol w="175550">
                  <a:extLst>
                    <a:ext uri="{9D8B030D-6E8A-4147-A177-3AD203B41FA5}">
                      <a16:colId xmlns:a16="http://schemas.microsoft.com/office/drawing/2014/main" val="20046"/>
                    </a:ext>
                  </a:extLst>
                </a:gridCol>
                <a:gridCol w="175550">
                  <a:extLst>
                    <a:ext uri="{9D8B030D-6E8A-4147-A177-3AD203B41FA5}">
                      <a16:colId xmlns:a16="http://schemas.microsoft.com/office/drawing/2014/main" val="20047"/>
                    </a:ext>
                  </a:extLst>
                </a:gridCol>
              </a:tblGrid>
              <a:tr h="243555">
                <a:tc gridSpan="4">
                  <a:txBody>
                    <a:bodyPr/>
                    <a:lstStyle/>
                    <a:p>
                      <a:r>
                        <a:rPr lang="fr-FR" sz="600" dirty="0">
                          <a:solidFill>
                            <a:schemeClr val="accent2"/>
                          </a:solidFill>
                        </a:rPr>
                        <a:t>Janvier</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600" dirty="0">
                          <a:solidFill>
                            <a:schemeClr val="accent2"/>
                          </a:solidFill>
                        </a:rPr>
                        <a:t>Février</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Mars</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Avril</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Mai</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Juin</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Juillet</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Août</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Septembre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Octobre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Novembre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Décembre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extLst>
                  <a:ext uri="{0D108BD9-81ED-4DB2-BD59-A6C34878D82A}">
                    <a16:rowId xmlns:a16="http://schemas.microsoft.com/office/drawing/2014/main" val="10000"/>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49538">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a:noFill/>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149538">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a:solidFill>
                          <a:schemeClr val="accent2"/>
                        </a:solidFill>
                      </a:endParaRPr>
                    </a:p>
                  </a:txBody>
                  <a:tcPr marL="0" marR="0" marT="27000" marB="27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600" dirty="0">
                        <a:solidFill>
                          <a:schemeClr val="accent2"/>
                        </a:solidFill>
                      </a:endParaRPr>
                    </a:p>
                  </a:txBody>
                  <a:tcPr marL="0" marR="0" marT="27000" marB="27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43555">
                <a:tc gridSpan="4">
                  <a:txBody>
                    <a:bodyPr/>
                    <a:lstStyle/>
                    <a:p>
                      <a:r>
                        <a:rPr lang="fr-FR" sz="600" dirty="0">
                          <a:solidFill>
                            <a:schemeClr val="accent2"/>
                          </a:solidFill>
                        </a:rPr>
                        <a:t>Janvier</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600" dirty="0">
                          <a:solidFill>
                            <a:schemeClr val="accent2"/>
                          </a:solidFill>
                        </a:rPr>
                        <a:t>Février</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Mars</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Avril</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Mai</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Juin</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Juillet</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Août</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Septembre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Octobre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Novembre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600" dirty="0">
                          <a:solidFill>
                            <a:schemeClr val="accent2"/>
                          </a:solidFill>
                        </a:rPr>
                        <a:t>Décembre</a:t>
                      </a:r>
                      <a:br>
                        <a:rPr lang="fr-FR" sz="600" dirty="0">
                          <a:solidFill>
                            <a:schemeClr val="accent2"/>
                          </a:solidFill>
                        </a:rPr>
                      </a:br>
                      <a:r>
                        <a:rPr lang="fr-FR" sz="600" dirty="0">
                          <a:solidFill>
                            <a:schemeClr val="accent2"/>
                          </a:solidFill>
                        </a:rPr>
                        <a:t>2014</a:t>
                      </a:r>
                    </a:p>
                  </a:txBody>
                  <a:tcPr marL="72000" marR="0" marT="27000" marB="27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extLst>
                  <a:ext uri="{0D108BD9-81ED-4DB2-BD59-A6C34878D82A}">
                    <a16:rowId xmlns:a16="http://schemas.microsoft.com/office/drawing/2014/main" val="10017"/>
                  </a:ext>
                </a:extLst>
              </a:tr>
            </a:tbl>
          </a:graphicData>
        </a:graphic>
      </p:graphicFrame>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7" name="Espace réservé du texte 27"/>
          <p:cNvSpPr>
            <a:spLocks noGrp="1"/>
          </p:cNvSpPr>
          <p:nvPr>
            <p:ph type="body" sz="quarter" idx="17" hasCustomPrompt="1"/>
          </p:nvPr>
        </p:nvSpPr>
        <p:spPr bwMode="gray">
          <a:xfrm>
            <a:off x="358115" y="1815666"/>
            <a:ext cx="2124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3"/>
            </a:solidFill>
            <a:headEnd type="none" w="med" len="med"/>
            <a:tailEnd type="triangle" w="med" len="med"/>
          </a:ln>
        </p:spPr>
        <p:txBody>
          <a:bodyPr tIns="36000"/>
          <a:lstStyle>
            <a:lvl1pPr algn="ctr">
              <a:lnSpc>
                <a:spcPct val="90000"/>
              </a:lnSpc>
              <a:defRPr sz="900" b="0">
                <a:solidFill>
                  <a:schemeClr val="accent3"/>
                </a:solidFill>
              </a:defRPr>
            </a:lvl1pPr>
          </a:lstStyle>
          <a:p>
            <a:pPr lvl="0"/>
            <a:r>
              <a:rPr lang="fr-FR" dirty="0"/>
              <a:t>Légende</a:t>
            </a:r>
          </a:p>
        </p:txBody>
      </p:sp>
      <p:sp>
        <p:nvSpPr>
          <p:cNvPr id="4" name="Espace réservé du texte 3"/>
          <p:cNvSpPr>
            <a:spLocks noGrp="1"/>
          </p:cNvSpPr>
          <p:nvPr>
            <p:ph type="body" sz="quarter" idx="20" hasCustomPrompt="1"/>
          </p:nvPr>
        </p:nvSpPr>
        <p:spPr>
          <a:xfrm>
            <a:off x="1844405" y="3471850"/>
            <a:ext cx="540000" cy="540000"/>
          </a:xfrm>
          <a:prstGeom prst="ellipse">
            <a:avLst/>
          </a:prstGeom>
          <a:solidFill>
            <a:schemeClr val="accent1"/>
          </a:solidFill>
        </p:spPr>
        <p:txBody>
          <a:bodyPr anchor="ctr" anchorCtr="0"/>
          <a:lstStyle>
            <a:lvl1pPr algn="ctr">
              <a:defRPr sz="700" b="0">
                <a:solidFill>
                  <a:schemeClr val="bg1"/>
                </a:solidFill>
              </a:defRPr>
            </a:lvl1pPr>
          </a:lstStyle>
          <a:p>
            <a:pPr lvl="0"/>
            <a:r>
              <a:rPr lang="fr-FR" dirty="0"/>
              <a:t>Texte</a:t>
            </a:r>
          </a:p>
        </p:txBody>
      </p:sp>
      <p:sp>
        <p:nvSpPr>
          <p:cNvPr id="24" name="Espace réservé du texte 3"/>
          <p:cNvSpPr>
            <a:spLocks noGrp="1"/>
          </p:cNvSpPr>
          <p:nvPr>
            <p:ph type="body" sz="quarter" idx="21" hasCustomPrompt="1"/>
          </p:nvPr>
        </p:nvSpPr>
        <p:spPr>
          <a:xfrm>
            <a:off x="6755042" y="3471850"/>
            <a:ext cx="540000" cy="540000"/>
          </a:xfrm>
          <a:prstGeom prst="ellipse">
            <a:avLst/>
          </a:prstGeom>
          <a:solidFill>
            <a:schemeClr val="accent3"/>
          </a:solidFill>
        </p:spPr>
        <p:txBody>
          <a:bodyPr anchor="ctr" anchorCtr="0"/>
          <a:lstStyle>
            <a:lvl1pPr algn="ctr">
              <a:defRPr sz="700" b="0">
                <a:solidFill>
                  <a:schemeClr val="bg1"/>
                </a:solidFill>
              </a:defRPr>
            </a:lvl1pPr>
          </a:lstStyle>
          <a:p>
            <a:pPr lvl="0"/>
            <a:r>
              <a:rPr lang="fr-FR" dirty="0"/>
              <a:t>Texte</a:t>
            </a:r>
          </a:p>
        </p:txBody>
      </p:sp>
      <p:sp>
        <p:nvSpPr>
          <p:cNvPr id="31" name="Espace réservé du texte 27"/>
          <p:cNvSpPr>
            <a:spLocks noGrp="1"/>
          </p:cNvSpPr>
          <p:nvPr>
            <p:ph type="body" sz="quarter" idx="26" hasCustomPrompt="1"/>
          </p:nvPr>
        </p:nvSpPr>
        <p:spPr bwMode="gray">
          <a:xfrm rot="16200000">
            <a:off x="-450455" y="2877914"/>
            <a:ext cx="2088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tx2"/>
            </a:solidFill>
            <a:headEnd type="none" w="med" len="med"/>
            <a:tailEnd type="triangle" w="med" len="med"/>
          </a:ln>
        </p:spPr>
        <p:txBody>
          <a:bodyPr tIns="36000"/>
          <a:lstStyle>
            <a:lvl1pPr algn="ctr">
              <a:lnSpc>
                <a:spcPct val="90000"/>
              </a:lnSpc>
              <a:defRPr sz="900" b="0">
                <a:solidFill>
                  <a:schemeClr val="tx2"/>
                </a:solidFill>
              </a:defRPr>
            </a:lvl1pPr>
          </a:lstStyle>
          <a:p>
            <a:pPr lvl="0"/>
            <a:r>
              <a:rPr lang="fr-FR" dirty="0"/>
              <a:t>Légende</a:t>
            </a:r>
          </a:p>
        </p:txBody>
      </p:sp>
      <p:sp>
        <p:nvSpPr>
          <p:cNvPr id="32" name="Espace réservé du texte 27"/>
          <p:cNvSpPr>
            <a:spLocks noGrp="1"/>
          </p:cNvSpPr>
          <p:nvPr>
            <p:ph type="body" sz="quarter" idx="27" hasCustomPrompt="1"/>
          </p:nvPr>
        </p:nvSpPr>
        <p:spPr bwMode="gray">
          <a:xfrm>
            <a:off x="1070902" y="2080301"/>
            <a:ext cx="2736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1"/>
            </a:solidFill>
            <a:headEnd type="none" w="med" len="med"/>
            <a:tailEnd type="triangle" w="med" len="med"/>
          </a:ln>
        </p:spPr>
        <p:txBody>
          <a:bodyPr tIns="36000"/>
          <a:lstStyle>
            <a:lvl1pPr algn="ctr">
              <a:lnSpc>
                <a:spcPct val="90000"/>
              </a:lnSpc>
              <a:defRPr sz="900" b="0">
                <a:solidFill>
                  <a:schemeClr val="accent1"/>
                </a:solidFill>
              </a:defRPr>
            </a:lvl1pPr>
          </a:lstStyle>
          <a:p>
            <a:pPr lvl="0"/>
            <a:r>
              <a:rPr lang="fr-FR" dirty="0"/>
              <a:t>Légende</a:t>
            </a:r>
          </a:p>
        </p:txBody>
      </p:sp>
      <p:sp>
        <p:nvSpPr>
          <p:cNvPr id="33" name="Espace réservé du texte 27"/>
          <p:cNvSpPr>
            <a:spLocks noGrp="1"/>
          </p:cNvSpPr>
          <p:nvPr>
            <p:ph type="body" sz="quarter" idx="28" hasCustomPrompt="1"/>
          </p:nvPr>
        </p:nvSpPr>
        <p:spPr bwMode="gray">
          <a:xfrm>
            <a:off x="1765160" y="2344935"/>
            <a:ext cx="3132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2"/>
            </a:solidFill>
            <a:headEnd type="none" w="med" len="med"/>
            <a:tailEnd type="triangle" w="med" len="med"/>
          </a:ln>
        </p:spPr>
        <p:txBody>
          <a:bodyPr tIns="36000"/>
          <a:lstStyle>
            <a:lvl1pPr algn="ctr">
              <a:lnSpc>
                <a:spcPct val="90000"/>
              </a:lnSpc>
              <a:defRPr sz="900" b="0">
                <a:solidFill>
                  <a:schemeClr val="accent2"/>
                </a:solidFill>
              </a:defRPr>
            </a:lvl1pPr>
          </a:lstStyle>
          <a:p>
            <a:pPr lvl="0"/>
            <a:r>
              <a:rPr lang="fr-FR" dirty="0"/>
              <a:t>Légende</a:t>
            </a:r>
          </a:p>
        </p:txBody>
      </p:sp>
      <p:sp>
        <p:nvSpPr>
          <p:cNvPr id="34" name="Espace réservé du texte 27"/>
          <p:cNvSpPr>
            <a:spLocks noGrp="1"/>
          </p:cNvSpPr>
          <p:nvPr>
            <p:ph type="body" sz="quarter" idx="29" hasCustomPrompt="1"/>
          </p:nvPr>
        </p:nvSpPr>
        <p:spPr bwMode="gray">
          <a:xfrm>
            <a:off x="3872022" y="2609570"/>
            <a:ext cx="3132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4"/>
            </a:solidFill>
            <a:headEnd type="none" w="med" len="med"/>
            <a:tailEnd type="triangle" w="med" len="med"/>
          </a:ln>
        </p:spPr>
        <p:txBody>
          <a:bodyPr tIns="36000"/>
          <a:lstStyle>
            <a:lvl1pPr algn="ctr">
              <a:lnSpc>
                <a:spcPct val="90000"/>
              </a:lnSpc>
              <a:defRPr sz="900" b="0">
                <a:solidFill>
                  <a:schemeClr val="accent4"/>
                </a:solidFill>
              </a:defRPr>
            </a:lvl1pPr>
          </a:lstStyle>
          <a:p>
            <a:pPr lvl="0"/>
            <a:r>
              <a:rPr lang="fr-FR" dirty="0"/>
              <a:t>Légende</a:t>
            </a:r>
          </a:p>
        </p:txBody>
      </p:sp>
      <p:sp>
        <p:nvSpPr>
          <p:cNvPr id="35" name="Espace réservé du texte 27"/>
          <p:cNvSpPr>
            <a:spLocks noGrp="1"/>
          </p:cNvSpPr>
          <p:nvPr>
            <p:ph type="body" sz="quarter" idx="30" hasCustomPrompt="1"/>
          </p:nvPr>
        </p:nvSpPr>
        <p:spPr bwMode="gray">
          <a:xfrm>
            <a:off x="4582225" y="2874204"/>
            <a:ext cx="3132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5"/>
            </a:solidFill>
            <a:headEnd type="none" w="med" len="med"/>
            <a:tailEnd type="triangle" w="med" len="med"/>
          </a:ln>
        </p:spPr>
        <p:txBody>
          <a:bodyPr tIns="36000"/>
          <a:lstStyle>
            <a:lvl1pPr algn="ctr">
              <a:lnSpc>
                <a:spcPct val="90000"/>
              </a:lnSpc>
              <a:defRPr sz="900" b="0">
                <a:solidFill>
                  <a:schemeClr val="accent5"/>
                </a:solidFill>
              </a:defRPr>
            </a:lvl1pPr>
          </a:lstStyle>
          <a:p>
            <a:pPr lvl="0"/>
            <a:r>
              <a:rPr lang="fr-FR" dirty="0"/>
              <a:t>Légende</a:t>
            </a:r>
          </a:p>
        </p:txBody>
      </p:sp>
      <p:sp>
        <p:nvSpPr>
          <p:cNvPr id="36" name="Espace réservé du texte 27"/>
          <p:cNvSpPr>
            <a:spLocks noGrp="1"/>
          </p:cNvSpPr>
          <p:nvPr>
            <p:ph type="body" sz="quarter" idx="31" hasCustomPrompt="1"/>
          </p:nvPr>
        </p:nvSpPr>
        <p:spPr bwMode="gray">
          <a:xfrm>
            <a:off x="5273494" y="3138837"/>
            <a:ext cx="3132000"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tx2"/>
            </a:solidFill>
            <a:headEnd type="none" w="med" len="med"/>
            <a:tailEnd type="triangle" w="med" len="med"/>
          </a:ln>
        </p:spPr>
        <p:txBody>
          <a:bodyPr tIns="36000"/>
          <a:lstStyle>
            <a:lvl1pPr algn="ctr">
              <a:lnSpc>
                <a:spcPct val="90000"/>
              </a:lnSpc>
              <a:defRPr sz="900" b="0">
                <a:solidFill>
                  <a:schemeClr val="tx2"/>
                </a:solidFill>
              </a:defRPr>
            </a:lvl1pPr>
          </a:lstStyle>
          <a:p>
            <a:pPr lvl="0"/>
            <a:r>
              <a:rPr lang="fr-FR" dirty="0"/>
              <a:t>Légende</a:t>
            </a:r>
          </a:p>
        </p:txBody>
      </p:sp>
    </p:spTree>
    <p:extLst>
      <p:ext uri="{BB962C8B-B14F-4D97-AF65-F5344CB8AC3E}">
        <p14:creationId xmlns:p14="http://schemas.microsoft.com/office/powerpoint/2010/main" val="35915684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ercle_4_part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a:t>Titre</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30" name="Espace réservé du texte 8"/>
          <p:cNvSpPr>
            <a:spLocks noGrp="1"/>
          </p:cNvSpPr>
          <p:nvPr>
            <p:ph type="body" sz="quarter" idx="13" hasCustomPrompt="1"/>
          </p:nvPr>
        </p:nvSpPr>
        <p:spPr bwMode="gray">
          <a:xfrm>
            <a:off x="358775" y="1268413"/>
            <a:ext cx="1081088" cy="648000"/>
          </a:xfrm>
        </p:spPr>
        <p:txBody>
          <a:bodyPr anchor="b" anchorCtr="0"/>
          <a:lstStyle>
            <a:lvl1pPr>
              <a:defRPr sz="3500"/>
            </a:lvl1pPr>
          </a:lstStyle>
          <a:p>
            <a:pPr lvl="0"/>
            <a:r>
              <a:rPr lang="fr-FR" dirty="0"/>
              <a:t>0.</a:t>
            </a:r>
          </a:p>
        </p:txBody>
      </p:sp>
      <p:sp>
        <p:nvSpPr>
          <p:cNvPr id="31" name="Espace réservé du texte 13"/>
          <p:cNvSpPr>
            <a:spLocks noGrp="1"/>
          </p:cNvSpPr>
          <p:nvPr>
            <p:ph type="body" sz="quarter" idx="14" hasCustomPrompt="1"/>
          </p:nvPr>
        </p:nvSpPr>
        <p:spPr bwMode="gray">
          <a:xfrm>
            <a:off x="358775" y="1965950"/>
            <a:ext cx="2160588" cy="792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200" b="0">
                <a:solidFill>
                  <a:schemeClr val="bg1"/>
                </a:solidFill>
              </a:defRPr>
            </a:lvl1pPr>
          </a:lstStyle>
          <a:p>
            <a:pPr lvl="0"/>
            <a:r>
              <a:rPr lang="fr-FR" dirty="0"/>
              <a:t>Texte</a:t>
            </a:r>
          </a:p>
        </p:txBody>
      </p:sp>
      <p:sp>
        <p:nvSpPr>
          <p:cNvPr id="35" name="Espace réservé du texte 8"/>
          <p:cNvSpPr>
            <a:spLocks noGrp="1"/>
          </p:cNvSpPr>
          <p:nvPr>
            <p:ph type="body" sz="quarter" idx="15" hasCustomPrompt="1"/>
          </p:nvPr>
        </p:nvSpPr>
        <p:spPr bwMode="gray">
          <a:xfrm>
            <a:off x="6624637" y="1268413"/>
            <a:ext cx="1081088" cy="648000"/>
          </a:xfrm>
        </p:spPr>
        <p:txBody>
          <a:bodyPr anchor="b" anchorCtr="0"/>
          <a:lstStyle>
            <a:lvl1pPr>
              <a:defRPr sz="3500"/>
            </a:lvl1pPr>
          </a:lstStyle>
          <a:p>
            <a:pPr lvl="0"/>
            <a:r>
              <a:rPr lang="fr-FR" dirty="0"/>
              <a:t>0.</a:t>
            </a:r>
          </a:p>
        </p:txBody>
      </p:sp>
      <p:sp>
        <p:nvSpPr>
          <p:cNvPr id="36" name="Espace réservé du texte 13"/>
          <p:cNvSpPr>
            <a:spLocks noGrp="1"/>
          </p:cNvSpPr>
          <p:nvPr>
            <p:ph type="body" sz="quarter" idx="16" hasCustomPrompt="1"/>
          </p:nvPr>
        </p:nvSpPr>
        <p:spPr bwMode="gray">
          <a:xfrm>
            <a:off x="6624637" y="1965950"/>
            <a:ext cx="2160588" cy="792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200" b="0">
                <a:solidFill>
                  <a:schemeClr val="bg1"/>
                </a:solidFill>
              </a:defRPr>
            </a:lvl1pPr>
          </a:lstStyle>
          <a:p>
            <a:pPr lvl="0"/>
            <a:r>
              <a:rPr lang="fr-FR" dirty="0"/>
              <a:t>Texte</a:t>
            </a:r>
          </a:p>
        </p:txBody>
      </p:sp>
      <p:sp>
        <p:nvSpPr>
          <p:cNvPr id="40" name="Espace réservé du texte 8"/>
          <p:cNvSpPr>
            <a:spLocks noGrp="1"/>
          </p:cNvSpPr>
          <p:nvPr>
            <p:ph type="body" sz="quarter" idx="17" hasCustomPrompt="1"/>
          </p:nvPr>
        </p:nvSpPr>
        <p:spPr bwMode="gray">
          <a:xfrm>
            <a:off x="353735" y="2845926"/>
            <a:ext cx="1081088" cy="648000"/>
          </a:xfrm>
        </p:spPr>
        <p:txBody>
          <a:bodyPr anchor="b" anchorCtr="0"/>
          <a:lstStyle>
            <a:lvl1pPr>
              <a:defRPr sz="3500"/>
            </a:lvl1pPr>
          </a:lstStyle>
          <a:p>
            <a:pPr lvl="0"/>
            <a:r>
              <a:rPr lang="fr-FR" dirty="0"/>
              <a:t>0.</a:t>
            </a:r>
          </a:p>
        </p:txBody>
      </p:sp>
      <p:sp>
        <p:nvSpPr>
          <p:cNvPr id="41" name="Espace réservé du texte 13"/>
          <p:cNvSpPr>
            <a:spLocks noGrp="1"/>
          </p:cNvSpPr>
          <p:nvPr>
            <p:ph type="body" sz="quarter" idx="18" hasCustomPrompt="1"/>
          </p:nvPr>
        </p:nvSpPr>
        <p:spPr bwMode="gray">
          <a:xfrm>
            <a:off x="353735" y="3543463"/>
            <a:ext cx="2160588" cy="792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200" b="0">
                <a:solidFill>
                  <a:schemeClr val="bg1"/>
                </a:solidFill>
              </a:defRPr>
            </a:lvl1pPr>
          </a:lstStyle>
          <a:p>
            <a:pPr lvl="0"/>
            <a:r>
              <a:rPr lang="fr-FR" dirty="0"/>
              <a:t>Texte</a:t>
            </a:r>
          </a:p>
        </p:txBody>
      </p:sp>
      <p:sp>
        <p:nvSpPr>
          <p:cNvPr id="42" name="Espace réservé du texte 8"/>
          <p:cNvSpPr>
            <a:spLocks noGrp="1"/>
          </p:cNvSpPr>
          <p:nvPr>
            <p:ph type="body" sz="quarter" idx="19" hasCustomPrompt="1"/>
          </p:nvPr>
        </p:nvSpPr>
        <p:spPr bwMode="gray">
          <a:xfrm>
            <a:off x="6619597" y="2853464"/>
            <a:ext cx="1081088" cy="648000"/>
          </a:xfrm>
        </p:spPr>
        <p:txBody>
          <a:bodyPr anchor="b" anchorCtr="0"/>
          <a:lstStyle>
            <a:lvl1pPr>
              <a:defRPr sz="3500"/>
            </a:lvl1pPr>
          </a:lstStyle>
          <a:p>
            <a:pPr lvl="0"/>
            <a:r>
              <a:rPr lang="fr-FR" dirty="0"/>
              <a:t>0.</a:t>
            </a:r>
          </a:p>
        </p:txBody>
      </p:sp>
      <p:sp>
        <p:nvSpPr>
          <p:cNvPr id="43" name="Espace réservé du texte 13"/>
          <p:cNvSpPr>
            <a:spLocks noGrp="1"/>
          </p:cNvSpPr>
          <p:nvPr>
            <p:ph type="body" sz="quarter" idx="20" hasCustomPrompt="1"/>
          </p:nvPr>
        </p:nvSpPr>
        <p:spPr bwMode="gray">
          <a:xfrm>
            <a:off x="6619597" y="3551001"/>
            <a:ext cx="2160588" cy="792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200" b="0">
                <a:solidFill>
                  <a:schemeClr val="bg1"/>
                </a:solidFill>
              </a:defRPr>
            </a:lvl1pPr>
          </a:lstStyle>
          <a:p>
            <a:pPr lvl="0"/>
            <a:r>
              <a:rPr lang="fr-FR" dirty="0"/>
              <a:t>Texte</a:t>
            </a:r>
          </a:p>
        </p:txBody>
      </p:sp>
      <p:sp>
        <p:nvSpPr>
          <p:cNvPr id="49" name="Espace réservé du texte 25"/>
          <p:cNvSpPr>
            <a:spLocks noGrp="1"/>
          </p:cNvSpPr>
          <p:nvPr>
            <p:ph type="body" sz="quarter" idx="24" hasCustomPrompt="1"/>
          </p:nvPr>
        </p:nvSpPr>
        <p:spPr bwMode="gray">
          <a:xfrm>
            <a:off x="2951919" y="1455738"/>
            <a:ext cx="1620000" cy="1620000"/>
          </a:xfrm>
          <a:custGeom>
            <a:avLst/>
            <a:gdLst>
              <a:gd name="connsiteX0" fmla="*/ 1890000 w 1890000"/>
              <a:gd name="connsiteY0" fmla="*/ 0 h 1890000"/>
              <a:gd name="connsiteX1" fmla="*/ 1890000 w 1890000"/>
              <a:gd name="connsiteY1" fmla="*/ 1890000 h 1890000"/>
              <a:gd name="connsiteX2" fmla="*/ 0 w 1890000"/>
              <a:gd name="connsiteY2" fmla="*/ 1890000 h 1890000"/>
              <a:gd name="connsiteX3" fmla="*/ 1890000 w 1890000"/>
              <a:gd name="connsiteY3" fmla="*/ 0 h 1890000"/>
            </a:gdLst>
            <a:ahLst/>
            <a:cxnLst>
              <a:cxn ang="0">
                <a:pos x="connsiteX0" y="connsiteY0"/>
              </a:cxn>
              <a:cxn ang="0">
                <a:pos x="connsiteX1" y="connsiteY1"/>
              </a:cxn>
              <a:cxn ang="0">
                <a:pos x="connsiteX2" y="connsiteY2"/>
              </a:cxn>
              <a:cxn ang="0">
                <a:pos x="connsiteX3" y="connsiteY3"/>
              </a:cxn>
            </a:cxnLst>
            <a:rect l="l" t="t" r="r" b="b"/>
            <a:pathLst>
              <a:path w="1890000" h="1890000">
                <a:moveTo>
                  <a:pt x="1890000" y="0"/>
                </a:moveTo>
                <a:lnTo>
                  <a:pt x="1890000" y="1890000"/>
                </a:lnTo>
                <a:lnTo>
                  <a:pt x="0" y="1890000"/>
                </a:lnTo>
                <a:cubicBezTo>
                  <a:pt x="0" y="846182"/>
                  <a:pt x="846182" y="0"/>
                  <a:pt x="1890000" y="0"/>
                </a:cubicBezTo>
                <a:close/>
              </a:path>
            </a:pathLst>
          </a:custGeom>
          <a:solidFill>
            <a:schemeClr val="accent1"/>
          </a:solidFill>
        </p:spPr>
        <p:txBody>
          <a:bodyPr wrap="square" lIns="504000" tIns="684000" rIns="72000" bIns="72000">
            <a:noAutofit/>
          </a:bodyPr>
          <a:lstStyle>
            <a:lvl1pPr>
              <a:defRPr sz="900" b="0">
                <a:solidFill>
                  <a:schemeClr val="bg1"/>
                </a:solidFill>
              </a:defRPr>
            </a:lvl1pPr>
          </a:lstStyle>
          <a:p>
            <a:pPr lvl="0"/>
            <a:r>
              <a:rPr lang="fr-FR" dirty="0"/>
              <a:t>Texte</a:t>
            </a:r>
          </a:p>
        </p:txBody>
      </p:sp>
      <p:sp>
        <p:nvSpPr>
          <p:cNvPr id="50" name="Espace réservé du texte 28"/>
          <p:cNvSpPr>
            <a:spLocks noGrp="1"/>
          </p:cNvSpPr>
          <p:nvPr>
            <p:ph type="body" sz="quarter" idx="25" hasCustomPrompt="1"/>
          </p:nvPr>
        </p:nvSpPr>
        <p:spPr bwMode="gray">
          <a:xfrm>
            <a:off x="4571919" y="1455738"/>
            <a:ext cx="1620000" cy="1620000"/>
          </a:xfrm>
          <a:custGeom>
            <a:avLst/>
            <a:gdLst>
              <a:gd name="connsiteX0" fmla="*/ 0 w 1890000"/>
              <a:gd name="connsiteY0" fmla="*/ 0 h 1890000"/>
              <a:gd name="connsiteX1" fmla="*/ 1890000 w 1890000"/>
              <a:gd name="connsiteY1" fmla="*/ 1890000 h 1890000"/>
              <a:gd name="connsiteX2" fmla="*/ 0 w 1890000"/>
              <a:gd name="connsiteY2" fmla="*/ 1890000 h 1890000"/>
            </a:gdLst>
            <a:ahLst/>
            <a:cxnLst>
              <a:cxn ang="0">
                <a:pos x="connsiteX0" y="connsiteY0"/>
              </a:cxn>
              <a:cxn ang="0">
                <a:pos x="connsiteX1" y="connsiteY1"/>
              </a:cxn>
              <a:cxn ang="0">
                <a:pos x="connsiteX2" y="connsiteY2"/>
              </a:cxn>
            </a:cxnLst>
            <a:rect l="l" t="t" r="r" b="b"/>
            <a:pathLst>
              <a:path w="1890000" h="1890000">
                <a:moveTo>
                  <a:pt x="0" y="0"/>
                </a:moveTo>
                <a:cubicBezTo>
                  <a:pt x="1043818" y="0"/>
                  <a:pt x="1890000" y="846182"/>
                  <a:pt x="1890000" y="1890000"/>
                </a:cubicBezTo>
                <a:lnTo>
                  <a:pt x="0" y="1890000"/>
                </a:lnTo>
                <a:close/>
              </a:path>
            </a:pathLst>
          </a:custGeom>
          <a:solidFill>
            <a:schemeClr val="accent3"/>
          </a:solidFill>
        </p:spPr>
        <p:txBody>
          <a:bodyPr wrap="square" lIns="324000" tIns="684000" rIns="360000" bIns="72000">
            <a:noAutofit/>
          </a:bodyPr>
          <a:lstStyle>
            <a:lvl1pPr>
              <a:defRPr sz="900" b="0">
                <a:solidFill>
                  <a:schemeClr val="bg1"/>
                </a:solidFill>
              </a:defRPr>
            </a:lvl1pPr>
          </a:lstStyle>
          <a:p>
            <a:pPr lvl="0"/>
            <a:r>
              <a:rPr lang="fr-FR" dirty="0"/>
              <a:t>Texte</a:t>
            </a:r>
          </a:p>
        </p:txBody>
      </p:sp>
      <p:sp>
        <p:nvSpPr>
          <p:cNvPr id="51" name="Espace réservé du texte 25"/>
          <p:cNvSpPr>
            <a:spLocks noGrp="1"/>
          </p:cNvSpPr>
          <p:nvPr>
            <p:ph type="body" sz="quarter" idx="26" hasCustomPrompt="1"/>
          </p:nvPr>
        </p:nvSpPr>
        <p:spPr bwMode="gray">
          <a:xfrm>
            <a:off x="2951919" y="3074014"/>
            <a:ext cx="1620000" cy="1620000"/>
          </a:xfrm>
          <a:custGeom>
            <a:avLst/>
            <a:gdLst>
              <a:gd name="connsiteX0" fmla="*/ 0 w 1890000"/>
              <a:gd name="connsiteY0" fmla="*/ 0 h 1890000"/>
              <a:gd name="connsiteX1" fmla="*/ 1890000 w 1890000"/>
              <a:gd name="connsiteY1" fmla="*/ 0 h 1890000"/>
              <a:gd name="connsiteX2" fmla="*/ 1890000 w 1890000"/>
              <a:gd name="connsiteY2" fmla="*/ 1890000 h 1890000"/>
              <a:gd name="connsiteX3" fmla="*/ 0 w 1890000"/>
              <a:gd name="connsiteY3" fmla="*/ 0 h 1890000"/>
            </a:gdLst>
            <a:ahLst/>
            <a:cxnLst>
              <a:cxn ang="0">
                <a:pos x="connsiteX0" y="connsiteY0"/>
              </a:cxn>
              <a:cxn ang="0">
                <a:pos x="connsiteX1" y="connsiteY1"/>
              </a:cxn>
              <a:cxn ang="0">
                <a:pos x="connsiteX2" y="connsiteY2"/>
              </a:cxn>
              <a:cxn ang="0">
                <a:pos x="connsiteX3" y="connsiteY3"/>
              </a:cxn>
            </a:cxnLst>
            <a:rect l="l" t="t" r="r" b="b"/>
            <a:pathLst>
              <a:path w="1890000" h="1890000">
                <a:moveTo>
                  <a:pt x="0" y="0"/>
                </a:moveTo>
                <a:lnTo>
                  <a:pt x="1890000" y="0"/>
                </a:lnTo>
                <a:lnTo>
                  <a:pt x="1890000" y="1890000"/>
                </a:lnTo>
                <a:cubicBezTo>
                  <a:pt x="846182" y="1890000"/>
                  <a:pt x="0" y="1043818"/>
                  <a:pt x="0" y="0"/>
                </a:cubicBezTo>
                <a:close/>
              </a:path>
            </a:pathLst>
          </a:custGeom>
          <a:solidFill>
            <a:schemeClr val="accent1">
              <a:lumMod val="40000"/>
              <a:lumOff val="60000"/>
            </a:schemeClr>
          </a:solidFill>
        </p:spPr>
        <p:txBody>
          <a:bodyPr wrap="square" lIns="504000" tIns="396000" rIns="72000" bIns="72000">
            <a:noAutofit/>
          </a:bodyPr>
          <a:lstStyle>
            <a:lvl1pPr>
              <a:defRPr sz="900" b="0">
                <a:solidFill>
                  <a:schemeClr val="accent2"/>
                </a:solidFill>
              </a:defRPr>
            </a:lvl1pPr>
          </a:lstStyle>
          <a:p>
            <a:pPr lvl="0"/>
            <a:r>
              <a:rPr lang="fr-FR" dirty="0"/>
              <a:t>Texte</a:t>
            </a:r>
          </a:p>
        </p:txBody>
      </p:sp>
      <p:sp>
        <p:nvSpPr>
          <p:cNvPr id="52" name="Espace réservé du texte 25"/>
          <p:cNvSpPr>
            <a:spLocks noGrp="1"/>
          </p:cNvSpPr>
          <p:nvPr>
            <p:ph type="body" sz="quarter" idx="27" hasCustomPrompt="1"/>
          </p:nvPr>
        </p:nvSpPr>
        <p:spPr bwMode="gray">
          <a:xfrm>
            <a:off x="4571919" y="3074014"/>
            <a:ext cx="1620000" cy="1620000"/>
          </a:xfrm>
          <a:custGeom>
            <a:avLst/>
            <a:gdLst>
              <a:gd name="connsiteX0" fmla="*/ 0 w 1890000"/>
              <a:gd name="connsiteY0" fmla="*/ 0 h 1890000"/>
              <a:gd name="connsiteX1" fmla="*/ 1890000 w 1890000"/>
              <a:gd name="connsiteY1" fmla="*/ 0 h 1890000"/>
              <a:gd name="connsiteX2" fmla="*/ 0 w 1890000"/>
              <a:gd name="connsiteY2" fmla="*/ 1890000 h 1890000"/>
            </a:gdLst>
            <a:ahLst/>
            <a:cxnLst>
              <a:cxn ang="0">
                <a:pos x="connsiteX0" y="connsiteY0"/>
              </a:cxn>
              <a:cxn ang="0">
                <a:pos x="connsiteX1" y="connsiteY1"/>
              </a:cxn>
              <a:cxn ang="0">
                <a:pos x="connsiteX2" y="connsiteY2"/>
              </a:cxn>
            </a:cxnLst>
            <a:rect l="l" t="t" r="r" b="b"/>
            <a:pathLst>
              <a:path w="1890000" h="1890000">
                <a:moveTo>
                  <a:pt x="0" y="0"/>
                </a:moveTo>
                <a:lnTo>
                  <a:pt x="1890000" y="0"/>
                </a:lnTo>
                <a:cubicBezTo>
                  <a:pt x="1890000" y="1043818"/>
                  <a:pt x="1043818" y="1890000"/>
                  <a:pt x="0" y="1890000"/>
                </a:cubicBezTo>
                <a:close/>
              </a:path>
            </a:pathLst>
          </a:custGeom>
          <a:solidFill>
            <a:schemeClr val="accent3">
              <a:lumMod val="40000"/>
              <a:lumOff val="60000"/>
            </a:schemeClr>
          </a:solidFill>
        </p:spPr>
        <p:txBody>
          <a:bodyPr wrap="square" lIns="324000" tIns="396000" rIns="360000" bIns="72000">
            <a:noAutofit/>
          </a:bodyPr>
          <a:lstStyle>
            <a:lvl1pPr>
              <a:defRPr sz="900" b="0">
                <a:solidFill>
                  <a:schemeClr val="bg1"/>
                </a:solidFill>
              </a:defRPr>
            </a:lvl1pPr>
          </a:lstStyle>
          <a:p>
            <a:pPr lvl="0"/>
            <a:r>
              <a:rPr lang="fr-FR" dirty="0"/>
              <a:t>Texte</a:t>
            </a:r>
          </a:p>
        </p:txBody>
      </p:sp>
      <p:sp>
        <p:nvSpPr>
          <p:cNvPr id="58" name="Espace réservé du texte 25"/>
          <p:cNvSpPr>
            <a:spLocks noGrp="1"/>
          </p:cNvSpPr>
          <p:nvPr>
            <p:ph type="body" sz="quarter" idx="28" hasCustomPrompt="1"/>
          </p:nvPr>
        </p:nvSpPr>
        <p:spPr bwMode="gray">
          <a:xfrm>
            <a:off x="4554000" y="1454584"/>
            <a:ext cx="36000" cy="3240000"/>
          </a:xfrm>
          <a:custGeom>
            <a:avLst/>
            <a:gdLst>
              <a:gd name="connsiteX0" fmla="*/ 18000 w 36000"/>
              <a:gd name="connsiteY0" fmla="*/ 0 h 3780000"/>
              <a:gd name="connsiteX1" fmla="*/ 36000 w 36000"/>
              <a:gd name="connsiteY1" fmla="*/ 909 h 3780000"/>
              <a:gd name="connsiteX2" fmla="*/ 36000 w 36000"/>
              <a:gd name="connsiteY2" fmla="*/ 3779091 h 3780000"/>
              <a:gd name="connsiteX3" fmla="*/ 18000 w 36000"/>
              <a:gd name="connsiteY3" fmla="*/ 3780000 h 3780000"/>
              <a:gd name="connsiteX4" fmla="*/ 0 w 36000"/>
              <a:gd name="connsiteY4" fmla="*/ 3779091 h 3780000"/>
              <a:gd name="connsiteX5" fmla="*/ 0 w 36000"/>
              <a:gd name="connsiteY5" fmla="*/ 909 h 37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 h="3780000">
                <a:moveTo>
                  <a:pt x="18000" y="0"/>
                </a:moveTo>
                <a:lnTo>
                  <a:pt x="36000" y="909"/>
                </a:lnTo>
                <a:lnTo>
                  <a:pt x="36000" y="3779091"/>
                </a:lnTo>
                <a:lnTo>
                  <a:pt x="18000" y="3780000"/>
                </a:lnTo>
                <a:lnTo>
                  <a:pt x="0" y="3779091"/>
                </a:lnTo>
                <a:lnTo>
                  <a:pt x="0" y="909"/>
                </a:lnTo>
                <a:close/>
              </a:path>
            </a:pathLst>
          </a:custGeom>
          <a:solidFill>
            <a:schemeClr val="accent2"/>
          </a:solidFill>
        </p:spPr>
        <p:txBody>
          <a:bodyPr wrap="square">
            <a:noAutofit/>
          </a:bodyPr>
          <a:lstStyle>
            <a:lvl1pPr>
              <a:defRPr sz="100" b="0">
                <a:solidFill>
                  <a:schemeClr val="bg1">
                    <a:alpha val="0"/>
                  </a:schemeClr>
                </a:solidFill>
              </a:defRPr>
            </a:lvl1pPr>
          </a:lstStyle>
          <a:p>
            <a:pPr lvl="0"/>
            <a:r>
              <a:rPr lang="fr-FR" dirty="0"/>
              <a:t> </a:t>
            </a:r>
          </a:p>
        </p:txBody>
      </p:sp>
      <p:sp>
        <p:nvSpPr>
          <p:cNvPr id="59" name="Espace réservé du texte 25"/>
          <p:cNvSpPr>
            <a:spLocks noGrp="1"/>
          </p:cNvSpPr>
          <p:nvPr>
            <p:ph type="body" sz="quarter" idx="29" hasCustomPrompt="1"/>
          </p:nvPr>
        </p:nvSpPr>
        <p:spPr bwMode="gray">
          <a:xfrm>
            <a:off x="2952000" y="3056584"/>
            <a:ext cx="3240000" cy="36000"/>
          </a:xfrm>
          <a:custGeom>
            <a:avLst/>
            <a:gdLst>
              <a:gd name="connsiteX0" fmla="*/ 909 w 3780000"/>
              <a:gd name="connsiteY0" fmla="*/ 0 h 36000"/>
              <a:gd name="connsiteX1" fmla="*/ 3779091 w 3780000"/>
              <a:gd name="connsiteY1" fmla="*/ 0 h 36000"/>
              <a:gd name="connsiteX2" fmla="*/ 3780000 w 3780000"/>
              <a:gd name="connsiteY2" fmla="*/ 18000 h 36000"/>
              <a:gd name="connsiteX3" fmla="*/ 3779091 w 3780000"/>
              <a:gd name="connsiteY3" fmla="*/ 36000 h 36000"/>
              <a:gd name="connsiteX4" fmla="*/ 909 w 3780000"/>
              <a:gd name="connsiteY4" fmla="*/ 36000 h 36000"/>
              <a:gd name="connsiteX5" fmla="*/ 0 w 3780000"/>
              <a:gd name="connsiteY5" fmla="*/ 18000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0000" h="36000">
                <a:moveTo>
                  <a:pt x="909" y="0"/>
                </a:moveTo>
                <a:lnTo>
                  <a:pt x="3779091" y="0"/>
                </a:lnTo>
                <a:lnTo>
                  <a:pt x="3780000" y="18000"/>
                </a:lnTo>
                <a:lnTo>
                  <a:pt x="3779091" y="36000"/>
                </a:lnTo>
                <a:lnTo>
                  <a:pt x="909" y="36000"/>
                </a:lnTo>
                <a:lnTo>
                  <a:pt x="0" y="18000"/>
                </a:lnTo>
                <a:close/>
              </a:path>
            </a:pathLst>
          </a:custGeom>
          <a:solidFill>
            <a:schemeClr val="accent2"/>
          </a:solidFill>
        </p:spPr>
        <p:txBody>
          <a:bodyPr wrap="square">
            <a:noAutofit/>
          </a:bodyPr>
          <a:lstStyle>
            <a:lvl1pPr>
              <a:defRPr sz="100" b="0">
                <a:solidFill>
                  <a:schemeClr val="accent2">
                    <a:alpha val="0"/>
                  </a:schemeClr>
                </a:solidFill>
              </a:defRPr>
            </a:lvl1pPr>
          </a:lstStyle>
          <a:p>
            <a:pPr lvl="0"/>
            <a:r>
              <a:rPr lang="fr-FR" dirty="0"/>
              <a:t> </a:t>
            </a:r>
          </a:p>
        </p:txBody>
      </p:sp>
      <p:sp>
        <p:nvSpPr>
          <p:cNvPr id="60" name="Espace réservé du texte 8"/>
          <p:cNvSpPr>
            <a:spLocks noGrp="1"/>
          </p:cNvSpPr>
          <p:nvPr>
            <p:ph type="body" sz="quarter" idx="30" hasCustomPrompt="1"/>
          </p:nvPr>
        </p:nvSpPr>
        <p:spPr bwMode="gray">
          <a:xfrm>
            <a:off x="4176000" y="2679762"/>
            <a:ext cx="792000" cy="792000"/>
          </a:xfrm>
          <a:prstGeom prst="donut">
            <a:avLst>
              <a:gd name="adj" fmla="val 3539"/>
            </a:avLst>
          </a:prstGeom>
          <a:solidFill>
            <a:schemeClr val="bg1"/>
          </a:solidFill>
        </p:spPr>
        <p:txBody>
          <a:bodyPr anchor="b" anchorCtr="0"/>
          <a:lstStyle>
            <a:lvl1pPr>
              <a:defRPr sz="100" b="0">
                <a:solidFill>
                  <a:schemeClr val="bg1">
                    <a:alpha val="0"/>
                  </a:schemeClr>
                </a:solidFill>
              </a:defRPr>
            </a:lvl1pPr>
          </a:lstStyle>
          <a:p>
            <a:pPr lvl="0"/>
            <a:r>
              <a:rPr lang="fr-FR" dirty="0"/>
              <a:t> </a:t>
            </a:r>
          </a:p>
        </p:txBody>
      </p:sp>
      <p:sp>
        <p:nvSpPr>
          <p:cNvPr id="61" name="Espace réservé du texte 8"/>
          <p:cNvSpPr>
            <a:spLocks noGrp="1"/>
          </p:cNvSpPr>
          <p:nvPr>
            <p:ph type="body" sz="quarter" idx="31" hasCustomPrompt="1"/>
          </p:nvPr>
        </p:nvSpPr>
        <p:spPr bwMode="gray">
          <a:xfrm rot="1093075">
            <a:off x="4862086" y="3133568"/>
            <a:ext cx="144000" cy="108000"/>
          </a:xfrm>
          <a:prstGeom prst="triangle">
            <a:avLst/>
          </a:prstGeom>
          <a:solidFill>
            <a:schemeClr val="bg1"/>
          </a:solidFill>
        </p:spPr>
        <p:txBody>
          <a:bodyPr anchor="b" anchorCtr="0"/>
          <a:lstStyle>
            <a:lvl1pPr>
              <a:defRPr sz="100" b="0"/>
            </a:lvl1pPr>
          </a:lstStyle>
          <a:p>
            <a:pPr lvl="0"/>
            <a:r>
              <a:rPr lang="fr-FR" dirty="0"/>
              <a:t> </a:t>
            </a:r>
          </a:p>
        </p:txBody>
      </p:sp>
      <p:sp>
        <p:nvSpPr>
          <p:cNvPr id="62" name="Espace réservé du texte 8"/>
          <p:cNvSpPr>
            <a:spLocks noGrp="1"/>
          </p:cNvSpPr>
          <p:nvPr>
            <p:ph type="body" sz="quarter" idx="32" hasCustomPrompt="1"/>
          </p:nvPr>
        </p:nvSpPr>
        <p:spPr bwMode="gray">
          <a:xfrm rot="11848495">
            <a:off x="4138347" y="2916442"/>
            <a:ext cx="144000" cy="108000"/>
          </a:xfrm>
          <a:prstGeom prst="triangle">
            <a:avLst/>
          </a:prstGeom>
          <a:solidFill>
            <a:schemeClr val="bg1"/>
          </a:solidFill>
        </p:spPr>
        <p:txBody>
          <a:bodyPr anchor="b" anchorCtr="0"/>
          <a:lstStyle>
            <a:lvl1pPr>
              <a:defRPr sz="100" b="0"/>
            </a:lvl1pPr>
          </a:lstStyle>
          <a:p>
            <a:pPr lvl="0"/>
            <a:r>
              <a:rPr lang="fr-FR" dirty="0"/>
              <a:t> </a:t>
            </a:r>
          </a:p>
        </p:txBody>
      </p:sp>
    </p:spTree>
    <p:extLst>
      <p:ext uri="{BB962C8B-B14F-4D97-AF65-F5344CB8AC3E}">
        <p14:creationId xmlns:p14="http://schemas.microsoft.com/office/powerpoint/2010/main" val="13712966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ercle_10_texte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29" name="Espace réservé du texte 8"/>
          <p:cNvSpPr>
            <a:spLocks noGrp="1"/>
          </p:cNvSpPr>
          <p:nvPr>
            <p:ph type="body" sz="quarter" idx="33" hasCustomPrompt="1"/>
          </p:nvPr>
        </p:nvSpPr>
        <p:spPr bwMode="gray">
          <a:xfrm>
            <a:off x="3312000" y="1812558"/>
            <a:ext cx="2520000" cy="2520000"/>
          </a:xfrm>
          <a:prstGeom prst="circularArrow">
            <a:avLst>
              <a:gd name="adj1" fmla="val 5234"/>
              <a:gd name="adj2" fmla="val 574901"/>
              <a:gd name="adj3" fmla="val 19878878"/>
              <a:gd name="adj4" fmla="val 9734746"/>
              <a:gd name="adj5" fmla="val 6096"/>
            </a:avLst>
          </a:prstGeom>
          <a:solidFill>
            <a:schemeClr val="bg2"/>
          </a:solidFill>
        </p:spPr>
        <p:txBody>
          <a:bodyPr anchor="ctr" anchorCtr="0"/>
          <a:lstStyle>
            <a:lvl1pPr algn="ctr">
              <a:defRPr sz="100" b="0">
                <a:solidFill>
                  <a:schemeClr val="bg1">
                    <a:alpha val="0"/>
                  </a:schemeClr>
                </a:solidFill>
              </a:defRPr>
            </a:lvl1pPr>
          </a:lstStyle>
          <a:p>
            <a:pPr lvl="0"/>
            <a:r>
              <a:rPr lang="fr-FR" dirty="0"/>
              <a:t>Texte</a:t>
            </a:r>
          </a:p>
        </p:txBody>
      </p:sp>
      <p:sp>
        <p:nvSpPr>
          <p:cNvPr id="30" name="Espace réservé du texte 8"/>
          <p:cNvSpPr>
            <a:spLocks noGrp="1"/>
          </p:cNvSpPr>
          <p:nvPr>
            <p:ph type="body" sz="quarter" idx="34" hasCustomPrompt="1"/>
          </p:nvPr>
        </p:nvSpPr>
        <p:spPr bwMode="gray">
          <a:xfrm rot="10800000">
            <a:off x="3312001" y="1812558"/>
            <a:ext cx="2520000" cy="2520000"/>
          </a:xfrm>
          <a:prstGeom prst="circularArrow">
            <a:avLst>
              <a:gd name="adj1" fmla="val 5234"/>
              <a:gd name="adj2" fmla="val 574901"/>
              <a:gd name="adj3" fmla="val 19878878"/>
              <a:gd name="adj4" fmla="val 9785971"/>
              <a:gd name="adj5" fmla="val 6096"/>
            </a:avLst>
          </a:prstGeom>
          <a:solidFill>
            <a:schemeClr val="bg2"/>
          </a:solidFill>
        </p:spPr>
        <p:txBody>
          <a:bodyPr anchor="ctr" anchorCtr="0"/>
          <a:lstStyle>
            <a:lvl1pPr algn="ctr">
              <a:defRPr sz="100" b="0">
                <a:solidFill>
                  <a:schemeClr val="bg1">
                    <a:alpha val="0"/>
                  </a:schemeClr>
                </a:solidFill>
              </a:defRPr>
            </a:lvl1pPr>
          </a:lstStyle>
          <a:p>
            <a:pPr lvl="0"/>
            <a:r>
              <a:rPr lang="fr-FR" dirty="0"/>
              <a:t>Texte</a:t>
            </a:r>
          </a:p>
        </p:txBody>
      </p:sp>
      <p:sp>
        <p:nvSpPr>
          <p:cNvPr id="34" name="Espace réservé du texte 8"/>
          <p:cNvSpPr>
            <a:spLocks noGrp="1"/>
          </p:cNvSpPr>
          <p:nvPr>
            <p:ph type="body" sz="quarter" idx="13" hasCustomPrompt="1"/>
          </p:nvPr>
        </p:nvSpPr>
        <p:spPr bwMode="gray">
          <a:xfrm>
            <a:off x="3654000" y="2154558"/>
            <a:ext cx="1836000" cy="1836000"/>
          </a:xfrm>
          <a:prstGeom prst="ellipse">
            <a:avLst/>
          </a:prstGeom>
          <a:solidFill>
            <a:schemeClr val="bg2"/>
          </a:solidFill>
        </p:spPr>
        <p:txBody>
          <a:bodyPr anchor="ctr" anchorCtr="0"/>
          <a:lstStyle>
            <a:lvl1pPr algn="ctr">
              <a:defRPr sz="1600">
                <a:solidFill>
                  <a:schemeClr val="accent2"/>
                </a:solidFill>
              </a:defRPr>
            </a:lvl1pPr>
          </a:lstStyle>
          <a:p>
            <a:pPr lvl="0"/>
            <a:r>
              <a:rPr lang="fr-FR" dirty="0"/>
              <a:t>Titre</a:t>
            </a:r>
          </a:p>
        </p:txBody>
      </p:sp>
      <p:sp>
        <p:nvSpPr>
          <p:cNvPr id="39" name="Espace réservé du texte 8"/>
          <p:cNvSpPr>
            <a:spLocks noGrp="1"/>
          </p:cNvSpPr>
          <p:nvPr>
            <p:ph type="body" sz="quarter" idx="14" hasCustomPrompt="1"/>
          </p:nvPr>
        </p:nvSpPr>
        <p:spPr bwMode="gray">
          <a:xfrm>
            <a:off x="2231740" y="1853070"/>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41" name="Espace réservé du texte 8"/>
          <p:cNvSpPr>
            <a:spLocks noGrp="1"/>
          </p:cNvSpPr>
          <p:nvPr>
            <p:ph type="body" sz="quarter" idx="15" hasCustomPrompt="1"/>
          </p:nvPr>
        </p:nvSpPr>
        <p:spPr bwMode="gray">
          <a:xfrm>
            <a:off x="3942000" y="1347788"/>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45" name="Espace réservé du texte 8"/>
          <p:cNvSpPr>
            <a:spLocks noGrp="1"/>
          </p:cNvSpPr>
          <p:nvPr>
            <p:ph type="body" sz="quarter" idx="16" hasCustomPrompt="1"/>
          </p:nvPr>
        </p:nvSpPr>
        <p:spPr bwMode="gray">
          <a:xfrm>
            <a:off x="5652260" y="1853070"/>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46" name="Espace réservé du texte 8"/>
          <p:cNvSpPr>
            <a:spLocks noGrp="1"/>
          </p:cNvSpPr>
          <p:nvPr>
            <p:ph type="body" sz="quarter" idx="17" hasCustomPrompt="1"/>
          </p:nvPr>
        </p:nvSpPr>
        <p:spPr bwMode="gray">
          <a:xfrm>
            <a:off x="2231740" y="3903133"/>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47" name="Espace réservé du texte 8"/>
          <p:cNvSpPr>
            <a:spLocks noGrp="1"/>
          </p:cNvSpPr>
          <p:nvPr>
            <p:ph type="body" sz="quarter" idx="18" hasCustomPrompt="1"/>
          </p:nvPr>
        </p:nvSpPr>
        <p:spPr bwMode="gray">
          <a:xfrm>
            <a:off x="3942000" y="4414202"/>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48" name="Espace réservé du texte 8"/>
          <p:cNvSpPr>
            <a:spLocks noGrp="1"/>
          </p:cNvSpPr>
          <p:nvPr>
            <p:ph type="body" sz="quarter" idx="19" hasCustomPrompt="1"/>
          </p:nvPr>
        </p:nvSpPr>
        <p:spPr bwMode="gray">
          <a:xfrm>
            <a:off x="5652260" y="3903133"/>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49" name="Espace réservé du texte 8"/>
          <p:cNvSpPr>
            <a:spLocks noGrp="1"/>
          </p:cNvSpPr>
          <p:nvPr>
            <p:ph type="body" sz="quarter" idx="20" hasCustomPrompt="1"/>
          </p:nvPr>
        </p:nvSpPr>
        <p:spPr bwMode="gray">
          <a:xfrm>
            <a:off x="1891153" y="2538352"/>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50" name="Espace réservé du texte 8"/>
          <p:cNvSpPr>
            <a:spLocks noGrp="1"/>
          </p:cNvSpPr>
          <p:nvPr>
            <p:ph type="body" sz="quarter" idx="21" hasCustomPrompt="1"/>
          </p:nvPr>
        </p:nvSpPr>
        <p:spPr bwMode="gray">
          <a:xfrm>
            <a:off x="1891153" y="3221707"/>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51" name="Espace réservé du texte 8"/>
          <p:cNvSpPr>
            <a:spLocks noGrp="1"/>
          </p:cNvSpPr>
          <p:nvPr>
            <p:ph type="body" sz="quarter" idx="22" hasCustomPrompt="1"/>
          </p:nvPr>
        </p:nvSpPr>
        <p:spPr bwMode="gray">
          <a:xfrm>
            <a:off x="5994062" y="2538352"/>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52" name="Espace réservé du texte 8"/>
          <p:cNvSpPr>
            <a:spLocks noGrp="1"/>
          </p:cNvSpPr>
          <p:nvPr>
            <p:ph type="body" sz="quarter" idx="23" hasCustomPrompt="1"/>
          </p:nvPr>
        </p:nvSpPr>
        <p:spPr bwMode="gray">
          <a:xfrm>
            <a:off x="5994062" y="3221707"/>
            <a:ext cx="1260000" cy="36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55" name="Espace réservé du texte 8"/>
          <p:cNvSpPr>
            <a:spLocks noGrp="1"/>
          </p:cNvSpPr>
          <p:nvPr>
            <p:ph type="body" sz="quarter" idx="36" hasCustomPrompt="1"/>
          </p:nvPr>
        </p:nvSpPr>
        <p:spPr bwMode="gray">
          <a:xfrm rot="12087101">
            <a:off x="3494324" y="4348379"/>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57" name="Espace réservé du texte 8"/>
          <p:cNvSpPr>
            <a:spLocks noGrp="1"/>
          </p:cNvSpPr>
          <p:nvPr>
            <p:ph type="body" sz="quarter" idx="38" hasCustomPrompt="1"/>
          </p:nvPr>
        </p:nvSpPr>
        <p:spPr bwMode="gray">
          <a:xfrm rot="5400000">
            <a:off x="6444062" y="2970955"/>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58" name="Espace réservé du texte 8"/>
          <p:cNvSpPr>
            <a:spLocks noGrp="1"/>
          </p:cNvSpPr>
          <p:nvPr>
            <p:ph type="body" sz="quarter" idx="39" hasCustomPrompt="1"/>
          </p:nvPr>
        </p:nvSpPr>
        <p:spPr bwMode="gray">
          <a:xfrm rot="16200000">
            <a:off x="2357784" y="2970956"/>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59" name="Espace réservé du texte 8"/>
          <p:cNvSpPr>
            <a:spLocks noGrp="1"/>
          </p:cNvSpPr>
          <p:nvPr>
            <p:ph type="body" sz="quarter" idx="40" hasCustomPrompt="1"/>
          </p:nvPr>
        </p:nvSpPr>
        <p:spPr bwMode="gray">
          <a:xfrm rot="3000000">
            <a:off x="6212485" y="2285711"/>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3" name="Espace réservé du texte 8"/>
          <p:cNvSpPr>
            <a:spLocks noGrp="1"/>
          </p:cNvSpPr>
          <p:nvPr>
            <p:ph type="body" sz="quarter" idx="44" hasCustomPrompt="1"/>
          </p:nvPr>
        </p:nvSpPr>
        <p:spPr bwMode="gray">
          <a:xfrm rot="9512899" flipV="1">
            <a:off x="5299534" y="4348379"/>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5" name="Espace réservé du texte 8"/>
          <p:cNvSpPr>
            <a:spLocks noGrp="1"/>
          </p:cNvSpPr>
          <p:nvPr>
            <p:ph type="body" sz="quarter" idx="45" hasCustomPrompt="1"/>
          </p:nvPr>
        </p:nvSpPr>
        <p:spPr bwMode="gray">
          <a:xfrm rot="9512899" flipH="1">
            <a:off x="3494324" y="1564927"/>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6" name="Espace réservé du texte 8"/>
          <p:cNvSpPr>
            <a:spLocks noGrp="1"/>
          </p:cNvSpPr>
          <p:nvPr>
            <p:ph type="body" sz="quarter" idx="46" hasCustomPrompt="1"/>
          </p:nvPr>
        </p:nvSpPr>
        <p:spPr bwMode="gray">
          <a:xfrm rot="12087101" flipH="1" flipV="1">
            <a:off x="5299534" y="1564927"/>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8" name="Espace réservé du texte 8"/>
          <p:cNvSpPr>
            <a:spLocks noGrp="1"/>
          </p:cNvSpPr>
          <p:nvPr>
            <p:ph type="body" sz="quarter" idx="47" hasCustomPrompt="1"/>
          </p:nvPr>
        </p:nvSpPr>
        <p:spPr bwMode="gray">
          <a:xfrm rot="8400000">
            <a:off x="6212485" y="3652420"/>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0" name="Espace réservé du texte 8"/>
          <p:cNvSpPr>
            <a:spLocks noGrp="1"/>
          </p:cNvSpPr>
          <p:nvPr>
            <p:ph type="body" sz="quarter" idx="48" hasCustomPrompt="1"/>
          </p:nvPr>
        </p:nvSpPr>
        <p:spPr bwMode="gray">
          <a:xfrm rot="18600000" flipV="1">
            <a:off x="2588992" y="2285711"/>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2" name="Espace réservé du texte 8"/>
          <p:cNvSpPr>
            <a:spLocks noGrp="1"/>
          </p:cNvSpPr>
          <p:nvPr>
            <p:ph type="body" sz="quarter" idx="49" hasCustomPrompt="1"/>
          </p:nvPr>
        </p:nvSpPr>
        <p:spPr bwMode="gray">
          <a:xfrm rot="13800000">
            <a:off x="2588992" y="3652420"/>
            <a:ext cx="360000" cy="180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1" name="Titre 1"/>
          <p:cNvSpPr>
            <a:spLocks noGrp="1"/>
          </p:cNvSpPr>
          <p:nvPr>
            <p:ph type="title" hasCustomPrompt="1"/>
          </p:nvPr>
        </p:nvSpPr>
        <p:spPr bwMode="gray">
          <a:xfrm>
            <a:off x="349307" y="627061"/>
            <a:ext cx="8426450" cy="612000"/>
          </a:xfrm>
        </p:spPr>
        <p:txBody>
          <a:bodyPr/>
          <a:lstStyle>
            <a:lvl1pPr>
              <a:defRPr/>
            </a:lvl1pPr>
          </a:lstStyle>
          <a:p>
            <a:r>
              <a:rPr lang="fr-FR" noProof="0" dirty="0"/>
              <a:t>Titre</a:t>
            </a:r>
          </a:p>
        </p:txBody>
      </p:sp>
    </p:spTree>
    <p:extLst>
      <p:ext uri="{BB962C8B-B14F-4D97-AF65-F5344CB8AC3E}">
        <p14:creationId xmlns:p14="http://schemas.microsoft.com/office/powerpoint/2010/main" val="6849510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ge_Blocs">
    <p:spTree>
      <p:nvGrpSpPr>
        <p:cNvPr id="1" name=""/>
        <p:cNvGrpSpPr/>
        <p:nvPr/>
      </p:nvGrpSpPr>
      <p:grpSpPr>
        <a:xfrm>
          <a:off x="0" y="0"/>
          <a:ext cx="0" cy="0"/>
          <a:chOff x="0" y="0"/>
          <a:chExt cx="0" cy="0"/>
        </a:xfrm>
      </p:grpSpPr>
      <p:sp>
        <p:nvSpPr>
          <p:cNvPr id="38" name="Forme libre 37"/>
          <p:cNvSpPr/>
          <p:nvPr/>
        </p:nvSpPr>
        <p:spPr>
          <a:xfrm>
            <a:off x="3420001" y="2500313"/>
            <a:ext cx="3166938" cy="1273426"/>
          </a:xfrm>
          <a:custGeom>
            <a:avLst/>
            <a:gdLst>
              <a:gd name="connsiteX0" fmla="*/ 0 w 3166938"/>
              <a:gd name="connsiteY0" fmla="*/ 0 h 1273426"/>
              <a:gd name="connsiteX1" fmla="*/ 2248936 w 3166938"/>
              <a:gd name="connsiteY1" fmla="*/ 0 h 1273426"/>
              <a:gd name="connsiteX2" fmla="*/ 2248936 w 3166938"/>
              <a:gd name="connsiteY2" fmla="*/ 1 h 1273426"/>
              <a:gd name="connsiteX3" fmla="*/ 2418115 w 3166938"/>
              <a:gd name="connsiteY3" fmla="*/ 1 h 1273426"/>
              <a:gd name="connsiteX4" fmla="*/ 2418135 w 3166938"/>
              <a:gd name="connsiteY4" fmla="*/ 0 h 1273426"/>
              <a:gd name="connsiteX5" fmla="*/ 3166936 w 3166938"/>
              <a:gd name="connsiteY5" fmla="*/ 748800 h 1273426"/>
              <a:gd name="connsiteX6" fmla="*/ 3166935 w 3166938"/>
              <a:gd name="connsiteY6" fmla="*/ 748810 h 1273426"/>
              <a:gd name="connsiteX7" fmla="*/ 3166935 w 3166938"/>
              <a:gd name="connsiteY7" fmla="*/ 977666 h 1273426"/>
              <a:gd name="connsiteX8" fmla="*/ 3166938 w 3166938"/>
              <a:gd name="connsiteY8" fmla="*/ 977666 h 1273426"/>
              <a:gd name="connsiteX9" fmla="*/ 3166938 w 3166938"/>
              <a:gd name="connsiteY9" fmla="*/ 1273426 h 1273426"/>
              <a:gd name="connsiteX10" fmla="*/ 0 w 3166938"/>
              <a:gd name="connsiteY10" fmla="*/ 1273426 h 1273426"/>
              <a:gd name="connsiteX11" fmla="*/ 0 w 3166938"/>
              <a:gd name="connsiteY11" fmla="*/ 1000801 h 1273426"/>
              <a:gd name="connsiteX12" fmla="*/ 0 w 3166938"/>
              <a:gd name="connsiteY12" fmla="*/ 977666 h 127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66938" h="1273426">
                <a:moveTo>
                  <a:pt x="0" y="0"/>
                </a:moveTo>
                <a:lnTo>
                  <a:pt x="2248936" y="0"/>
                </a:lnTo>
                <a:lnTo>
                  <a:pt x="2248936" y="1"/>
                </a:lnTo>
                <a:lnTo>
                  <a:pt x="2418115" y="1"/>
                </a:lnTo>
                <a:lnTo>
                  <a:pt x="2418135" y="0"/>
                </a:lnTo>
                <a:cubicBezTo>
                  <a:pt x="2831686" y="0"/>
                  <a:pt x="3166936" y="335249"/>
                  <a:pt x="3166936" y="748800"/>
                </a:cubicBezTo>
                <a:lnTo>
                  <a:pt x="3166935" y="748810"/>
                </a:lnTo>
                <a:lnTo>
                  <a:pt x="3166935" y="977666"/>
                </a:lnTo>
                <a:lnTo>
                  <a:pt x="3166938" y="977666"/>
                </a:lnTo>
                <a:lnTo>
                  <a:pt x="3166938" y="1273426"/>
                </a:lnTo>
                <a:lnTo>
                  <a:pt x="0" y="1273426"/>
                </a:lnTo>
                <a:lnTo>
                  <a:pt x="0" y="1000801"/>
                </a:lnTo>
                <a:lnTo>
                  <a:pt x="0" y="97766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7" name="Forme libre 36"/>
          <p:cNvSpPr/>
          <p:nvPr/>
        </p:nvSpPr>
        <p:spPr>
          <a:xfrm>
            <a:off x="358775" y="788987"/>
            <a:ext cx="2917825" cy="1566738"/>
          </a:xfrm>
          <a:custGeom>
            <a:avLst/>
            <a:gdLst>
              <a:gd name="connsiteX0" fmla="*/ 0 w 2917825"/>
              <a:gd name="connsiteY0" fmla="*/ 0 h 1566738"/>
              <a:gd name="connsiteX1" fmla="*/ 1999824 w 2917825"/>
              <a:gd name="connsiteY1" fmla="*/ 0 h 1566738"/>
              <a:gd name="connsiteX2" fmla="*/ 1999824 w 2917825"/>
              <a:gd name="connsiteY2" fmla="*/ 1 h 1566738"/>
              <a:gd name="connsiteX3" fmla="*/ 2169003 w 2917825"/>
              <a:gd name="connsiteY3" fmla="*/ 1 h 1566738"/>
              <a:gd name="connsiteX4" fmla="*/ 2169023 w 2917825"/>
              <a:gd name="connsiteY4" fmla="*/ 0 h 1566738"/>
              <a:gd name="connsiteX5" fmla="*/ 2917824 w 2917825"/>
              <a:gd name="connsiteY5" fmla="*/ 748800 h 1566738"/>
              <a:gd name="connsiteX6" fmla="*/ 2917823 w 2917825"/>
              <a:gd name="connsiteY6" fmla="*/ 748810 h 1566738"/>
              <a:gd name="connsiteX7" fmla="*/ 2917823 w 2917825"/>
              <a:gd name="connsiteY7" fmla="*/ 977665 h 1566738"/>
              <a:gd name="connsiteX8" fmla="*/ 2917825 w 2917825"/>
              <a:gd name="connsiteY8" fmla="*/ 977665 h 1566738"/>
              <a:gd name="connsiteX9" fmla="*/ 2917825 w 2917825"/>
              <a:gd name="connsiteY9" fmla="*/ 1566738 h 1566738"/>
              <a:gd name="connsiteX10" fmla="*/ 0 w 2917825"/>
              <a:gd name="connsiteY10" fmla="*/ 1566738 h 1566738"/>
              <a:gd name="connsiteX11" fmla="*/ 0 w 2917825"/>
              <a:gd name="connsiteY11" fmla="*/ 1000801 h 1566738"/>
              <a:gd name="connsiteX12" fmla="*/ 0 w 2917825"/>
              <a:gd name="connsiteY12" fmla="*/ 977665 h 1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7825" h="1566738">
                <a:moveTo>
                  <a:pt x="0" y="0"/>
                </a:moveTo>
                <a:lnTo>
                  <a:pt x="1999824" y="0"/>
                </a:lnTo>
                <a:lnTo>
                  <a:pt x="1999824" y="1"/>
                </a:lnTo>
                <a:lnTo>
                  <a:pt x="2169003" y="1"/>
                </a:lnTo>
                <a:lnTo>
                  <a:pt x="2169023" y="0"/>
                </a:lnTo>
                <a:cubicBezTo>
                  <a:pt x="2582574" y="0"/>
                  <a:pt x="2917824" y="335249"/>
                  <a:pt x="2917824" y="748800"/>
                </a:cubicBezTo>
                <a:lnTo>
                  <a:pt x="2917823" y="748810"/>
                </a:lnTo>
                <a:lnTo>
                  <a:pt x="2917823" y="977665"/>
                </a:lnTo>
                <a:lnTo>
                  <a:pt x="2917825" y="977665"/>
                </a:lnTo>
                <a:lnTo>
                  <a:pt x="2917825" y="1566738"/>
                </a:lnTo>
                <a:lnTo>
                  <a:pt x="0" y="1566738"/>
                </a:lnTo>
                <a:lnTo>
                  <a:pt x="0" y="1000801"/>
                </a:lnTo>
                <a:lnTo>
                  <a:pt x="0" y="9776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2" name="Rectangle 21"/>
          <p:cNvSpPr/>
          <p:nvPr/>
        </p:nvSpPr>
        <p:spPr bwMode="gray">
          <a:xfrm>
            <a:off x="0" y="2355726"/>
            <a:ext cx="3419872" cy="756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10" name="Espace réservé du texte 8"/>
          <p:cNvSpPr>
            <a:spLocks noGrp="1"/>
          </p:cNvSpPr>
          <p:nvPr>
            <p:ph type="body" sz="quarter" idx="14" hasCustomPrompt="1"/>
          </p:nvPr>
        </p:nvSpPr>
        <p:spPr bwMode="gray">
          <a:xfrm>
            <a:off x="665108" y="1052728"/>
            <a:ext cx="2303337" cy="1080000"/>
          </a:xfrm>
        </p:spPr>
        <p:txBody>
          <a:bodyPr anchor="ctr" anchorCtr="0"/>
          <a:lstStyle>
            <a:lvl1pPr algn="l">
              <a:defRPr sz="1600">
                <a:solidFill>
                  <a:schemeClr val="bg1"/>
                </a:solidFill>
              </a:defRPr>
            </a:lvl1pPr>
            <a:lvl2pPr>
              <a:defRPr/>
            </a:lvl2pPr>
            <a:lvl3pPr>
              <a:defRPr/>
            </a:lvl3pPr>
            <a:lvl4pPr>
              <a:defRPr/>
            </a:lvl4pPr>
            <a:lvl5pPr>
              <a:defRPr/>
            </a:lvl5pPr>
            <a:lvl6pPr>
              <a:defRPr/>
            </a:lvl6pPr>
          </a:lstStyle>
          <a:p>
            <a:pPr lvl="0"/>
            <a:r>
              <a:rPr lang="fr-FR" dirty="0"/>
              <a:t>Texte exergue</a:t>
            </a:r>
          </a:p>
        </p:txBody>
      </p:sp>
      <p:sp>
        <p:nvSpPr>
          <p:cNvPr id="14" name="Espace réservé pour une image  9"/>
          <p:cNvSpPr>
            <a:spLocks noGrp="1"/>
          </p:cNvSpPr>
          <p:nvPr>
            <p:ph type="pic" sz="quarter" idx="13"/>
          </p:nvPr>
        </p:nvSpPr>
        <p:spPr bwMode="gray">
          <a:xfrm>
            <a:off x="3419871" y="789385"/>
            <a:ext cx="5365353" cy="1566863"/>
          </a:xfrm>
          <a:prstGeom prst="rect">
            <a:avLst/>
          </a:prstGeom>
          <a:solidFill>
            <a:schemeClr val="bg1">
              <a:lumMod val="95000"/>
            </a:schemeClr>
          </a:solidFill>
        </p:spPr>
        <p:txBody>
          <a:bodyPr tIns="540000" anchor="ctr" anchorCtr="0"/>
          <a:lstStyle>
            <a:lvl1pPr algn="ctr">
              <a:defRPr sz="1400" b="0"/>
            </a:lvl1pPr>
          </a:lstStyle>
          <a:p>
            <a:r>
              <a:rPr lang="fr-FR"/>
              <a:t>Cliquez sur l'icône pour ajouter une image</a:t>
            </a:r>
          </a:p>
        </p:txBody>
      </p:sp>
      <p:sp>
        <p:nvSpPr>
          <p:cNvPr id="15" name="Espace réservé pour une image  9"/>
          <p:cNvSpPr>
            <a:spLocks noGrp="1"/>
          </p:cNvSpPr>
          <p:nvPr>
            <p:ph type="pic" sz="quarter" idx="15"/>
          </p:nvPr>
        </p:nvSpPr>
        <p:spPr bwMode="gray">
          <a:xfrm>
            <a:off x="358775" y="2500313"/>
            <a:ext cx="2917081" cy="2266950"/>
          </a:xfrm>
          <a:prstGeom prst="rect">
            <a:avLst/>
          </a:prstGeom>
          <a:solidFill>
            <a:schemeClr val="bg1">
              <a:lumMod val="95000"/>
            </a:schemeClr>
          </a:solidFill>
        </p:spPr>
        <p:txBody>
          <a:bodyPr tIns="540000" anchor="ctr" anchorCtr="0"/>
          <a:lstStyle>
            <a:lvl1pPr algn="ctr">
              <a:defRPr sz="1400" b="0"/>
            </a:lvl1pPr>
          </a:lstStyle>
          <a:p>
            <a:r>
              <a:rPr lang="fr-FR"/>
              <a:t>Cliquez sur l'icône pour ajouter une image</a:t>
            </a:r>
          </a:p>
        </p:txBody>
      </p:sp>
      <p:sp>
        <p:nvSpPr>
          <p:cNvPr id="16" name="Rectangle 15"/>
          <p:cNvSpPr/>
          <p:nvPr/>
        </p:nvSpPr>
        <p:spPr bwMode="gray">
          <a:xfrm>
            <a:off x="6723071" y="2500313"/>
            <a:ext cx="2062156" cy="1331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bwMode="gray">
          <a:xfrm>
            <a:off x="3347864" y="3755823"/>
            <a:ext cx="550861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space réservé du texte 8"/>
          <p:cNvSpPr>
            <a:spLocks noGrp="1"/>
          </p:cNvSpPr>
          <p:nvPr>
            <p:ph type="body" sz="quarter" idx="16" hasCustomPrompt="1"/>
          </p:nvPr>
        </p:nvSpPr>
        <p:spPr bwMode="gray">
          <a:xfrm>
            <a:off x="3743908" y="2715862"/>
            <a:ext cx="2376000" cy="792000"/>
          </a:xfrm>
        </p:spPr>
        <p:txBody>
          <a:bodyPr anchor="ctr" anchorCtr="0"/>
          <a:lstStyle>
            <a:lvl1pPr algn="just">
              <a:lnSpc>
                <a:spcPct val="90000"/>
              </a:lnSpc>
              <a:defRPr sz="1400" b="0">
                <a:solidFill>
                  <a:schemeClr val="accent2"/>
                </a:solidFill>
              </a:defRPr>
            </a:lvl1pPr>
            <a:lvl2pPr>
              <a:defRPr/>
            </a:lvl2pPr>
            <a:lvl3pPr>
              <a:defRPr/>
            </a:lvl3pPr>
            <a:lvl4pPr>
              <a:defRPr/>
            </a:lvl4pPr>
            <a:lvl5pPr>
              <a:defRPr/>
            </a:lvl5pPr>
            <a:lvl6pPr>
              <a:defRPr/>
            </a:lvl6pPr>
          </a:lstStyle>
          <a:p>
            <a:pPr lvl="0"/>
            <a:r>
              <a:rPr lang="fr-FR" dirty="0"/>
              <a:t>Texte</a:t>
            </a:r>
          </a:p>
        </p:txBody>
      </p:sp>
      <p:sp>
        <p:nvSpPr>
          <p:cNvPr id="17" name="Rectangle 16"/>
          <p:cNvSpPr/>
          <p:nvPr/>
        </p:nvSpPr>
        <p:spPr bwMode="gray">
          <a:xfrm>
            <a:off x="3420000" y="3903664"/>
            <a:ext cx="3168352" cy="86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dirty="0"/>
              <a:t>Titre</a:t>
            </a:r>
          </a:p>
        </p:txBody>
      </p:sp>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vl6pPr>
              <a:defRPr/>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4"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endParaRPr lang="fr-FR"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Dos">
    <p:spTree>
      <p:nvGrpSpPr>
        <p:cNvPr id="1" name=""/>
        <p:cNvGrpSpPr/>
        <p:nvPr/>
      </p:nvGrpSpPr>
      <p:grpSpPr>
        <a:xfrm>
          <a:off x="0" y="0"/>
          <a:ext cx="0" cy="0"/>
          <a:chOff x="0" y="0"/>
          <a:chExt cx="0" cy="0"/>
        </a:xfrm>
      </p:grpSpPr>
      <p:sp>
        <p:nvSpPr>
          <p:cNvPr id="14" name="Espace réservé de la date 13"/>
          <p:cNvSpPr>
            <a:spLocks noGrp="1"/>
          </p:cNvSpPr>
          <p:nvPr>
            <p:ph type="dt" sz="half" idx="10"/>
          </p:nvPr>
        </p:nvSpPr>
        <p:spPr bwMode="gray"/>
        <p:txBody>
          <a:bodyPr/>
          <a:lstStyle/>
          <a:p>
            <a:r>
              <a:rPr lang="fr-FR" smtClean="0"/>
              <a:t>Année universitaire 2023-2024</a:t>
            </a:r>
            <a:endParaRPr lang="fr-FR" dirty="0"/>
          </a:p>
        </p:txBody>
      </p:sp>
      <p:sp>
        <p:nvSpPr>
          <p:cNvPr id="16" name="Espace réservé du numéro de diapositive 15"/>
          <p:cNvSpPr>
            <a:spLocks noGrp="1"/>
          </p:cNvSpPr>
          <p:nvPr>
            <p:ph type="sldNum" sz="quarter" idx="12"/>
          </p:nvPr>
        </p:nvSpPr>
        <p:spPr bwMode="gray">
          <a:xfrm>
            <a:off x="8785225" y="5001817"/>
            <a:ext cx="358774" cy="141470"/>
          </a:xfrm>
        </p:spPr>
        <p:txBody>
          <a:bodyPr/>
          <a:lstStyle/>
          <a:p>
            <a:fld id="{733122C9-A0B9-462F-8757-0847AD287B63}" type="slidenum">
              <a:rPr lang="fr-FR" smtClean="0"/>
              <a:pPr/>
              <a:t>‹N°›</a:t>
            </a:fld>
            <a:endParaRPr lang="fr-FR" dirty="0"/>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3311860" y="1228456"/>
            <a:ext cx="3600000" cy="2812024"/>
          </a:xfrm>
          <a:prstGeom prst="rect">
            <a:avLst/>
          </a:prstGeom>
        </p:spPr>
      </p:pic>
    </p:spTree>
    <p:extLst>
      <p:ext uri="{BB962C8B-B14F-4D97-AF65-F5344CB8AC3E}">
        <p14:creationId xmlns:p14="http://schemas.microsoft.com/office/powerpoint/2010/main" val="4293613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Dos_bis">
    <p:spTree>
      <p:nvGrpSpPr>
        <p:cNvPr id="1" name=""/>
        <p:cNvGrpSpPr/>
        <p:nvPr/>
      </p:nvGrpSpPr>
      <p:grpSpPr>
        <a:xfrm>
          <a:off x="0" y="0"/>
          <a:ext cx="0" cy="0"/>
          <a:chOff x="0" y="0"/>
          <a:chExt cx="0" cy="0"/>
        </a:xfrm>
      </p:grpSpPr>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14" name="Espace réservé de la date 13"/>
          <p:cNvSpPr>
            <a:spLocks noGrp="1"/>
          </p:cNvSpPr>
          <p:nvPr>
            <p:ph type="dt" sz="half" idx="10"/>
          </p:nvPr>
        </p:nvSpPr>
        <p:spPr bwMode="gray"/>
        <p:txBody>
          <a:bodyPr/>
          <a:lstStyle>
            <a:lvl1pPr>
              <a:defRPr sz="100">
                <a:solidFill>
                  <a:schemeClr val="bg1">
                    <a:alpha val="0"/>
                  </a:schemeClr>
                </a:solidFill>
              </a:defRPr>
            </a:lvl1pPr>
          </a:lstStyle>
          <a:p>
            <a:r>
              <a:rPr lang="fr-FR" smtClean="0"/>
              <a:t>Année universitaire 2023-2024</a:t>
            </a:r>
            <a:endParaRPr lang="fr-FR" dirty="0"/>
          </a:p>
        </p:txBody>
      </p:sp>
      <p:sp>
        <p:nvSpPr>
          <p:cNvPr id="15" name="Espace réservé du pied de page 14"/>
          <p:cNvSpPr>
            <a:spLocks noGrp="1"/>
          </p:cNvSpPr>
          <p:nvPr>
            <p:ph type="ftr" sz="quarter" idx="11"/>
          </p:nvPr>
        </p:nvSpPr>
        <p:spPr bwMode="gray">
          <a:xfrm>
            <a:off x="8785225" y="5001816"/>
            <a:ext cx="358774" cy="141471"/>
          </a:xfrm>
        </p:spPr>
        <p:txBody>
          <a:bodyPr/>
          <a:lstStyle>
            <a:lvl1pPr>
              <a:defRPr sz="100">
                <a:solidFill>
                  <a:schemeClr val="bg1">
                    <a:alpha val="0"/>
                  </a:schemeClr>
                </a:solidFill>
              </a:defRPr>
            </a:lvl1pPr>
          </a:lstStyle>
          <a:p>
            <a:r>
              <a:rPr lang="fr-FR"/>
              <a:t>Rapport de stage IREF - Lignes directrices</a:t>
            </a:r>
            <a:endParaRPr lang="fr-FR" dirty="0"/>
          </a:p>
        </p:txBody>
      </p:sp>
      <p:sp>
        <p:nvSpPr>
          <p:cNvPr id="16" name="Espace réservé du numéro de diapositive 15"/>
          <p:cNvSpPr>
            <a:spLocks noGrp="1"/>
          </p:cNvSpPr>
          <p:nvPr>
            <p:ph type="sldNum" sz="quarter" idx="12"/>
          </p:nvPr>
        </p:nvSpPr>
        <p:spPr bwMode="gray">
          <a:xfrm>
            <a:off x="8785225" y="5001817"/>
            <a:ext cx="358774" cy="141470"/>
          </a:xfrm>
        </p:spPr>
        <p:txBody>
          <a:bodyPr/>
          <a:lstStyle>
            <a:lvl1pPr>
              <a:defRPr sz="100">
                <a:solidFill>
                  <a:schemeClr val="bg1">
                    <a:alpha val="0"/>
                  </a:schemeClr>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9848895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4" name="Triangle rectangle 3"/>
          <p:cNvSpPr>
            <a:spLocks noChangeArrowheads="1"/>
          </p:cNvSpPr>
          <p:nvPr/>
        </p:nvSpPr>
        <p:spPr bwMode="auto">
          <a:xfrm flipV="1">
            <a:off x="0" y="0"/>
            <a:ext cx="9144000" cy="3321844"/>
          </a:xfrm>
          <a:prstGeom prst="rtTriangle">
            <a:avLst/>
          </a:prstGeom>
          <a:solidFill>
            <a:srgbClr val="009DE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defTabSz="685800">
              <a:defRPr/>
            </a:pPr>
            <a:r>
              <a:rPr lang="fr-FR" altLang="fr-FR" sz="1350">
                <a:solidFill>
                  <a:srgbClr val="000000"/>
                </a:solidFill>
              </a:rPr>
              <a:t> </a:t>
            </a:r>
          </a:p>
        </p:txBody>
      </p:sp>
      <p:pic>
        <p:nvPicPr>
          <p:cNvPr id="5" name="Image 4" descr="Animationx1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8814" y="4012407"/>
            <a:ext cx="3184525" cy="95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ous-titre 2"/>
          <p:cNvSpPr>
            <a:spLocks noGrp="1"/>
          </p:cNvSpPr>
          <p:nvPr>
            <p:ph type="subTitle" idx="1"/>
          </p:nvPr>
        </p:nvSpPr>
        <p:spPr>
          <a:xfrm>
            <a:off x="1989074" y="1755863"/>
            <a:ext cx="5462301" cy="1562320"/>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lvl="0"/>
            <a:r>
              <a:rPr lang="fr-FR" noProof="0"/>
              <a:t>Modifier le style des sous-titres du masque</a:t>
            </a:r>
            <a:endParaRPr lang="fr-FR" noProof="0" dirty="0"/>
          </a:p>
        </p:txBody>
      </p:sp>
      <p:sp>
        <p:nvSpPr>
          <p:cNvPr id="15" name="Titre 14"/>
          <p:cNvSpPr>
            <a:spLocks noGrp="1"/>
          </p:cNvSpPr>
          <p:nvPr>
            <p:ph type="title"/>
          </p:nvPr>
        </p:nvSpPr>
        <p:spPr>
          <a:xfrm>
            <a:off x="203199" y="196542"/>
            <a:ext cx="6400800" cy="1549884"/>
          </a:xfrm>
        </p:spPr>
        <p:txBody>
          <a:bodyPr/>
          <a:lstStyle>
            <a:lvl1pPr>
              <a:defRPr>
                <a:solidFill>
                  <a:srgbClr val="FFFFFF"/>
                </a:solidFill>
              </a:defRPr>
            </a:lvl1pPr>
          </a:lstStyle>
          <a:p>
            <a:r>
              <a:rPr lang="fr-FR"/>
              <a:t>Modifiez le style du titre</a:t>
            </a:r>
            <a:endParaRPr lang="fr-FR" dirty="0"/>
          </a:p>
        </p:txBody>
      </p:sp>
    </p:spTree>
    <p:extLst>
      <p:ext uri="{BB962C8B-B14F-4D97-AF65-F5344CB8AC3E}">
        <p14:creationId xmlns:p14="http://schemas.microsoft.com/office/powerpoint/2010/main" val="1409031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pic>
        <p:nvPicPr>
          <p:cNvPr id="3" name="Image 4" descr="Animationx1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26" y="2027635"/>
            <a:ext cx="7688263" cy="2316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riangle rectangle 3"/>
          <p:cNvSpPr/>
          <p:nvPr/>
        </p:nvSpPr>
        <p:spPr>
          <a:xfrm flipV="1">
            <a:off x="0" y="0"/>
            <a:ext cx="9144000" cy="2609850"/>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fr-FR" sz="1350" dirty="0">
                <a:solidFill>
                  <a:schemeClr val="bg1"/>
                </a:solidFill>
              </a:rPr>
              <a:t> </a:t>
            </a:r>
          </a:p>
        </p:txBody>
      </p:sp>
      <p:sp>
        <p:nvSpPr>
          <p:cNvPr id="5" name="Triangle rectangle 4"/>
          <p:cNvSpPr/>
          <p:nvPr/>
        </p:nvSpPr>
        <p:spPr>
          <a:xfrm flipH="1">
            <a:off x="0" y="4686300"/>
            <a:ext cx="9144000" cy="4572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fr-FR" sz="1350" dirty="0">
                <a:solidFill>
                  <a:schemeClr val="bg1"/>
                </a:solidFill>
              </a:rPr>
              <a:t> </a:t>
            </a:r>
          </a:p>
        </p:txBody>
      </p:sp>
    </p:spTree>
    <p:extLst>
      <p:ext uri="{BB962C8B-B14F-4D97-AF65-F5344CB8AC3E}">
        <p14:creationId xmlns:p14="http://schemas.microsoft.com/office/powerpoint/2010/main" val="35181750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ogner un rectangle à un seul coin 3"/>
          <p:cNvSpPr/>
          <p:nvPr/>
        </p:nvSpPr>
        <p:spPr>
          <a:xfrm>
            <a:off x="0" y="0"/>
            <a:ext cx="9156700" cy="685800"/>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9976" y="4802982"/>
            <a:ext cx="466725"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Connecteur droit 5"/>
          <p:cNvCxnSpPr/>
          <p:nvPr/>
        </p:nvCxnSpPr>
        <p:spPr>
          <a:xfrm flipV="1">
            <a:off x="3001963" y="4989910"/>
            <a:ext cx="96837" cy="15359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0" y="0"/>
            <a:ext cx="8686800" cy="685229"/>
          </a:xfrm>
        </p:spPr>
        <p:txBody>
          <a:bodyPr lIns="360000">
            <a:normAutofit/>
          </a:bodyPr>
          <a:lstStyle>
            <a:lvl1pPr>
              <a:defRPr sz="2100">
                <a:solidFill>
                  <a:srgbClr val="FFFFFF"/>
                </a:solidFill>
              </a:defRPr>
            </a:lvl1pPr>
          </a:lstStyle>
          <a:p>
            <a:r>
              <a:rPr lang="fr-FR"/>
              <a:t>Modifiez le style du titre</a:t>
            </a:r>
            <a:endParaRPr lang="fr-FR" dirty="0"/>
          </a:p>
        </p:txBody>
      </p:sp>
      <p:sp>
        <p:nvSpPr>
          <p:cNvPr id="3" name="Espace réservé du contenu 2"/>
          <p:cNvSpPr>
            <a:spLocks noGrp="1"/>
          </p:cNvSpPr>
          <p:nvPr>
            <p:ph idx="1"/>
          </p:nvPr>
        </p:nvSpPr>
        <p:spPr>
          <a:xfrm>
            <a:off x="279400" y="927100"/>
            <a:ext cx="8644466" cy="3667523"/>
          </a:xfrm>
        </p:spPr>
        <p:txBody>
          <a:bodyPr>
            <a:noAutofit/>
          </a:bodyPr>
          <a:lstStyle>
            <a:lvl1pPr marL="257175" marR="0" indent="-257175" algn="l" defTabSz="342900" rtl="0" eaLnBrk="1" fontAlgn="auto" latinLnBrk="0" hangingPunct="1">
              <a:lnSpc>
                <a:spcPct val="100000"/>
              </a:lnSpc>
              <a:spcBef>
                <a:spcPct val="20000"/>
              </a:spcBef>
              <a:spcAft>
                <a:spcPts val="0"/>
              </a:spcAft>
              <a:buClr>
                <a:schemeClr val="accent6"/>
              </a:buClr>
              <a:buSzTx/>
              <a:buFont typeface="Lucida Grande"/>
              <a:buChar char="➔"/>
              <a:tabLst/>
              <a:defRPr sz="1400"/>
            </a:lvl1pPr>
            <a:lvl2pPr marL="557213" marR="0" indent="-214313" algn="l" defTabSz="342900" rtl="0" eaLnBrk="1" fontAlgn="auto" latinLnBrk="0" hangingPunct="1">
              <a:lnSpc>
                <a:spcPct val="100000"/>
              </a:lnSpc>
              <a:spcBef>
                <a:spcPct val="20000"/>
              </a:spcBef>
              <a:spcAft>
                <a:spcPts val="0"/>
              </a:spcAft>
              <a:buClr>
                <a:srgbClr val="009DE0"/>
              </a:buClr>
              <a:buSzTx/>
              <a:buFont typeface="Arial"/>
              <a:buChar char="›"/>
              <a:tabLst/>
              <a:defRPr sz="1400"/>
            </a:lvl2pPr>
            <a:lvl3pPr marL="857250" marR="0" indent="-171450" algn="l" defTabSz="342900" rtl="0" eaLnBrk="1" fontAlgn="auto" latinLnBrk="0" hangingPunct="1">
              <a:lnSpc>
                <a:spcPct val="100000"/>
              </a:lnSpc>
              <a:spcBef>
                <a:spcPct val="20000"/>
              </a:spcBef>
              <a:spcAft>
                <a:spcPts val="0"/>
              </a:spcAft>
              <a:buClrTx/>
              <a:buSzTx/>
              <a:buFont typeface="Arial"/>
              <a:buChar char="•"/>
              <a:tabLst/>
              <a:defRPr sz="1400"/>
            </a:lvl3pPr>
            <a:lvl4pPr marL="1200150" marR="0" indent="-171450" algn="l" defTabSz="342900" rtl="0" eaLnBrk="1" fontAlgn="auto" latinLnBrk="0" hangingPunct="1">
              <a:lnSpc>
                <a:spcPct val="100000"/>
              </a:lnSpc>
              <a:spcBef>
                <a:spcPct val="20000"/>
              </a:spcBef>
              <a:spcAft>
                <a:spcPts val="0"/>
              </a:spcAft>
              <a:buClrTx/>
              <a:buSzTx/>
              <a:buFont typeface="Arial"/>
              <a:buChar char="–"/>
              <a:tabLst/>
              <a:defRPr sz="1400"/>
            </a:lvl4pPr>
            <a:lvl5pPr marL="1543050" marR="0" indent="-171450" algn="l" defTabSz="342900" rtl="0" eaLnBrk="1" fontAlgn="auto" latinLnBrk="0" hangingPunct="1">
              <a:lnSpc>
                <a:spcPct val="100000"/>
              </a:lnSpc>
              <a:spcBef>
                <a:spcPct val="20000"/>
              </a:spcBef>
              <a:spcAft>
                <a:spcPts val="0"/>
              </a:spcAft>
              <a:buClrTx/>
              <a:buSzTx/>
              <a:buFont typeface="Arial"/>
              <a:buChar char="»"/>
              <a:tabLst/>
              <a:defRPr sz="1400"/>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7" name="Espace réservé de la date 3"/>
          <p:cNvSpPr>
            <a:spLocks noGrp="1"/>
          </p:cNvSpPr>
          <p:nvPr>
            <p:ph type="dt" sz="half" idx="10"/>
          </p:nvPr>
        </p:nvSpPr>
        <p:spPr>
          <a:xfrm>
            <a:off x="901700" y="4991101"/>
            <a:ext cx="2133600" cy="154781"/>
          </a:xfrm>
          <a:prstGeom prst="rect">
            <a:avLst/>
          </a:prstGeom>
        </p:spPr>
        <p:txBody>
          <a:bodyPr anchor="b"/>
          <a:lstStyle>
            <a:lvl1pPr algn="r" fontAlgn="auto">
              <a:spcBef>
                <a:spcPts val="0"/>
              </a:spcBef>
              <a:spcAft>
                <a:spcPts val="0"/>
              </a:spcAft>
              <a:defRPr sz="750">
                <a:solidFill>
                  <a:schemeClr val="tx2"/>
                </a:solidFill>
                <a:latin typeface="+mn-lt"/>
                <a:cs typeface="+mn-cs"/>
              </a:defRPr>
            </a:lvl1pPr>
          </a:lstStyle>
          <a:p>
            <a:r>
              <a:rPr lang="fr-FR" noProof="0" smtClean="0"/>
              <a:t>Année universitaire 2023-2024</a:t>
            </a:r>
            <a:endParaRPr lang="fr-FR" noProof="0"/>
          </a:p>
        </p:txBody>
      </p:sp>
      <p:sp>
        <p:nvSpPr>
          <p:cNvPr id="8" name="Espace réservé du pied de page 4"/>
          <p:cNvSpPr>
            <a:spLocks noGrp="1"/>
          </p:cNvSpPr>
          <p:nvPr>
            <p:ph type="ftr" sz="quarter" idx="11"/>
          </p:nvPr>
        </p:nvSpPr>
        <p:spPr>
          <a:xfrm>
            <a:off x="3040063" y="4991101"/>
            <a:ext cx="5257800" cy="154781"/>
          </a:xfrm>
          <a:prstGeom prst="rect">
            <a:avLst/>
          </a:prstGeom>
        </p:spPr>
        <p:txBody>
          <a:bodyPr anchor="b"/>
          <a:lstStyle>
            <a:lvl1pPr fontAlgn="auto">
              <a:spcBef>
                <a:spcPts val="0"/>
              </a:spcBef>
              <a:spcAft>
                <a:spcPts val="0"/>
              </a:spcAft>
              <a:defRPr sz="750">
                <a:solidFill>
                  <a:schemeClr val="tx2"/>
                </a:solidFill>
                <a:latin typeface="+mn-lt"/>
                <a:cs typeface="+mn-cs"/>
              </a:defRPr>
            </a:lvl1pPr>
          </a:lstStyle>
          <a:p>
            <a:r>
              <a:rPr lang="fr-FR" noProof="0"/>
              <a:t>Rapport de stage IREF - Lignes directrices</a:t>
            </a:r>
            <a:endParaRPr lang="fr-FR" noProof="0" dirty="0"/>
          </a:p>
        </p:txBody>
      </p:sp>
      <p:sp>
        <p:nvSpPr>
          <p:cNvPr id="9" name="Espace réservé du numéro de diapositive 5"/>
          <p:cNvSpPr>
            <a:spLocks noGrp="1"/>
          </p:cNvSpPr>
          <p:nvPr>
            <p:ph type="sldNum" sz="quarter" idx="12"/>
          </p:nvPr>
        </p:nvSpPr>
        <p:spPr>
          <a:xfrm>
            <a:off x="0" y="4914900"/>
            <a:ext cx="457200" cy="228600"/>
          </a:xfrm>
          <a:prstGeom prst="rect">
            <a:avLst/>
          </a:prstGeom>
        </p:spPr>
        <p:txBody>
          <a:bodyPr vert="horz" wrap="square" lIns="91440" tIns="45720" rIns="91440" bIns="45720" numCol="1" anchor="ctr" anchorCtr="0" compatLnSpc="1">
            <a:prstTxWarp prst="textNoShape">
              <a:avLst/>
            </a:prstTxWarp>
          </a:bodyPr>
          <a:lstStyle>
            <a:lvl1pPr algn="ctr">
              <a:defRPr sz="675">
                <a:solidFill>
                  <a:srgbClr val="009DE0"/>
                </a:solidFill>
              </a:defRPr>
            </a:lvl1pPr>
          </a:lstStyle>
          <a:p>
            <a:fld id="{733122C9-A0B9-462F-8757-0847AD287B63}" type="slidenum">
              <a:rPr lang="fr-FR" smtClean="0"/>
              <a:pPr/>
              <a:t>‹N°›</a:t>
            </a:fld>
            <a:endParaRPr lang="fr-FR"/>
          </a:p>
        </p:txBody>
      </p:sp>
    </p:spTree>
    <p:extLst>
      <p:ext uri="{BB962C8B-B14F-4D97-AF65-F5344CB8AC3E}">
        <p14:creationId xmlns:p14="http://schemas.microsoft.com/office/powerpoint/2010/main" val="37921193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5" name="Rogner un rectangle à un seul coin 4"/>
          <p:cNvSpPr/>
          <p:nvPr/>
        </p:nvSpPr>
        <p:spPr>
          <a:xfrm>
            <a:off x="0" y="0"/>
            <a:ext cx="9156700" cy="685800"/>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pic>
        <p:nvPicPr>
          <p:cNvPr id="6" name="Imag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9976" y="4802982"/>
            <a:ext cx="466725"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6"/>
          <p:cNvCxnSpPr/>
          <p:nvPr/>
        </p:nvCxnSpPr>
        <p:spPr>
          <a:xfrm flipV="1">
            <a:off x="3001963" y="4989910"/>
            <a:ext cx="96837" cy="15359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3" name="Espace réservé du contenu 2"/>
          <p:cNvSpPr>
            <a:spLocks noGrp="1"/>
          </p:cNvSpPr>
          <p:nvPr>
            <p:ph sz="half" idx="1"/>
          </p:nvPr>
        </p:nvSpPr>
        <p:spPr>
          <a:xfrm>
            <a:off x="457200" y="946150"/>
            <a:ext cx="4038600" cy="3648473"/>
          </a:xfrm>
        </p:spPr>
        <p:txBody>
          <a:bodyPr/>
          <a:lstStyle>
            <a:lvl1pPr marL="257175" indent="-257175">
              <a:buClr>
                <a:schemeClr val="accent6"/>
              </a:buClr>
              <a:buFont typeface="Brix Slab Bold" pitchFamily="50" charset="0"/>
              <a:buChar cha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contenu 3"/>
          <p:cNvSpPr>
            <a:spLocks noGrp="1"/>
          </p:cNvSpPr>
          <p:nvPr>
            <p:ph sz="half" idx="2"/>
          </p:nvPr>
        </p:nvSpPr>
        <p:spPr>
          <a:xfrm>
            <a:off x="4648200" y="946151"/>
            <a:ext cx="4038600" cy="3648472"/>
          </a:xfrm>
        </p:spPr>
        <p:txBody>
          <a:bodyPr/>
          <a:lstStyle>
            <a:lvl1pPr marL="257175" indent="-257175">
              <a:buClr>
                <a:schemeClr val="accent6"/>
              </a:buClr>
              <a:buFont typeface="Brix Slab Bold" pitchFamily="50" charset="0"/>
              <a:buChar cha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Titre 1"/>
          <p:cNvSpPr>
            <a:spLocks noGrp="1"/>
          </p:cNvSpPr>
          <p:nvPr>
            <p:ph type="title"/>
          </p:nvPr>
        </p:nvSpPr>
        <p:spPr>
          <a:xfrm>
            <a:off x="0" y="0"/>
            <a:ext cx="8686800" cy="685229"/>
          </a:xfrm>
        </p:spPr>
        <p:txBody>
          <a:bodyPr lIns="360000">
            <a:normAutofit/>
          </a:bodyPr>
          <a:lstStyle>
            <a:lvl1pPr>
              <a:defRPr sz="2100">
                <a:solidFill>
                  <a:srgbClr val="FFFFFF"/>
                </a:solidFill>
              </a:defRPr>
            </a:lvl1pPr>
          </a:lstStyle>
          <a:p>
            <a:r>
              <a:rPr lang="fr-FR"/>
              <a:t>Modifiez le style du titre</a:t>
            </a:r>
            <a:endParaRPr lang="fr-FR" dirty="0"/>
          </a:p>
        </p:txBody>
      </p:sp>
      <p:sp>
        <p:nvSpPr>
          <p:cNvPr id="8" name="Espace réservé de la date 3"/>
          <p:cNvSpPr>
            <a:spLocks noGrp="1"/>
          </p:cNvSpPr>
          <p:nvPr>
            <p:ph type="dt" sz="half" idx="10"/>
          </p:nvPr>
        </p:nvSpPr>
        <p:spPr>
          <a:xfrm>
            <a:off x="901700" y="4991101"/>
            <a:ext cx="2133600" cy="154781"/>
          </a:xfrm>
          <a:prstGeom prst="rect">
            <a:avLst/>
          </a:prstGeom>
        </p:spPr>
        <p:txBody>
          <a:bodyPr anchor="b"/>
          <a:lstStyle>
            <a:lvl1pPr algn="r" fontAlgn="auto">
              <a:spcBef>
                <a:spcPts val="0"/>
              </a:spcBef>
              <a:spcAft>
                <a:spcPts val="0"/>
              </a:spcAft>
              <a:defRPr sz="750">
                <a:solidFill>
                  <a:schemeClr val="tx2"/>
                </a:solidFill>
                <a:latin typeface="+mn-lt"/>
                <a:cs typeface="+mn-cs"/>
              </a:defRPr>
            </a:lvl1pPr>
          </a:lstStyle>
          <a:p>
            <a:r>
              <a:rPr lang="fr-FR" smtClean="0"/>
              <a:t>Année universitaire 2023-2024</a:t>
            </a:r>
            <a:endParaRPr lang="fr-FR" dirty="0"/>
          </a:p>
        </p:txBody>
      </p:sp>
      <p:sp>
        <p:nvSpPr>
          <p:cNvPr id="9" name="Espace réservé du pied de page 4"/>
          <p:cNvSpPr>
            <a:spLocks noGrp="1"/>
          </p:cNvSpPr>
          <p:nvPr>
            <p:ph type="ftr" sz="quarter" idx="11"/>
          </p:nvPr>
        </p:nvSpPr>
        <p:spPr>
          <a:xfrm>
            <a:off x="3040063" y="4991101"/>
            <a:ext cx="5257800" cy="154781"/>
          </a:xfrm>
          <a:prstGeom prst="rect">
            <a:avLst/>
          </a:prstGeom>
        </p:spPr>
        <p:txBody>
          <a:bodyPr anchor="b"/>
          <a:lstStyle>
            <a:lvl1pPr fontAlgn="auto">
              <a:spcBef>
                <a:spcPts val="0"/>
              </a:spcBef>
              <a:spcAft>
                <a:spcPts val="0"/>
              </a:spcAft>
              <a:defRPr sz="750">
                <a:solidFill>
                  <a:schemeClr val="tx2"/>
                </a:solidFill>
                <a:latin typeface="+mn-lt"/>
                <a:cs typeface="+mn-cs"/>
              </a:defRPr>
            </a:lvl1pPr>
          </a:lstStyle>
          <a:p>
            <a:r>
              <a:rPr lang="fr-FR"/>
              <a:t>Rapport de stage IREF - Lignes directrices</a:t>
            </a:r>
            <a:endParaRPr lang="fr-FR" dirty="0"/>
          </a:p>
        </p:txBody>
      </p:sp>
      <p:sp>
        <p:nvSpPr>
          <p:cNvPr id="11" name="Espace réservé du numéro de diapositive 5"/>
          <p:cNvSpPr>
            <a:spLocks noGrp="1"/>
          </p:cNvSpPr>
          <p:nvPr>
            <p:ph type="sldNum" sz="quarter" idx="12"/>
          </p:nvPr>
        </p:nvSpPr>
        <p:spPr>
          <a:xfrm>
            <a:off x="0" y="4914900"/>
            <a:ext cx="457200" cy="228600"/>
          </a:xfrm>
          <a:prstGeom prst="rect">
            <a:avLst/>
          </a:prstGeom>
        </p:spPr>
        <p:txBody>
          <a:bodyPr vert="horz" wrap="square" lIns="91440" tIns="45720" rIns="91440" bIns="45720" numCol="1" anchor="ctr" anchorCtr="0" compatLnSpc="1">
            <a:prstTxWarp prst="textNoShape">
              <a:avLst/>
            </a:prstTxWarp>
          </a:bodyPr>
          <a:lstStyle>
            <a:lvl1pPr algn="ctr">
              <a:defRPr sz="675">
                <a:solidFill>
                  <a:srgbClr val="009DE0"/>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3720532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Rectangle 1"/>
          <p:cNvSpPr/>
          <p:nvPr/>
        </p:nvSpPr>
        <p:spPr>
          <a:xfrm>
            <a:off x="0" y="0"/>
            <a:ext cx="9144000" cy="3868341"/>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sp>
        <p:nvSpPr>
          <p:cNvPr id="3" name="ZoneTexte 2"/>
          <p:cNvSpPr txBox="1">
            <a:spLocks noChangeArrowheads="1"/>
          </p:cNvSpPr>
          <p:nvPr/>
        </p:nvSpPr>
        <p:spPr bwMode="auto">
          <a:xfrm>
            <a:off x="430213" y="4319588"/>
            <a:ext cx="6767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defRPr/>
            </a:pPr>
            <a:r>
              <a:rPr lang="fr-FR" altLang="fr-FR" sz="2400">
                <a:solidFill>
                  <a:srgbClr val="009DE0"/>
                </a:solidFill>
              </a:rPr>
              <a:t>Chapitre 2</a:t>
            </a:r>
          </a:p>
        </p:txBody>
      </p:sp>
      <p:sp>
        <p:nvSpPr>
          <p:cNvPr id="4" name="Triangle isocèle 3"/>
          <p:cNvSpPr/>
          <p:nvPr/>
        </p:nvSpPr>
        <p:spPr>
          <a:xfrm rot="10800000">
            <a:off x="0" y="0"/>
            <a:ext cx="9144000" cy="3868341"/>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pic>
        <p:nvPicPr>
          <p:cNvPr id="5" name="Image 6" descr="Animationx1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1664" y="4251722"/>
            <a:ext cx="197643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5657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p:nvPicPr>
        <p:blipFill>
          <a:blip r:embed="rId2">
            <a:extLst>
              <a:ext uri="{28A0092B-C50C-407E-A947-70E740481C1C}">
                <a14:useLocalDpi xmlns:a14="http://schemas.microsoft.com/office/drawing/2010/main" val="0"/>
              </a:ext>
            </a:extLst>
          </a:blip>
          <a:srcRect t="18855" b="18855"/>
          <a:stretch>
            <a:fillRect/>
          </a:stretch>
        </p:blipFill>
        <p:spPr bwMode="auto">
          <a:xfrm>
            <a:off x="4175126" y="981075"/>
            <a:ext cx="4621213" cy="2266950"/>
          </a:xfrm>
          <a:prstGeom prst="rect">
            <a:avLst/>
          </a:prstGeom>
          <a:noFill/>
          <a:ln w="9525">
            <a:solidFill>
              <a:srgbClr val="009DE0"/>
            </a:solidFill>
            <a:miter lim="800000"/>
            <a:headEnd/>
            <a:tailEnd/>
          </a:ln>
          <a:extLst>
            <a:ext uri="{909E8E84-426E-40DD-AFC4-6F175D3DCCD1}">
              <a14:hiddenFill xmlns:a14="http://schemas.microsoft.com/office/drawing/2010/main">
                <a:solidFill>
                  <a:srgbClr val="FFFFFF"/>
                </a:solidFill>
              </a14:hiddenFill>
            </a:ext>
          </a:extLst>
        </p:spPr>
      </p:pic>
      <p:sp>
        <p:nvSpPr>
          <p:cNvPr id="4" name="Triangle rectangle 3"/>
          <p:cNvSpPr/>
          <p:nvPr/>
        </p:nvSpPr>
        <p:spPr>
          <a:xfrm flipH="1">
            <a:off x="7980364" y="2697957"/>
            <a:ext cx="815975" cy="5500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sp>
        <p:nvSpPr>
          <p:cNvPr id="5" name="Rectangle 4"/>
          <p:cNvSpPr>
            <a:spLocks noChangeArrowheads="1"/>
          </p:cNvSpPr>
          <p:nvPr/>
        </p:nvSpPr>
        <p:spPr bwMode="auto">
          <a:xfrm>
            <a:off x="7245914" y="3293269"/>
            <a:ext cx="15504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defTabSz="457200" fontAlgn="base">
              <a:spcBef>
                <a:spcPct val="0"/>
              </a:spcBef>
              <a:spcAft>
                <a:spcPct val="0"/>
              </a:spcAft>
              <a:defRPr>
                <a:solidFill>
                  <a:schemeClr val="tx1"/>
                </a:solidFill>
                <a:latin typeface="Arial" pitchFamily="34" charset="0"/>
              </a:defRPr>
            </a:lvl6pPr>
            <a:lvl7pPr marL="2971800" indent="-228600" defTabSz="457200" fontAlgn="base">
              <a:spcBef>
                <a:spcPct val="0"/>
              </a:spcBef>
              <a:spcAft>
                <a:spcPct val="0"/>
              </a:spcAft>
              <a:defRPr>
                <a:solidFill>
                  <a:schemeClr val="tx1"/>
                </a:solidFill>
                <a:latin typeface="Arial" pitchFamily="34" charset="0"/>
              </a:defRPr>
            </a:lvl7pPr>
            <a:lvl8pPr marL="3429000" indent="-228600" defTabSz="457200" fontAlgn="base">
              <a:spcBef>
                <a:spcPct val="0"/>
              </a:spcBef>
              <a:spcAft>
                <a:spcPct val="0"/>
              </a:spcAft>
              <a:defRPr>
                <a:solidFill>
                  <a:schemeClr val="tx1"/>
                </a:solidFill>
                <a:latin typeface="Arial" pitchFamily="34" charset="0"/>
              </a:defRPr>
            </a:lvl8pPr>
            <a:lvl9pPr marL="3886200" indent="-228600" defTabSz="457200" fontAlgn="base">
              <a:spcBef>
                <a:spcPct val="0"/>
              </a:spcBef>
              <a:spcAft>
                <a:spcPct val="0"/>
              </a:spcAft>
              <a:defRPr>
                <a:solidFill>
                  <a:schemeClr val="tx1"/>
                </a:solidFill>
                <a:latin typeface="Arial" pitchFamily="34" charset="0"/>
              </a:defRPr>
            </a:lvl9pPr>
          </a:lstStyle>
          <a:p>
            <a:pPr algn="r">
              <a:defRPr/>
            </a:pPr>
            <a:r>
              <a:rPr lang="fr-FR" altLang="fr-FR" sz="900" baseline="30000"/>
              <a:t>reptiumende re omnisinis dolori blaccup</a:t>
            </a:r>
            <a:endParaRPr lang="fr-FR" altLang="fr-FR" sz="900"/>
          </a:p>
        </p:txBody>
      </p:sp>
      <p:sp>
        <p:nvSpPr>
          <p:cNvPr id="6" name="ZoneTexte 5"/>
          <p:cNvSpPr txBox="1"/>
          <p:nvPr/>
        </p:nvSpPr>
        <p:spPr>
          <a:xfrm>
            <a:off x="4175126" y="3596879"/>
            <a:ext cx="4545013" cy="10965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210600"/>
          <a:lstStyle/>
          <a:p>
            <a:pPr fontAlgn="auto">
              <a:spcBef>
                <a:spcPts val="0"/>
              </a:spcBef>
              <a:spcAft>
                <a:spcPts val="0"/>
              </a:spcAft>
              <a:buSzPct val="90000"/>
              <a:defRPr/>
            </a:pPr>
            <a:r>
              <a:rPr lang="fr-FR" sz="1350" baseline="30000" dirty="0" err="1">
                <a:solidFill>
                  <a:srgbClr val="FFFFFF"/>
                </a:solidFill>
              </a:rPr>
              <a:t>Itas</a:t>
            </a:r>
            <a:r>
              <a:rPr lang="fr-FR" sz="1350" baseline="30000" dirty="0">
                <a:solidFill>
                  <a:srgbClr val="FFFFFF"/>
                </a:solidFill>
              </a:rPr>
              <a:t> </a:t>
            </a:r>
            <a:r>
              <a:rPr lang="fr-FR" sz="1350" baseline="30000" dirty="0" err="1">
                <a:solidFill>
                  <a:srgbClr val="FFFFFF"/>
                </a:solidFill>
              </a:rPr>
              <a:t>eaquis</a:t>
            </a:r>
            <a:r>
              <a:rPr lang="fr-FR" sz="1350" baseline="30000" dirty="0">
                <a:solidFill>
                  <a:srgbClr val="FFFFFF"/>
                </a:solidFill>
              </a:rPr>
              <a:t> et </a:t>
            </a:r>
            <a:r>
              <a:rPr lang="fr-FR" sz="1350" b="1" baseline="30000" dirty="0" err="1">
                <a:solidFill>
                  <a:srgbClr val="FFFFFF"/>
                </a:solidFill>
              </a:rPr>
              <a:t>excerferum</a:t>
            </a:r>
            <a:r>
              <a:rPr lang="fr-FR" sz="1350" b="1" baseline="30000" dirty="0">
                <a:solidFill>
                  <a:srgbClr val="FFFFFF"/>
                </a:solidFill>
              </a:rPr>
              <a:t> </a:t>
            </a:r>
            <a:r>
              <a:rPr lang="fr-FR" sz="1350" b="1" baseline="30000" dirty="0" err="1">
                <a:solidFill>
                  <a:srgbClr val="FFFFFF"/>
                </a:solidFill>
              </a:rPr>
              <a:t>nuscien</a:t>
            </a:r>
            <a:r>
              <a:rPr lang="fr-FR" sz="1350" b="1" baseline="30000" dirty="0">
                <a:solidFill>
                  <a:srgbClr val="FFFFFF"/>
                </a:solidFill>
              </a:rPr>
              <a:t> </a:t>
            </a:r>
            <a:r>
              <a:rPr lang="fr-FR" sz="1350" baseline="30000" dirty="0" err="1">
                <a:solidFill>
                  <a:srgbClr val="FFFFFF"/>
                </a:solidFill>
              </a:rPr>
              <a:t>ditione</a:t>
            </a:r>
            <a:r>
              <a:rPr lang="fr-FR" sz="1350" baseline="30000" dirty="0">
                <a:solidFill>
                  <a:srgbClr val="FFFFFF"/>
                </a:solidFill>
              </a:rPr>
              <a:t> </a:t>
            </a:r>
            <a:r>
              <a:rPr lang="fr-FR" sz="1350" baseline="30000" dirty="0" err="1">
                <a:solidFill>
                  <a:srgbClr val="FFFFFF"/>
                </a:solidFill>
              </a:rPr>
              <a:t>dic</a:t>
            </a:r>
            <a:r>
              <a:rPr lang="fr-FR" sz="1350" baseline="30000" dirty="0">
                <a:solidFill>
                  <a:srgbClr val="FFFFFF"/>
                </a:solidFill>
              </a:rPr>
              <a:t> tem </a:t>
            </a:r>
            <a:r>
              <a:rPr lang="fr-FR" sz="1350" baseline="30000" dirty="0" err="1">
                <a:solidFill>
                  <a:srgbClr val="FFFFFF"/>
                </a:solidFill>
              </a:rPr>
              <a:t>hiciliciist</a:t>
            </a:r>
            <a:r>
              <a:rPr lang="fr-FR" sz="1350" baseline="30000" dirty="0">
                <a:solidFill>
                  <a:srgbClr val="FFFFFF"/>
                </a:solidFill>
              </a:rPr>
              <a:t>, con rem </a:t>
            </a:r>
            <a:r>
              <a:rPr lang="fr-FR" sz="1350" baseline="30000" dirty="0" err="1">
                <a:solidFill>
                  <a:srgbClr val="FFFFFF"/>
                </a:solidFill>
              </a:rPr>
              <a:t>aut</a:t>
            </a:r>
            <a:r>
              <a:rPr lang="fr-FR" sz="1350" baseline="30000" dirty="0">
                <a:solidFill>
                  <a:srgbClr val="FFFFFF"/>
                </a:solidFill>
              </a:rPr>
              <a:t> </a:t>
            </a:r>
            <a:r>
              <a:rPr lang="fr-FR" sz="1350" baseline="30000" dirty="0" err="1">
                <a:solidFill>
                  <a:srgbClr val="FFFFFF"/>
                </a:solidFill>
              </a:rPr>
              <a:t>volest</a:t>
            </a:r>
            <a:r>
              <a:rPr lang="fr-FR" sz="1350" baseline="30000" dirty="0">
                <a:solidFill>
                  <a:srgbClr val="FFFFFF"/>
                </a:solidFill>
              </a:rPr>
              <a:t>, </a:t>
            </a:r>
            <a:r>
              <a:rPr lang="fr-FR" sz="1350" baseline="30000" dirty="0" err="1">
                <a:solidFill>
                  <a:srgbClr val="FFFFFF"/>
                </a:solidFill>
              </a:rPr>
              <a:t>sedi</a:t>
            </a:r>
            <a:r>
              <a:rPr lang="fr-FR" sz="1350" baseline="30000" dirty="0">
                <a:solidFill>
                  <a:srgbClr val="FFFFFF"/>
                </a:solidFill>
              </a:rPr>
              <a:t> doles </a:t>
            </a:r>
            <a:r>
              <a:rPr lang="fr-FR" sz="1350" baseline="30000" dirty="0" err="1">
                <a:solidFill>
                  <a:srgbClr val="FFFFFF"/>
                </a:solidFill>
              </a:rPr>
              <a:t>erro</a:t>
            </a:r>
            <a:r>
              <a:rPr lang="fr-FR" sz="1350" baseline="30000" dirty="0">
                <a:solidFill>
                  <a:srgbClr val="FFFFFF"/>
                </a:solidFill>
              </a:rPr>
              <a:t> te sa </a:t>
            </a:r>
            <a:r>
              <a:rPr lang="fr-FR" sz="1350" baseline="30000" dirty="0" err="1">
                <a:solidFill>
                  <a:srgbClr val="FFFFFF"/>
                </a:solidFill>
              </a:rPr>
              <a:t>sam</a:t>
            </a:r>
            <a:r>
              <a:rPr lang="fr-FR" sz="1350" baseline="30000" dirty="0">
                <a:solidFill>
                  <a:srgbClr val="FFFFFF"/>
                </a:solidFill>
              </a:rPr>
              <a:t> </a:t>
            </a:r>
            <a:r>
              <a:rPr lang="fr-FR" sz="1350" baseline="30000" dirty="0" err="1">
                <a:solidFill>
                  <a:srgbClr val="FFFFFF"/>
                </a:solidFill>
              </a:rPr>
              <a:t>volum</a:t>
            </a:r>
            <a:r>
              <a:rPr lang="fr-FR" sz="1350" baseline="30000" dirty="0">
                <a:solidFill>
                  <a:srgbClr val="FFFFFF"/>
                </a:solidFill>
              </a:rPr>
              <a:t> </a:t>
            </a:r>
            <a:r>
              <a:rPr lang="fr-FR" sz="1350" baseline="30000" dirty="0" err="1">
                <a:solidFill>
                  <a:srgbClr val="FFFFFF"/>
                </a:solidFill>
              </a:rPr>
              <a:t>dolumqui</a:t>
            </a:r>
            <a:r>
              <a:rPr lang="fr-FR" sz="1350" baseline="30000" dirty="0">
                <a:solidFill>
                  <a:srgbClr val="FFFFFF"/>
                </a:solidFill>
              </a:rPr>
              <a:t> </a:t>
            </a:r>
            <a:r>
              <a:rPr lang="fr-FR" sz="1350" baseline="30000" dirty="0" err="1">
                <a:solidFill>
                  <a:srgbClr val="FFFFFF"/>
                </a:solidFill>
              </a:rPr>
              <a:t>aceprae</a:t>
            </a:r>
            <a:r>
              <a:rPr lang="fr-FR" sz="1350" baseline="30000" dirty="0">
                <a:solidFill>
                  <a:srgbClr val="FFFFFF"/>
                </a:solidFill>
              </a:rPr>
              <a:t> </a:t>
            </a:r>
            <a:r>
              <a:rPr lang="fr-FR" sz="1350" baseline="30000" dirty="0" err="1">
                <a:solidFill>
                  <a:srgbClr val="FFFFFF"/>
                </a:solidFill>
              </a:rPr>
              <a:t>eicipsa</a:t>
            </a:r>
            <a:r>
              <a:rPr lang="fr-FR" sz="1350" baseline="30000" dirty="0">
                <a:solidFill>
                  <a:srgbClr val="FFFFFF"/>
                </a:solidFill>
              </a:rPr>
              <a:t> </a:t>
            </a:r>
            <a:r>
              <a:rPr lang="fr-FR" sz="1350" baseline="30000" dirty="0" err="1">
                <a:solidFill>
                  <a:srgbClr val="FFFFFF"/>
                </a:solidFill>
              </a:rPr>
              <a:t>pelesequod</a:t>
            </a:r>
            <a:endParaRPr lang="fr-FR" sz="1350" baseline="30000" dirty="0">
              <a:solidFill>
                <a:srgbClr val="FFFFFF"/>
              </a:solidFill>
            </a:endParaRPr>
          </a:p>
        </p:txBody>
      </p:sp>
      <p:sp>
        <p:nvSpPr>
          <p:cNvPr id="7" name="Espace réservé du contenu 2"/>
          <p:cNvSpPr txBox="1">
            <a:spLocks/>
          </p:cNvSpPr>
          <p:nvPr/>
        </p:nvSpPr>
        <p:spPr>
          <a:xfrm>
            <a:off x="4064000" y="3486150"/>
            <a:ext cx="935038" cy="220266"/>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fontAlgn="auto">
              <a:spcAft>
                <a:spcPts val="0"/>
              </a:spcAft>
              <a:buFont typeface="Lucida Grande"/>
              <a:buNone/>
              <a:defRPr/>
            </a:pPr>
            <a:r>
              <a:rPr lang="fr-FR" sz="900" b="1" dirty="0">
                <a:solidFill>
                  <a:schemeClr val="accent1"/>
                </a:solidFill>
              </a:rPr>
              <a:t>titre</a:t>
            </a:r>
          </a:p>
        </p:txBody>
      </p:sp>
      <p:sp>
        <p:nvSpPr>
          <p:cNvPr id="8" name="Espace réservé du contenu 2"/>
          <p:cNvSpPr txBox="1">
            <a:spLocks/>
          </p:cNvSpPr>
          <p:nvPr/>
        </p:nvSpPr>
        <p:spPr>
          <a:xfrm>
            <a:off x="4064001" y="832247"/>
            <a:ext cx="1960563" cy="271463"/>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fontAlgn="auto">
              <a:spcAft>
                <a:spcPts val="0"/>
              </a:spcAft>
              <a:buFont typeface="Lucida Grande"/>
              <a:buNone/>
              <a:defRPr/>
            </a:pPr>
            <a:r>
              <a:rPr lang="fr-FR" sz="900" b="1">
                <a:solidFill>
                  <a:srgbClr val="FFFFFF"/>
                </a:solidFill>
              </a:rPr>
              <a:t>titre</a:t>
            </a:r>
            <a:endParaRPr lang="fr-FR" sz="900" b="1" dirty="0">
              <a:solidFill>
                <a:srgbClr val="FFFFFF"/>
              </a:solidFill>
            </a:endParaRPr>
          </a:p>
        </p:txBody>
      </p:sp>
      <p:sp>
        <p:nvSpPr>
          <p:cNvPr id="9" name="ZoneTexte 8"/>
          <p:cNvSpPr txBox="1"/>
          <p:nvPr/>
        </p:nvSpPr>
        <p:spPr>
          <a:xfrm>
            <a:off x="330200" y="981076"/>
            <a:ext cx="3594100" cy="3821906"/>
          </a:xfrm>
          <a:prstGeom prst="rect">
            <a:avLst/>
          </a:prstGeom>
          <a:noFill/>
          <a:ln>
            <a:solidFill>
              <a:schemeClr val="accent1"/>
            </a:solidFill>
          </a:ln>
        </p:spPr>
        <p:txBody>
          <a:bodyPr tIns="210600"/>
          <a:lstStyle/>
          <a:p>
            <a:pPr fontAlgn="auto">
              <a:spcBef>
                <a:spcPts val="0"/>
              </a:spcBef>
              <a:spcAft>
                <a:spcPts val="0"/>
              </a:spcAft>
              <a:buSzPct val="90000"/>
              <a:defRPr/>
            </a:pPr>
            <a:r>
              <a:rPr lang="fr-FR" sz="2400" b="1" baseline="30000" dirty="0" err="1">
                <a:latin typeface="+mn-lt"/>
                <a:cs typeface="+mn-cs"/>
              </a:rPr>
              <a:t>Itas</a:t>
            </a:r>
            <a:r>
              <a:rPr lang="fr-FR" sz="2400" b="1" baseline="30000" dirty="0">
                <a:latin typeface="+mn-lt"/>
                <a:cs typeface="+mn-cs"/>
              </a:rPr>
              <a:t> </a:t>
            </a:r>
            <a:r>
              <a:rPr lang="fr-FR" sz="2400" b="1" baseline="30000" dirty="0" err="1">
                <a:latin typeface="+mn-lt"/>
                <a:cs typeface="+mn-cs"/>
              </a:rPr>
              <a:t>eaquis</a:t>
            </a:r>
            <a:r>
              <a:rPr lang="fr-FR" sz="2400" b="1" baseline="30000" dirty="0">
                <a:latin typeface="+mn-lt"/>
                <a:cs typeface="+mn-cs"/>
              </a:rPr>
              <a:t> et </a:t>
            </a:r>
          </a:p>
          <a:p>
            <a:pPr fontAlgn="auto">
              <a:spcBef>
                <a:spcPts val="0"/>
              </a:spcBef>
              <a:spcAft>
                <a:spcPts val="0"/>
              </a:spcAft>
              <a:buSzPct val="90000"/>
              <a:defRPr/>
            </a:pPr>
            <a:r>
              <a:rPr lang="fr-FR" sz="1800" b="1" baseline="30000" dirty="0" err="1">
                <a:latin typeface="+mn-lt"/>
                <a:cs typeface="+mn-cs"/>
              </a:rPr>
              <a:t>excerferum</a:t>
            </a:r>
            <a:r>
              <a:rPr lang="fr-FR" sz="1800" b="1" baseline="30000" dirty="0">
                <a:latin typeface="+mn-lt"/>
                <a:cs typeface="+mn-cs"/>
              </a:rPr>
              <a:t> </a:t>
            </a:r>
            <a:r>
              <a:rPr lang="fr-FR" sz="1800" b="1" baseline="30000" dirty="0" err="1">
                <a:latin typeface="+mn-lt"/>
                <a:cs typeface="+mn-cs"/>
              </a:rPr>
              <a:t>nuscien</a:t>
            </a:r>
            <a:r>
              <a:rPr lang="fr-FR" sz="1800" b="1" baseline="30000" dirty="0">
                <a:latin typeface="+mn-lt"/>
                <a:cs typeface="+mn-cs"/>
              </a:rPr>
              <a:t> </a:t>
            </a:r>
            <a:r>
              <a:rPr lang="fr-FR" sz="1800" baseline="30000" dirty="0" err="1">
                <a:latin typeface="+mn-lt"/>
                <a:cs typeface="+mn-cs"/>
              </a:rPr>
              <a:t>ditione</a:t>
            </a:r>
            <a:r>
              <a:rPr lang="fr-FR" sz="1800" baseline="30000" dirty="0">
                <a:latin typeface="+mn-lt"/>
                <a:cs typeface="+mn-cs"/>
              </a:rPr>
              <a:t> </a:t>
            </a:r>
            <a:r>
              <a:rPr lang="fr-FR" sz="1800" baseline="30000" dirty="0" err="1">
                <a:latin typeface="+mn-lt"/>
                <a:cs typeface="+mn-cs"/>
              </a:rPr>
              <a:t>dic</a:t>
            </a:r>
            <a:r>
              <a:rPr lang="fr-FR" sz="1800" baseline="30000" dirty="0">
                <a:latin typeface="+mn-lt"/>
                <a:cs typeface="+mn-cs"/>
              </a:rPr>
              <a:t> tem </a:t>
            </a:r>
            <a:r>
              <a:rPr lang="fr-FR" sz="1800" baseline="30000" dirty="0" err="1">
                <a:latin typeface="+mn-lt"/>
                <a:cs typeface="+mn-cs"/>
              </a:rPr>
              <a:t>hiciliciist</a:t>
            </a:r>
            <a:r>
              <a:rPr lang="fr-FR" sz="1800" baseline="30000" dirty="0">
                <a:latin typeface="+mn-lt"/>
                <a:cs typeface="+mn-cs"/>
              </a:rPr>
              <a:t>, con rem </a:t>
            </a:r>
            <a:r>
              <a:rPr lang="fr-FR" sz="1800" baseline="30000" dirty="0" err="1">
                <a:latin typeface="+mn-lt"/>
                <a:cs typeface="+mn-cs"/>
              </a:rPr>
              <a:t>aut</a:t>
            </a:r>
            <a:r>
              <a:rPr lang="fr-FR" sz="1800" baseline="30000" dirty="0">
                <a:latin typeface="+mn-lt"/>
                <a:cs typeface="+mn-cs"/>
              </a:rPr>
              <a:t> </a:t>
            </a:r>
            <a:r>
              <a:rPr lang="fr-FR" sz="1800" baseline="30000" dirty="0" err="1">
                <a:latin typeface="+mn-lt"/>
                <a:cs typeface="+mn-cs"/>
              </a:rPr>
              <a:t>volest</a:t>
            </a:r>
            <a:r>
              <a:rPr lang="fr-FR" sz="1800" baseline="30000" dirty="0">
                <a:latin typeface="+mn-lt"/>
                <a:cs typeface="+mn-cs"/>
              </a:rPr>
              <a:t>, </a:t>
            </a:r>
            <a:r>
              <a:rPr lang="fr-FR" sz="1800" baseline="30000" dirty="0" err="1">
                <a:latin typeface="+mn-lt"/>
                <a:cs typeface="+mn-cs"/>
              </a:rPr>
              <a:t>sedi</a:t>
            </a:r>
            <a:r>
              <a:rPr lang="fr-FR" sz="1800" baseline="30000" dirty="0">
                <a:latin typeface="+mn-lt"/>
                <a:cs typeface="+mn-cs"/>
              </a:rPr>
              <a:t> doles </a:t>
            </a:r>
            <a:r>
              <a:rPr lang="fr-FR" sz="1800" baseline="30000" dirty="0" err="1">
                <a:latin typeface="+mn-lt"/>
                <a:cs typeface="+mn-cs"/>
              </a:rPr>
              <a:t>erro</a:t>
            </a:r>
            <a:r>
              <a:rPr lang="fr-FR" sz="1800" baseline="30000" dirty="0">
                <a:latin typeface="+mn-lt"/>
                <a:cs typeface="+mn-cs"/>
              </a:rPr>
              <a:t> te sa </a:t>
            </a:r>
            <a:r>
              <a:rPr lang="fr-FR" sz="1800" baseline="30000" dirty="0" err="1">
                <a:latin typeface="+mn-lt"/>
                <a:cs typeface="+mn-cs"/>
              </a:rPr>
              <a:t>sam</a:t>
            </a:r>
            <a:r>
              <a:rPr lang="fr-FR" sz="1800" baseline="30000" dirty="0">
                <a:latin typeface="+mn-lt"/>
                <a:cs typeface="+mn-cs"/>
              </a:rPr>
              <a:t> </a:t>
            </a:r>
            <a:r>
              <a:rPr lang="fr-FR" sz="1800" baseline="30000" dirty="0" err="1">
                <a:latin typeface="+mn-lt"/>
                <a:cs typeface="+mn-cs"/>
              </a:rPr>
              <a:t>volum</a:t>
            </a:r>
            <a:r>
              <a:rPr lang="fr-FR" sz="1800" baseline="30000" dirty="0">
                <a:latin typeface="+mn-lt"/>
                <a:cs typeface="+mn-cs"/>
              </a:rPr>
              <a:t> </a:t>
            </a:r>
            <a:r>
              <a:rPr lang="fr-FR" sz="1800" baseline="30000" dirty="0" err="1">
                <a:latin typeface="+mn-lt"/>
                <a:cs typeface="+mn-cs"/>
              </a:rPr>
              <a:t>dolumqui</a:t>
            </a:r>
            <a:r>
              <a:rPr lang="fr-FR" sz="1800" baseline="30000" dirty="0">
                <a:latin typeface="+mn-lt"/>
                <a:cs typeface="+mn-cs"/>
              </a:rPr>
              <a:t> </a:t>
            </a:r>
            <a:r>
              <a:rPr lang="fr-FR" sz="1800" baseline="30000" dirty="0" err="1">
                <a:latin typeface="+mn-lt"/>
                <a:cs typeface="+mn-cs"/>
              </a:rPr>
              <a:t>aceprae</a:t>
            </a:r>
            <a:r>
              <a:rPr lang="fr-FR" sz="1800" baseline="30000" dirty="0">
                <a:latin typeface="+mn-lt"/>
                <a:cs typeface="+mn-cs"/>
              </a:rPr>
              <a:t> </a:t>
            </a:r>
            <a:r>
              <a:rPr lang="fr-FR" sz="1800" baseline="30000" dirty="0" err="1">
                <a:latin typeface="+mn-lt"/>
                <a:cs typeface="+mn-cs"/>
              </a:rPr>
              <a:t>eicipsa</a:t>
            </a:r>
            <a:r>
              <a:rPr lang="fr-FR" sz="1800" baseline="30000" dirty="0">
                <a:latin typeface="+mn-lt"/>
                <a:cs typeface="+mn-cs"/>
              </a:rPr>
              <a:t> </a:t>
            </a:r>
            <a:r>
              <a:rPr lang="fr-FR" sz="1800" baseline="30000" dirty="0" err="1">
                <a:latin typeface="+mn-lt"/>
                <a:cs typeface="+mn-cs"/>
              </a:rPr>
              <a:t>pelesequod</a:t>
            </a:r>
            <a:r>
              <a:rPr lang="fr-FR" sz="1800" baseline="30000" dirty="0">
                <a:latin typeface="+mn-lt"/>
                <a:cs typeface="+mn-cs"/>
              </a:rPr>
              <a:t> que cum </a:t>
            </a:r>
            <a:r>
              <a:rPr lang="fr-FR" sz="1800" baseline="30000" dirty="0" err="1">
                <a:latin typeface="+mn-lt"/>
                <a:cs typeface="+mn-cs"/>
              </a:rPr>
              <a:t>hicieni</a:t>
            </a:r>
            <a:r>
              <a:rPr lang="fr-FR" sz="1800" baseline="30000" dirty="0">
                <a:latin typeface="+mn-lt"/>
                <a:cs typeface="+mn-cs"/>
              </a:rPr>
              <a:t> </a:t>
            </a:r>
            <a:r>
              <a:rPr lang="fr-FR" sz="1800" baseline="30000" dirty="0" err="1">
                <a:latin typeface="+mn-lt"/>
                <a:cs typeface="+mn-cs"/>
              </a:rPr>
              <a:t>hillant</a:t>
            </a:r>
            <a:r>
              <a:rPr lang="fr-FR" sz="1800" baseline="30000" dirty="0">
                <a:latin typeface="+mn-lt"/>
                <a:cs typeface="+mn-cs"/>
              </a:rPr>
              <a:t> </a:t>
            </a:r>
            <a:r>
              <a:rPr lang="fr-FR" sz="1800" baseline="30000" dirty="0" err="1">
                <a:latin typeface="+mn-lt"/>
                <a:cs typeface="+mn-cs"/>
              </a:rPr>
              <a:t>endi</a:t>
            </a:r>
            <a:r>
              <a:rPr lang="fr-FR" sz="1800" baseline="30000" dirty="0">
                <a:latin typeface="+mn-lt"/>
                <a:cs typeface="+mn-cs"/>
              </a:rPr>
              <a:t> </a:t>
            </a:r>
            <a:r>
              <a:rPr lang="fr-FR" sz="1800" baseline="30000" dirty="0" err="1">
                <a:latin typeface="+mn-lt"/>
                <a:cs typeface="+mn-cs"/>
              </a:rPr>
              <a:t>consequ</a:t>
            </a:r>
            <a:r>
              <a:rPr lang="fr-FR" sz="1800" baseline="30000" dirty="0">
                <a:latin typeface="+mn-lt"/>
                <a:cs typeface="+mn-cs"/>
              </a:rPr>
              <a:t> </a:t>
            </a:r>
            <a:r>
              <a:rPr lang="fr-FR" sz="1800" baseline="30000" dirty="0" err="1">
                <a:latin typeface="+mn-lt"/>
                <a:cs typeface="+mn-cs"/>
              </a:rPr>
              <a:t>iduciet</a:t>
            </a:r>
            <a:r>
              <a:rPr lang="fr-FR" sz="1800" baseline="30000" dirty="0">
                <a:latin typeface="+mn-lt"/>
                <a:cs typeface="+mn-cs"/>
              </a:rPr>
              <a:t> ut </a:t>
            </a:r>
            <a:r>
              <a:rPr lang="fr-FR" sz="1800" baseline="30000" dirty="0" err="1">
                <a:latin typeface="+mn-lt"/>
                <a:cs typeface="+mn-cs"/>
              </a:rPr>
              <a:t>lab</a:t>
            </a:r>
            <a:r>
              <a:rPr lang="fr-FR" sz="1800" baseline="30000" dirty="0">
                <a:latin typeface="+mn-lt"/>
                <a:cs typeface="+mn-cs"/>
              </a:rPr>
              <a:t> </a:t>
            </a:r>
            <a:r>
              <a:rPr lang="fr-FR" sz="1800" baseline="30000" dirty="0" err="1">
                <a:latin typeface="+mn-lt"/>
                <a:cs typeface="+mn-cs"/>
              </a:rPr>
              <a:t>int</a:t>
            </a:r>
            <a:r>
              <a:rPr lang="fr-FR" sz="1800" baseline="30000" dirty="0">
                <a:latin typeface="+mn-lt"/>
                <a:cs typeface="+mn-cs"/>
              </a:rPr>
              <a:t>.</a:t>
            </a:r>
          </a:p>
          <a:p>
            <a:pPr marL="135731" indent="-123825" fontAlgn="auto">
              <a:spcBef>
                <a:spcPts val="0"/>
              </a:spcBef>
              <a:spcAft>
                <a:spcPts val="0"/>
              </a:spcAft>
              <a:buClr>
                <a:schemeClr val="accent6"/>
              </a:buClr>
              <a:buSzPct val="50000"/>
              <a:buFont typeface="Arial" panose="020B0604020202020204" pitchFamily="34" charset="0"/>
              <a:buChar char="›"/>
              <a:defRPr/>
            </a:pPr>
            <a:r>
              <a:rPr lang="fr-FR" sz="1800" baseline="30000" dirty="0" err="1">
                <a:latin typeface="+mn-lt"/>
                <a:cs typeface="+mn-cs"/>
              </a:rPr>
              <a:t>Ficiunt</a:t>
            </a:r>
            <a:r>
              <a:rPr lang="fr-FR" sz="1800" baseline="30000" dirty="0">
                <a:latin typeface="+mn-lt"/>
                <a:cs typeface="+mn-cs"/>
              </a:rPr>
              <a:t> </a:t>
            </a:r>
            <a:r>
              <a:rPr lang="fr-FR" sz="1800" baseline="30000" dirty="0" err="1">
                <a:latin typeface="+mn-lt"/>
                <a:cs typeface="+mn-cs"/>
              </a:rPr>
              <a:t>dolupta</a:t>
            </a:r>
            <a:r>
              <a:rPr lang="fr-FR" sz="1800" baseline="30000" dirty="0">
                <a:latin typeface="+mn-lt"/>
                <a:cs typeface="+mn-cs"/>
              </a:rPr>
              <a:t> </a:t>
            </a:r>
            <a:r>
              <a:rPr lang="fr-FR" sz="1800" baseline="30000" dirty="0" err="1">
                <a:latin typeface="+mn-lt"/>
                <a:cs typeface="+mn-cs"/>
              </a:rPr>
              <a:t>cone</a:t>
            </a:r>
            <a:r>
              <a:rPr lang="fr-FR" sz="1800" baseline="30000" dirty="0">
                <a:latin typeface="+mn-lt"/>
                <a:cs typeface="+mn-cs"/>
              </a:rPr>
              <a:t> </a:t>
            </a:r>
            <a:r>
              <a:rPr lang="fr-FR" sz="1800" baseline="30000" dirty="0" err="1">
                <a:latin typeface="+mn-lt"/>
                <a:cs typeface="+mn-cs"/>
              </a:rPr>
              <a:t>poris</a:t>
            </a:r>
            <a:r>
              <a:rPr lang="fr-FR" sz="1800" baseline="30000" dirty="0">
                <a:latin typeface="+mn-lt"/>
                <a:cs typeface="+mn-cs"/>
              </a:rPr>
              <a:t> </a:t>
            </a:r>
            <a:r>
              <a:rPr lang="fr-FR" sz="1800" baseline="30000" dirty="0" err="1">
                <a:latin typeface="+mn-lt"/>
                <a:cs typeface="+mn-cs"/>
              </a:rPr>
              <a:t>autaquu</a:t>
            </a:r>
            <a:r>
              <a:rPr lang="fr-FR" sz="1800" baseline="30000" dirty="0">
                <a:latin typeface="+mn-lt"/>
                <a:cs typeface="+mn-cs"/>
              </a:rPr>
              <a:t> </a:t>
            </a:r>
            <a:r>
              <a:rPr lang="fr-FR" sz="1800" baseline="30000" dirty="0" err="1">
                <a:latin typeface="+mn-lt"/>
                <a:cs typeface="+mn-cs"/>
              </a:rPr>
              <a:t>ndamus</a:t>
            </a:r>
            <a:r>
              <a:rPr lang="fr-FR" sz="1800" baseline="30000" dirty="0">
                <a:latin typeface="+mn-lt"/>
                <a:cs typeface="+mn-cs"/>
              </a:rPr>
              <a:t>, </a:t>
            </a:r>
            <a:r>
              <a:rPr lang="fr-FR" sz="1800" baseline="30000" dirty="0" err="1">
                <a:latin typeface="+mn-lt"/>
                <a:cs typeface="+mn-cs"/>
              </a:rPr>
              <a:t>cusciisque</a:t>
            </a:r>
            <a:r>
              <a:rPr lang="fr-FR" sz="1800" baseline="30000" dirty="0">
                <a:latin typeface="+mn-lt"/>
                <a:cs typeface="+mn-cs"/>
              </a:rPr>
              <a:t> mo tem </a:t>
            </a:r>
            <a:r>
              <a:rPr lang="fr-FR" sz="1800" baseline="30000" dirty="0" err="1">
                <a:latin typeface="+mn-lt"/>
                <a:cs typeface="+mn-cs"/>
              </a:rPr>
              <a:t>aut</a:t>
            </a:r>
            <a:r>
              <a:rPr lang="fr-FR" sz="1800" baseline="30000" dirty="0">
                <a:latin typeface="+mn-lt"/>
                <a:cs typeface="+mn-cs"/>
              </a:rPr>
              <a:t> ut </a:t>
            </a:r>
            <a:r>
              <a:rPr lang="fr-FR" sz="1800" baseline="30000" dirty="0" err="1">
                <a:latin typeface="+mn-lt"/>
                <a:cs typeface="+mn-cs"/>
              </a:rPr>
              <a:t>fugitin</a:t>
            </a:r>
            <a:r>
              <a:rPr lang="fr-FR" sz="1800" baseline="30000" dirty="0">
                <a:latin typeface="+mn-lt"/>
                <a:cs typeface="+mn-cs"/>
              </a:rPr>
              <a:t> </a:t>
            </a:r>
            <a:r>
              <a:rPr lang="fr-FR" sz="1800" baseline="30000" dirty="0" err="1">
                <a:latin typeface="+mn-lt"/>
                <a:cs typeface="+mn-cs"/>
              </a:rPr>
              <a:t>ullit</a:t>
            </a:r>
            <a:r>
              <a:rPr lang="fr-FR" sz="1800" baseline="30000" dirty="0">
                <a:latin typeface="+mn-lt"/>
                <a:cs typeface="+mn-cs"/>
              </a:rPr>
              <a:t>, </a:t>
            </a:r>
            <a:r>
              <a:rPr lang="fr-FR" sz="1800" baseline="30000" dirty="0" err="1">
                <a:latin typeface="+mn-lt"/>
                <a:cs typeface="+mn-cs"/>
              </a:rPr>
              <a:t>iliquo</a:t>
            </a:r>
            <a:endParaRPr lang="fr-FR" sz="1800" baseline="30000" dirty="0">
              <a:latin typeface="+mn-lt"/>
              <a:cs typeface="+mn-cs"/>
            </a:endParaRPr>
          </a:p>
          <a:p>
            <a:pPr marL="135731" indent="-123825" fontAlgn="auto">
              <a:spcBef>
                <a:spcPts val="0"/>
              </a:spcBef>
              <a:spcAft>
                <a:spcPts val="0"/>
              </a:spcAft>
              <a:buClr>
                <a:schemeClr val="accent6"/>
              </a:buClr>
              <a:buSzPct val="50000"/>
              <a:buFont typeface="Arial" panose="020B0604020202020204" pitchFamily="34" charset="0"/>
              <a:buChar char="›"/>
              <a:defRPr/>
            </a:pPr>
            <a:r>
              <a:rPr lang="fr-FR" sz="1800" baseline="30000" dirty="0" err="1">
                <a:latin typeface="+mn-lt"/>
                <a:cs typeface="+mn-cs"/>
              </a:rPr>
              <a:t>omnis</a:t>
            </a:r>
            <a:r>
              <a:rPr lang="fr-FR" sz="1800" baseline="30000" dirty="0">
                <a:latin typeface="+mn-lt"/>
                <a:cs typeface="+mn-cs"/>
              </a:rPr>
              <a:t> </a:t>
            </a:r>
            <a:r>
              <a:rPr lang="fr-FR" sz="1800" baseline="30000" dirty="0" err="1">
                <a:latin typeface="+mn-lt"/>
                <a:cs typeface="+mn-cs"/>
              </a:rPr>
              <a:t>dolles</a:t>
            </a:r>
            <a:r>
              <a:rPr lang="fr-FR" sz="1800" baseline="30000" dirty="0">
                <a:latin typeface="+mn-lt"/>
                <a:cs typeface="+mn-cs"/>
              </a:rPr>
              <a:t> </a:t>
            </a:r>
            <a:r>
              <a:rPr lang="fr-FR" sz="1800" baseline="30000" dirty="0" err="1">
                <a:latin typeface="+mn-lt"/>
                <a:cs typeface="+mn-cs"/>
              </a:rPr>
              <a:t>diorumquam</a:t>
            </a:r>
            <a:r>
              <a:rPr lang="fr-FR" sz="1800" baseline="30000" dirty="0">
                <a:latin typeface="+mn-lt"/>
                <a:cs typeface="+mn-cs"/>
              </a:rPr>
              <a:t>, </a:t>
            </a:r>
            <a:r>
              <a:rPr lang="fr-FR" sz="1800" baseline="30000" dirty="0" err="1">
                <a:latin typeface="+mn-lt"/>
                <a:cs typeface="+mn-cs"/>
              </a:rPr>
              <a:t>ius</a:t>
            </a:r>
            <a:r>
              <a:rPr lang="fr-FR" sz="1800" baseline="30000" dirty="0">
                <a:latin typeface="+mn-lt"/>
                <a:cs typeface="+mn-cs"/>
              </a:rPr>
              <a:t> </a:t>
            </a:r>
            <a:r>
              <a:rPr lang="fr-FR" sz="1800" baseline="30000" dirty="0" err="1">
                <a:latin typeface="+mn-lt"/>
                <a:cs typeface="+mn-cs"/>
              </a:rPr>
              <a:t>sinvers</a:t>
            </a:r>
            <a:r>
              <a:rPr lang="fr-FR" sz="1800" baseline="30000" dirty="0">
                <a:latin typeface="+mn-lt"/>
                <a:cs typeface="+mn-cs"/>
              </a:rPr>
              <a:t> </a:t>
            </a:r>
            <a:r>
              <a:rPr lang="fr-FR" sz="1800" baseline="30000" dirty="0" err="1">
                <a:latin typeface="+mn-lt"/>
                <a:cs typeface="+mn-cs"/>
              </a:rPr>
              <a:t>pelitia</a:t>
            </a:r>
            <a:r>
              <a:rPr lang="fr-FR" sz="1800" baseline="30000" dirty="0">
                <a:latin typeface="+mn-lt"/>
                <a:cs typeface="+mn-cs"/>
              </a:rPr>
              <a:t> quo </a:t>
            </a:r>
            <a:r>
              <a:rPr lang="fr-FR" sz="1800" baseline="30000" dirty="0" err="1">
                <a:latin typeface="+mn-lt"/>
                <a:cs typeface="+mn-cs"/>
              </a:rPr>
              <a:t>ea</a:t>
            </a:r>
            <a:r>
              <a:rPr lang="fr-FR" sz="1800" baseline="30000" dirty="0">
                <a:latin typeface="+mn-lt"/>
                <a:cs typeface="+mn-cs"/>
              </a:rPr>
              <a:t> </a:t>
            </a:r>
            <a:r>
              <a:rPr lang="fr-FR" sz="1800" baseline="30000" dirty="0" err="1">
                <a:latin typeface="+mn-lt"/>
                <a:cs typeface="+mn-cs"/>
              </a:rPr>
              <a:t>nam</a:t>
            </a:r>
            <a:r>
              <a:rPr lang="fr-FR" sz="1800" baseline="30000" dirty="0">
                <a:latin typeface="+mn-lt"/>
                <a:cs typeface="+mn-cs"/>
              </a:rPr>
              <a:t> </a:t>
            </a:r>
            <a:r>
              <a:rPr lang="fr-FR" sz="1800" baseline="30000" dirty="0" err="1">
                <a:latin typeface="+mn-lt"/>
                <a:cs typeface="+mn-cs"/>
              </a:rPr>
              <a:t>repudit</a:t>
            </a:r>
            <a:r>
              <a:rPr lang="fr-FR" sz="1800" baseline="30000" dirty="0">
                <a:latin typeface="+mn-lt"/>
                <a:cs typeface="+mn-cs"/>
              </a:rPr>
              <a:t> </a:t>
            </a:r>
            <a:r>
              <a:rPr lang="fr-FR" sz="1800" baseline="30000" dirty="0" err="1">
                <a:latin typeface="+mn-lt"/>
                <a:cs typeface="+mn-cs"/>
              </a:rPr>
              <a:t>atisciam</a:t>
            </a:r>
            <a:r>
              <a:rPr lang="fr-FR" sz="1800" baseline="30000" dirty="0">
                <a:latin typeface="+mn-lt"/>
                <a:cs typeface="+mn-cs"/>
              </a:rPr>
              <a:t> </a:t>
            </a:r>
            <a:r>
              <a:rPr lang="fr-FR" sz="1800" baseline="30000" dirty="0" err="1">
                <a:latin typeface="+mn-lt"/>
                <a:cs typeface="+mn-cs"/>
              </a:rPr>
              <a:t>expera</a:t>
            </a:r>
            <a:r>
              <a:rPr lang="fr-FR" sz="1800" baseline="30000" dirty="0">
                <a:latin typeface="+mn-lt"/>
                <a:cs typeface="+mn-cs"/>
              </a:rPr>
              <a:t> </a:t>
            </a:r>
            <a:r>
              <a:rPr lang="fr-FR" sz="1800" baseline="30000" dirty="0" err="1">
                <a:latin typeface="+mn-lt"/>
                <a:cs typeface="+mn-cs"/>
              </a:rPr>
              <a:t>iliciae</a:t>
            </a:r>
            <a:r>
              <a:rPr lang="fr-FR" sz="1800" baseline="30000" dirty="0">
                <a:latin typeface="+mn-lt"/>
                <a:cs typeface="+mn-cs"/>
              </a:rPr>
              <a:t> </a:t>
            </a:r>
            <a:r>
              <a:rPr lang="fr-FR" sz="1800" baseline="30000" dirty="0" err="1">
                <a:latin typeface="+mn-lt"/>
                <a:cs typeface="+mn-cs"/>
              </a:rPr>
              <a:t>cepernat</a:t>
            </a:r>
            <a:r>
              <a:rPr lang="fr-FR" sz="1800" baseline="30000" dirty="0">
                <a:latin typeface="+mn-lt"/>
                <a:cs typeface="+mn-cs"/>
              </a:rPr>
              <a:t> </a:t>
            </a:r>
            <a:r>
              <a:rPr lang="fr-FR" sz="1800" baseline="30000" dirty="0" err="1">
                <a:latin typeface="+mn-lt"/>
                <a:cs typeface="+mn-cs"/>
              </a:rPr>
              <a:t>fugitas</a:t>
            </a:r>
            <a:r>
              <a:rPr lang="fr-FR" sz="1800" baseline="30000" dirty="0">
                <a:latin typeface="+mn-lt"/>
                <a:cs typeface="+mn-cs"/>
              </a:rPr>
              <a:t> sa </a:t>
            </a:r>
            <a:r>
              <a:rPr lang="fr-FR" sz="1800" baseline="30000" dirty="0" err="1">
                <a:latin typeface="+mn-lt"/>
                <a:cs typeface="+mn-cs"/>
              </a:rPr>
              <a:t>conse</a:t>
            </a:r>
            <a:r>
              <a:rPr lang="fr-FR" sz="1800" baseline="30000" dirty="0">
                <a:latin typeface="+mn-lt"/>
                <a:cs typeface="+mn-cs"/>
              </a:rPr>
              <a:t> </a:t>
            </a:r>
            <a:r>
              <a:rPr lang="fr-FR" sz="1800" baseline="30000" dirty="0" err="1">
                <a:latin typeface="+mn-lt"/>
                <a:cs typeface="+mn-cs"/>
              </a:rPr>
              <a:t>molo</a:t>
            </a:r>
            <a:r>
              <a:rPr lang="fr-FR" sz="1800" baseline="30000" dirty="0">
                <a:latin typeface="+mn-lt"/>
                <a:cs typeface="+mn-cs"/>
              </a:rPr>
              <a:t> </a:t>
            </a:r>
            <a:r>
              <a:rPr lang="fr-FR" sz="1800" baseline="30000" dirty="0" err="1">
                <a:latin typeface="+mn-lt"/>
                <a:cs typeface="+mn-cs"/>
              </a:rPr>
              <a:t>modi</a:t>
            </a:r>
            <a:r>
              <a:rPr lang="fr-FR" sz="1800" baseline="30000" dirty="0">
                <a:latin typeface="+mn-lt"/>
                <a:cs typeface="+mn-cs"/>
              </a:rPr>
              <a:t> </a:t>
            </a:r>
            <a:r>
              <a:rPr lang="fr-FR" sz="1800" baseline="30000" dirty="0" err="1">
                <a:latin typeface="+mn-lt"/>
                <a:cs typeface="+mn-cs"/>
              </a:rPr>
              <a:t>berecti</a:t>
            </a:r>
            <a:r>
              <a:rPr lang="fr-FR" sz="1800" baseline="30000" dirty="0">
                <a:latin typeface="+mn-lt"/>
                <a:cs typeface="+mn-cs"/>
              </a:rPr>
              <a:t> tem </a:t>
            </a:r>
            <a:r>
              <a:rPr lang="fr-FR" sz="1800" baseline="30000" dirty="0" err="1">
                <a:latin typeface="+mn-lt"/>
                <a:cs typeface="+mn-cs"/>
              </a:rPr>
              <a:t>ius</a:t>
            </a:r>
            <a:r>
              <a:rPr lang="fr-FR" sz="1800" baseline="30000" dirty="0">
                <a:latin typeface="+mn-lt"/>
                <a:cs typeface="+mn-cs"/>
              </a:rPr>
              <a:t>, officie </a:t>
            </a:r>
            <a:r>
              <a:rPr lang="fr-FR" sz="1800" baseline="30000" dirty="0" err="1">
                <a:latin typeface="+mn-lt"/>
                <a:cs typeface="+mn-cs"/>
              </a:rPr>
              <a:t>ndiscipsam</a:t>
            </a:r>
            <a:endParaRPr lang="fr-FR" sz="1800" i="1" dirty="0">
              <a:latin typeface="+mn-lt"/>
              <a:cs typeface="+mn-cs"/>
            </a:endParaRPr>
          </a:p>
        </p:txBody>
      </p:sp>
      <p:sp>
        <p:nvSpPr>
          <p:cNvPr id="10" name="Rogner un rectangle à un seul coin 9"/>
          <p:cNvSpPr/>
          <p:nvPr/>
        </p:nvSpPr>
        <p:spPr>
          <a:xfrm>
            <a:off x="0" y="0"/>
            <a:ext cx="9156700" cy="685800"/>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pic>
        <p:nvPicPr>
          <p:cNvPr id="11" name="Imag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9976" y="4802982"/>
            <a:ext cx="466725"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12"/>
          <p:cNvCxnSpPr/>
          <p:nvPr/>
        </p:nvCxnSpPr>
        <p:spPr>
          <a:xfrm flipV="1">
            <a:off x="3001963" y="4989910"/>
            <a:ext cx="96837" cy="15359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4" name="Espace réservé du contenu 2"/>
          <p:cNvSpPr txBox="1">
            <a:spLocks/>
          </p:cNvSpPr>
          <p:nvPr/>
        </p:nvSpPr>
        <p:spPr>
          <a:xfrm>
            <a:off x="168275" y="859632"/>
            <a:ext cx="2833688" cy="216694"/>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fontAlgn="auto">
              <a:spcAft>
                <a:spcPts val="0"/>
              </a:spcAft>
              <a:buFont typeface="Lucida Grande"/>
              <a:buNone/>
              <a:defRPr/>
            </a:pPr>
            <a:r>
              <a:rPr lang="fr-FR" sz="900" b="1" dirty="0">
                <a:solidFill>
                  <a:srgbClr val="FFFFFF"/>
                </a:solidFill>
              </a:rPr>
              <a:t>titre</a:t>
            </a:r>
          </a:p>
        </p:txBody>
      </p:sp>
      <p:sp>
        <p:nvSpPr>
          <p:cNvPr id="12" name="Titre 1"/>
          <p:cNvSpPr>
            <a:spLocks noGrp="1"/>
          </p:cNvSpPr>
          <p:nvPr>
            <p:ph type="title"/>
          </p:nvPr>
        </p:nvSpPr>
        <p:spPr>
          <a:xfrm>
            <a:off x="0" y="0"/>
            <a:ext cx="8686800" cy="685229"/>
          </a:xfrm>
        </p:spPr>
        <p:txBody>
          <a:bodyPr lIns="360000">
            <a:normAutofit/>
          </a:bodyPr>
          <a:lstStyle>
            <a:lvl1pPr>
              <a:defRPr sz="2100">
                <a:solidFill>
                  <a:srgbClr val="FFFFFF"/>
                </a:solidFill>
              </a:defRPr>
            </a:lvl1pPr>
          </a:lstStyle>
          <a:p>
            <a:r>
              <a:rPr lang="fr-FR"/>
              <a:t>Modifiez le style du titre</a:t>
            </a:r>
            <a:endParaRPr lang="fr-FR" dirty="0"/>
          </a:p>
        </p:txBody>
      </p:sp>
      <p:sp>
        <p:nvSpPr>
          <p:cNvPr id="15" name="Espace réservé de la date 3"/>
          <p:cNvSpPr>
            <a:spLocks noGrp="1"/>
          </p:cNvSpPr>
          <p:nvPr>
            <p:ph type="dt" sz="half" idx="10"/>
          </p:nvPr>
        </p:nvSpPr>
        <p:spPr>
          <a:xfrm>
            <a:off x="901700" y="4991101"/>
            <a:ext cx="2133600" cy="154781"/>
          </a:xfrm>
          <a:prstGeom prst="rect">
            <a:avLst/>
          </a:prstGeom>
        </p:spPr>
        <p:txBody>
          <a:bodyPr anchor="b"/>
          <a:lstStyle>
            <a:lvl1pPr algn="r" fontAlgn="auto">
              <a:spcBef>
                <a:spcPts val="0"/>
              </a:spcBef>
              <a:spcAft>
                <a:spcPts val="0"/>
              </a:spcAft>
              <a:defRPr sz="750">
                <a:solidFill>
                  <a:schemeClr val="tx2"/>
                </a:solidFill>
                <a:latin typeface="+mn-lt"/>
                <a:cs typeface="+mn-cs"/>
              </a:defRPr>
            </a:lvl1pPr>
          </a:lstStyle>
          <a:p>
            <a:r>
              <a:rPr lang="fr-FR" smtClean="0"/>
              <a:t>Année universitaire 2023-2024</a:t>
            </a:r>
            <a:endParaRPr lang="fr-FR" dirty="0"/>
          </a:p>
        </p:txBody>
      </p:sp>
      <p:sp>
        <p:nvSpPr>
          <p:cNvPr id="16" name="Espace réservé du pied de page 4"/>
          <p:cNvSpPr>
            <a:spLocks noGrp="1"/>
          </p:cNvSpPr>
          <p:nvPr>
            <p:ph type="ftr" sz="quarter" idx="11"/>
          </p:nvPr>
        </p:nvSpPr>
        <p:spPr>
          <a:xfrm>
            <a:off x="3040063" y="4991101"/>
            <a:ext cx="5257800" cy="154781"/>
          </a:xfrm>
          <a:prstGeom prst="rect">
            <a:avLst/>
          </a:prstGeom>
        </p:spPr>
        <p:txBody>
          <a:bodyPr anchor="b"/>
          <a:lstStyle>
            <a:lvl1pPr fontAlgn="auto">
              <a:spcBef>
                <a:spcPts val="0"/>
              </a:spcBef>
              <a:spcAft>
                <a:spcPts val="0"/>
              </a:spcAft>
              <a:defRPr sz="750">
                <a:solidFill>
                  <a:schemeClr val="tx2"/>
                </a:solidFill>
                <a:latin typeface="+mn-lt"/>
                <a:cs typeface="+mn-cs"/>
              </a:defRPr>
            </a:lvl1pPr>
          </a:lstStyle>
          <a:p>
            <a:r>
              <a:rPr lang="fr-FR"/>
              <a:t>Rapport de stage IREF - Lignes directrices</a:t>
            </a:r>
            <a:endParaRPr lang="fr-FR" dirty="0"/>
          </a:p>
        </p:txBody>
      </p:sp>
      <p:sp>
        <p:nvSpPr>
          <p:cNvPr id="17" name="Espace réservé du numéro de diapositive 5"/>
          <p:cNvSpPr>
            <a:spLocks noGrp="1"/>
          </p:cNvSpPr>
          <p:nvPr>
            <p:ph type="sldNum" sz="quarter" idx="12"/>
          </p:nvPr>
        </p:nvSpPr>
        <p:spPr>
          <a:xfrm>
            <a:off x="0" y="4914900"/>
            <a:ext cx="457200" cy="228600"/>
          </a:xfrm>
          <a:prstGeom prst="rect">
            <a:avLst/>
          </a:prstGeom>
        </p:spPr>
        <p:txBody>
          <a:bodyPr vert="horz" wrap="square" lIns="91440" tIns="45720" rIns="91440" bIns="45720" numCol="1" anchor="ctr" anchorCtr="0" compatLnSpc="1">
            <a:prstTxWarp prst="textNoShape">
              <a:avLst/>
            </a:prstTxWarp>
          </a:bodyPr>
          <a:lstStyle>
            <a:lvl1pPr algn="ctr">
              <a:defRPr sz="675">
                <a:solidFill>
                  <a:srgbClr val="009DE0"/>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2468585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p:nvPicPr>
        <p:blipFill>
          <a:blip r:embed="rId2">
            <a:extLst>
              <a:ext uri="{28A0092B-C50C-407E-A947-70E740481C1C}">
                <a14:useLocalDpi xmlns:a14="http://schemas.microsoft.com/office/drawing/2010/main" val="0"/>
              </a:ext>
            </a:extLst>
          </a:blip>
          <a:srcRect t="18855" b="18855"/>
          <a:stretch>
            <a:fillRect/>
          </a:stretch>
        </p:blipFill>
        <p:spPr bwMode="auto">
          <a:xfrm>
            <a:off x="0" y="614363"/>
            <a:ext cx="9144000" cy="407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4391026" y="1182291"/>
            <a:ext cx="4360863" cy="1969294"/>
          </a:xfrm>
          <a:prstGeom prst="rect">
            <a:avLst/>
          </a:prstGeom>
          <a:solidFill>
            <a:srgbClr val="FFFFFF">
              <a:alpha val="92000"/>
            </a:srgbClr>
          </a:solidFill>
          <a:ln>
            <a:noFill/>
          </a:ln>
        </p:spPr>
        <p:txBody>
          <a:bodyPr tIns="210600"/>
          <a:lstStyle/>
          <a:p>
            <a:pPr marL="266700" indent="-266700" defTabSz="406004" fontAlgn="auto">
              <a:spcBef>
                <a:spcPts val="900"/>
              </a:spcBef>
              <a:spcAft>
                <a:spcPts val="0"/>
              </a:spcAft>
              <a:buClr>
                <a:schemeClr val="accent6"/>
              </a:buClr>
              <a:buSzPct val="100000"/>
              <a:buFont typeface="Lucida Grande"/>
              <a:buChar char="➔"/>
              <a:defRPr/>
            </a:pPr>
            <a:r>
              <a:rPr lang="fr-FR" sz="2100" b="1" baseline="30000" dirty="0" err="1">
                <a:latin typeface="+mn-lt"/>
                <a:cs typeface="+mn-cs"/>
              </a:rPr>
              <a:t>excerferum</a:t>
            </a:r>
            <a:r>
              <a:rPr lang="fr-FR" sz="2100" b="1" baseline="30000" dirty="0">
                <a:latin typeface="+mn-lt"/>
                <a:cs typeface="+mn-cs"/>
              </a:rPr>
              <a:t> </a:t>
            </a:r>
            <a:r>
              <a:rPr lang="fr-FR" sz="2100" b="1" baseline="30000" dirty="0" err="1">
                <a:latin typeface="+mn-lt"/>
                <a:cs typeface="+mn-cs"/>
              </a:rPr>
              <a:t>nuscien</a:t>
            </a:r>
            <a:endParaRPr lang="fr-FR" sz="2100" b="1" baseline="30000" dirty="0">
              <a:latin typeface="+mn-lt"/>
              <a:cs typeface="+mn-cs"/>
            </a:endParaRPr>
          </a:p>
          <a:p>
            <a:pPr marL="266700" indent="-266700" defTabSz="406004" fontAlgn="auto">
              <a:spcBef>
                <a:spcPts val="900"/>
              </a:spcBef>
              <a:spcAft>
                <a:spcPts val="0"/>
              </a:spcAft>
              <a:buClr>
                <a:schemeClr val="accent6"/>
              </a:buClr>
              <a:buSzPct val="100000"/>
              <a:buFont typeface="Lucida Grande"/>
              <a:buChar char="➔"/>
              <a:defRPr/>
            </a:pPr>
            <a:r>
              <a:rPr lang="fr-FR" sz="2100" b="1" baseline="30000" dirty="0" err="1">
                <a:latin typeface="+mn-lt"/>
                <a:cs typeface="+mn-cs"/>
              </a:rPr>
              <a:t>ditione</a:t>
            </a:r>
            <a:r>
              <a:rPr lang="fr-FR" sz="2100" b="1" baseline="30000" dirty="0">
                <a:latin typeface="+mn-lt"/>
                <a:cs typeface="+mn-cs"/>
              </a:rPr>
              <a:t> </a:t>
            </a:r>
            <a:r>
              <a:rPr lang="fr-FR" sz="2100" b="1" baseline="30000" dirty="0" err="1">
                <a:latin typeface="+mn-lt"/>
                <a:cs typeface="+mn-cs"/>
              </a:rPr>
              <a:t>dic</a:t>
            </a:r>
            <a:r>
              <a:rPr lang="fr-FR" sz="2100" b="1" baseline="30000" dirty="0">
                <a:latin typeface="+mn-lt"/>
                <a:cs typeface="+mn-cs"/>
              </a:rPr>
              <a:t> tem </a:t>
            </a:r>
            <a:r>
              <a:rPr lang="fr-FR" sz="2100" b="1" baseline="30000" dirty="0" err="1">
                <a:latin typeface="+mn-lt"/>
                <a:cs typeface="+mn-cs"/>
              </a:rPr>
              <a:t>hiciliciist</a:t>
            </a:r>
            <a:r>
              <a:rPr lang="fr-FR" sz="2100" b="1" baseline="30000" dirty="0">
                <a:latin typeface="+mn-lt"/>
                <a:cs typeface="+mn-cs"/>
              </a:rPr>
              <a:t>, con rem </a:t>
            </a:r>
            <a:r>
              <a:rPr lang="fr-FR" sz="2100" b="1" baseline="30000" dirty="0" err="1">
                <a:latin typeface="+mn-lt"/>
                <a:cs typeface="+mn-cs"/>
              </a:rPr>
              <a:t>aut</a:t>
            </a:r>
            <a:r>
              <a:rPr lang="fr-FR" sz="2100" b="1" baseline="30000" dirty="0">
                <a:latin typeface="+mn-lt"/>
                <a:cs typeface="+mn-cs"/>
              </a:rPr>
              <a:t> </a:t>
            </a:r>
            <a:r>
              <a:rPr lang="fr-FR" sz="2100" b="1" baseline="30000" dirty="0" err="1">
                <a:latin typeface="+mn-lt"/>
                <a:cs typeface="+mn-cs"/>
              </a:rPr>
              <a:t>volest</a:t>
            </a:r>
            <a:r>
              <a:rPr lang="fr-FR" sz="2100" b="1" baseline="30000" dirty="0">
                <a:latin typeface="+mn-lt"/>
                <a:cs typeface="+mn-cs"/>
              </a:rPr>
              <a:t>, </a:t>
            </a:r>
            <a:r>
              <a:rPr lang="fr-FR" sz="2100" b="1" baseline="30000" dirty="0" err="1">
                <a:latin typeface="+mn-lt"/>
                <a:cs typeface="+mn-cs"/>
              </a:rPr>
              <a:t>sedi</a:t>
            </a:r>
            <a:r>
              <a:rPr lang="fr-FR" sz="2100" b="1" baseline="30000" dirty="0">
                <a:latin typeface="+mn-lt"/>
                <a:cs typeface="+mn-cs"/>
              </a:rPr>
              <a:t> doles </a:t>
            </a:r>
          </a:p>
          <a:p>
            <a:pPr marL="266700" indent="-266700" defTabSz="406004" fontAlgn="auto">
              <a:spcBef>
                <a:spcPts val="900"/>
              </a:spcBef>
              <a:spcAft>
                <a:spcPts val="0"/>
              </a:spcAft>
              <a:buClr>
                <a:schemeClr val="accent6"/>
              </a:buClr>
              <a:buSzPct val="100000"/>
              <a:buFont typeface="Lucida Grande"/>
              <a:buChar char="➔"/>
              <a:defRPr/>
            </a:pPr>
            <a:r>
              <a:rPr lang="fr-FR" sz="2100" b="1" baseline="30000" dirty="0" err="1">
                <a:latin typeface="+mn-lt"/>
                <a:cs typeface="+mn-cs"/>
              </a:rPr>
              <a:t>erro</a:t>
            </a:r>
            <a:r>
              <a:rPr lang="fr-FR" sz="2100" b="1" baseline="30000" dirty="0">
                <a:latin typeface="+mn-lt"/>
                <a:cs typeface="+mn-cs"/>
              </a:rPr>
              <a:t> te sa </a:t>
            </a:r>
            <a:r>
              <a:rPr lang="fr-FR" sz="2100" b="1" baseline="30000" dirty="0" err="1">
                <a:latin typeface="+mn-lt"/>
                <a:cs typeface="+mn-cs"/>
              </a:rPr>
              <a:t>sam</a:t>
            </a:r>
            <a:r>
              <a:rPr lang="fr-FR" sz="2100" b="1" baseline="30000" dirty="0">
                <a:latin typeface="+mn-lt"/>
                <a:cs typeface="+mn-cs"/>
              </a:rPr>
              <a:t> </a:t>
            </a:r>
            <a:r>
              <a:rPr lang="fr-FR" sz="2100" b="1" baseline="30000" dirty="0" err="1">
                <a:latin typeface="+mn-lt"/>
                <a:cs typeface="+mn-cs"/>
              </a:rPr>
              <a:t>volum</a:t>
            </a:r>
            <a:r>
              <a:rPr lang="fr-FR" sz="2100" b="1" baseline="30000" dirty="0">
                <a:latin typeface="+mn-lt"/>
                <a:cs typeface="+mn-cs"/>
              </a:rPr>
              <a:t> </a:t>
            </a:r>
            <a:r>
              <a:rPr lang="fr-FR" sz="2100" b="1" baseline="30000" dirty="0" err="1">
                <a:latin typeface="+mn-lt"/>
                <a:cs typeface="+mn-cs"/>
              </a:rPr>
              <a:t>dolumqui</a:t>
            </a:r>
            <a:r>
              <a:rPr lang="fr-FR" sz="2100" b="1" baseline="30000" dirty="0">
                <a:latin typeface="+mn-lt"/>
                <a:cs typeface="+mn-cs"/>
              </a:rPr>
              <a:t> </a:t>
            </a:r>
            <a:r>
              <a:rPr lang="fr-FR" sz="2100" b="1" baseline="30000" dirty="0" err="1">
                <a:latin typeface="+mn-lt"/>
                <a:cs typeface="+mn-cs"/>
              </a:rPr>
              <a:t>aceprae</a:t>
            </a:r>
            <a:r>
              <a:rPr lang="fr-FR" sz="2100" b="1" baseline="30000" dirty="0">
                <a:latin typeface="+mn-lt"/>
                <a:cs typeface="+mn-cs"/>
              </a:rPr>
              <a:t> </a:t>
            </a:r>
            <a:r>
              <a:rPr lang="fr-FR" sz="2100" b="1" baseline="30000" dirty="0" err="1">
                <a:latin typeface="+mn-lt"/>
                <a:cs typeface="+mn-cs"/>
              </a:rPr>
              <a:t>eicipsa</a:t>
            </a:r>
            <a:endParaRPr lang="fr-FR" sz="2100" b="1" baseline="30000" dirty="0">
              <a:latin typeface="+mn-lt"/>
              <a:cs typeface="+mn-cs"/>
            </a:endParaRPr>
          </a:p>
          <a:p>
            <a:pPr marL="266700" indent="-266700" defTabSz="406004" fontAlgn="auto">
              <a:spcBef>
                <a:spcPts val="900"/>
              </a:spcBef>
              <a:spcAft>
                <a:spcPts val="0"/>
              </a:spcAft>
              <a:buClr>
                <a:schemeClr val="accent6"/>
              </a:buClr>
              <a:buSzPct val="100000"/>
              <a:buFont typeface="Lucida Grande"/>
              <a:buChar char="➔"/>
              <a:defRPr/>
            </a:pPr>
            <a:r>
              <a:rPr lang="fr-FR" sz="2100" b="1" baseline="30000" dirty="0" err="1">
                <a:latin typeface="+mn-lt"/>
                <a:cs typeface="+mn-cs"/>
              </a:rPr>
              <a:t>pelesequod</a:t>
            </a:r>
            <a:r>
              <a:rPr lang="fr-FR" sz="2100" b="1" baseline="30000" dirty="0">
                <a:latin typeface="+mn-lt"/>
                <a:cs typeface="+mn-cs"/>
              </a:rPr>
              <a:t> que cum </a:t>
            </a:r>
            <a:r>
              <a:rPr lang="fr-FR" sz="2100" b="1" baseline="30000" dirty="0" err="1">
                <a:latin typeface="+mn-lt"/>
                <a:cs typeface="+mn-cs"/>
              </a:rPr>
              <a:t>hicieni</a:t>
            </a:r>
            <a:endParaRPr lang="fr-FR" sz="2100" b="1" dirty="0">
              <a:latin typeface="+mn-lt"/>
              <a:cs typeface="+mn-cs"/>
            </a:endParaRPr>
          </a:p>
        </p:txBody>
      </p:sp>
      <p:sp>
        <p:nvSpPr>
          <p:cNvPr id="5" name="Espace réservé du contenu 2"/>
          <p:cNvSpPr txBox="1">
            <a:spLocks/>
          </p:cNvSpPr>
          <p:nvPr/>
        </p:nvSpPr>
        <p:spPr>
          <a:xfrm>
            <a:off x="4308476" y="1057275"/>
            <a:ext cx="828675" cy="201216"/>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fontAlgn="auto">
              <a:spcAft>
                <a:spcPts val="0"/>
              </a:spcAft>
              <a:buFont typeface="Lucida Grande"/>
              <a:buNone/>
              <a:defRPr/>
            </a:pPr>
            <a:r>
              <a:rPr lang="fr-FR" sz="1350" b="1">
                <a:solidFill>
                  <a:srgbClr val="FFFFFF"/>
                </a:solidFill>
              </a:rPr>
              <a:t>titre</a:t>
            </a:r>
            <a:endParaRPr lang="fr-FR" sz="1350" b="1" dirty="0">
              <a:solidFill>
                <a:srgbClr val="FFFFFF"/>
              </a:solidFill>
            </a:endParaRPr>
          </a:p>
        </p:txBody>
      </p:sp>
      <p:pic>
        <p:nvPicPr>
          <p:cNvPr id="6" name="Imag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9976" y="4802982"/>
            <a:ext cx="466725"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gner un rectangle à un seul coin 6"/>
          <p:cNvSpPr/>
          <p:nvPr/>
        </p:nvSpPr>
        <p:spPr>
          <a:xfrm>
            <a:off x="0" y="0"/>
            <a:ext cx="9156700" cy="685800"/>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350"/>
          </a:p>
        </p:txBody>
      </p:sp>
      <p:cxnSp>
        <p:nvCxnSpPr>
          <p:cNvPr id="8" name="Connecteur droit 7"/>
          <p:cNvCxnSpPr/>
          <p:nvPr/>
        </p:nvCxnSpPr>
        <p:spPr>
          <a:xfrm flipV="1">
            <a:off x="3001963" y="4989910"/>
            <a:ext cx="96837" cy="15359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Titre 1"/>
          <p:cNvSpPr>
            <a:spLocks noGrp="1"/>
          </p:cNvSpPr>
          <p:nvPr>
            <p:ph type="title"/>
          </p:nvPr>
        </p:nvSpPr>
        <p:spPr>
          <a:xfrm>
            <a:off x="0" y="0"/>
            <a:ext cx="8686800" cy="685229"/>
          </a:xfrm>
        </p:spPr>
        <p:txBody>
          <a:bodyPr lIns="360000">
            <a:normAutofit/>
          </a:bodyPr>
          <a:lstStyle>
            <a:lvl1pPr>
              <a:defRPr sz="2100">
                <a:solidFill>
                  <a:srgbClr val="FFFFFF"/>
                </a:solidFill>
              </a:defRPr>
            </a:lvl1pPr>
          </a:lstStyle>
          <a:p>
            <a:r>
              <a:rPr lang="fr-FR"/>
              <a:t>Modifiez le style du titre</a:t>
            </a:r>
            <a:endParaRPr lang="fr-FR" dirty="0"/>
          </a:p>
        </p:txBody>
      </p:sp>
      <p:sp>
        <p:nvSpPr>
          <p:cNvPr id="9" name="Espace réservé de la date 3"/>
          <p:cNvSpPr>
            <a:spLocks noGrp="1"/>
          </p:cNvSpPr>
          <p:nvPr>
            <p:ph type="dt" sz="half" idx="10"/>
          </p:nvPr>
        </p:nvSpPr>
        <p:spPr>
          <a:xfrm>
            <a:off x="901700" y="4991101"/>
            <a:ext cx="2133600" cy="154781"/>
          </a:xfrm>
          <a:prstGeom prst="rect">
            <a:avLst/>
          </a:prstGeom>
        </p:spPr>
        <p:txBody>
          <a:bodyPr anchor="b"/>
          <a:lstStyle>
            <a:lvl1pPr algn="r" fontAlgn="auto">
              <a:spcBef>
                <a:spcPts val="0"/>
              </a:spcBef>
              <a:spcAft>
                <a:spcPts val="0"/>
              </a:spcAft>
              <a:defRPr sz="750">
                <a:solidFill>
                  <a:schemeClr val="tx2"/>
                </a:solidFill>
                <a:latin typeface="+mn-lt"/>
                <a:cs typeface="+mn-cs"/>
              </a:defRPr>
            </a:lvl1pPr>
          </a:lstStyle>
          <a:p>
            <a:r>
              <a:rPr lang="fr-FR" smtClean="0"/>
              <a:t>Année universitaire 2023-2024</a:t>
            </a:r>
            <a:endParaRPr lang="fr-FR" dirty="0"/>
          </a:p>
        </p:txBody>
      </p:sp>
      <p:sp>
        <p:nvSpPr>
          <p:cNvPr id="10" name="Espace réservé du pied de page 4"/>
          <p:cNvSpPr>
            <a:spLocks noGrp="1"/>
          </p:cNvSpPr>
          <p:nvPr>
            <p:ph type="ftr" sz="quarter" idx="11"/>
          </p:nvPr>
        </p:nvSpPr>
        <p:spPr>
          <a:xfrm>
            <a:off x="3040063" y="4991101"/>
            <a:ext cx="5257800" cy="154781"/>
          </a:xfrm>
          <a:prstGeom prst="rect">
            <a:avLst/>
          </a:prstGeom>
        </p:spPr>
        <p:txBody>
          <a:bodyPr anchor="b"/>
          <a:lstStyle>
            <a:lvl1pPr fontAlgn="auto">
              <a:spcBef>
                <a:spcPts val="0"/>
              </a:spcBef>
              <a:spcAft>
                <a:spcPts val="0"/>
              </a:spcAft>
              <a:defRPr sz="750">
                <a:solidFill>
                  <a:schemeClr val="tx2"/>
                </a:solidFill>
                <a:latin typeface="+mn-lt"/>
                <a:cs typeface="+mn-cs"/>
              </a:defRPr>
            </a:lvl1pPr>
          </a:lstStyle>
          <a:p>
            <a:r>
              <a:rPr lang="fr-FR"/>
              <a:t>Rapport de stage IREF - Lignes directrices</a:t>
            </a:r>
            <a:endParaRPr lang="fr-FR" dirty="0"/>
          </a:p>
        </p:txBody>
      </p:sp>
      <p:sp>
        <p:nvSpPr>
          <p:cNvPr id="11" name="Espace réservé du numéro de diapositive 5"/>
          <p:cNvSpPr>
            <a:spLocks noGrp="1"/>
          </p:cNvSpPr>
          <p:nvPr>
            <p:ph type="sldNum" sz="quarter" idx="12"/>
          </p:nvPr>
        </p:nvSpPr>
        <p:spPr>
          <a:xfrm>
            <a:off x="0" y="4914900"/>
            <a:ext cx="457200" cy="228600"/>
          </a:xfrm>
          <a:prstGeom prst="rect">
            <a:avLst/>
          </a:prstGeom>
        </p:spPr>
        <p:txBody>
          <a:bodyPr vert="horz" wrap="square" lIns="91440" tIns="45720" rIns="91440" bIns="45720" numCol="1" anchor="ctr" anchorCtr="0" compatLnSpc="1">
            <a:prstTxWarp prst="textNoShape">
              <a:avLst/>
            </a:prstTxWarp>
          </a:bodyPr>
          <a:lstStyle>
            <a:lvl1pPr algn="ctr">
              <a:defRPr sz="675">
                <a:solidFill>
                  <a:srgbClr val="009DE0"/>
                </a:solidFill>
              </a:defRPr>
            </a:lvl1p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41274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et 2 contenus_a">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7"/>
            <a:ext cx="4033205" cy="2879725"/>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4"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7" name="Espace réservé du contenu 2"/>
          <p:cNvSpPr>
            <a:spLocks noGrp="1"/>
          </p:cNvSpPr>
          <p:nvPr>
            <p:ph idx="13" hasCustomPrompt="1"/>
          </p:nvPr>
        </p:nvSpPr>
        <p:spPr bwMode="gray">
          <a:xfrm>
            <a:off x="4752021" y="1455737"/>
            <a:ext cx="4033205" cy="2879725"/>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2 contenus_b">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2592000"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7" name="Espace réservé du contenu 2"/>
          <p:cNvSpPr>
            <a:spLocks noGrp="1"/>
          </p:cNvSpPr>
          <p:nvPr>
            <p:ph idx="13" hasCustomPrompt="1"/>
          </p:nvPr>
        </p:nvSpPr>
        <p:spPr bwMode="gray">
          <a:xfrm>
            <a:off x="3276601" y="1455738"/>
            <a:ext cx="5508625"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92880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re et 2 contenus_c">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3" y="1455738"/>
            <a:ext cx="5508627"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7" name="Espace réservé du contenu 2"/>
          <p:cNvSpPr>
            <a:spLocks noGrp="1"/>
          </p:cNvSpPr>
          <p:nvPr>
            <p:ph idx="13" hasCustomPrompt="1"/>
          </p:nvPr>
        </p:nvSpPr>
        <p:spPr bwMode="gray">
          <a:xfrm>
            <a:off x="6192839" y="1455738"/>
            <a:ext cx="2592387"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102694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re et 2 contenus_d">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8426450" cy="127800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dirty="0"/>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7" name="Espace réservé du contenu 2"/>
          <p:cNvSpPr>
            <a:spLocks noGrp="1"/>
          </p:cNvSpPr>
          <p:nvPr>
            <p:ph idx="13" hasCustomPrompt="1"/>
          </p:nvPr>
        </p:nvSpPr>
        <p:spPr bwMode="gray">
          <a:xfrm>
            <a:off x="355574" y="3046312"/>
            <a:ext cx="8426450" cy="127800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310091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3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455738"/>
            <a:ext cx="2592000"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smtClean="0"/>
              <a:t>Année universitaire 2023-2024</a:t>
            </a:r>
            <a:endParaRPr lang="fr-FR" noProof="0"/>
          </a:p>
        </p:txBody>
      </p:sp>
      <p:sp>
        <p:nvSpPr>
          <p:cNvPr id="12" name="Espace réservé du numéro de diapositive 11"/>
          <p:cNvSpPr>
            <a:spLocks noGrp="1"/>
          </p:cNvSpPr>
          <p:nvPr>
            <p:ph type="sldNum" sz="quarter" idx="11"/>
          </p:nvPr>
        </p:nvSpPr>
        <p:spPr bwMode="gray">
          <a:xfrm>
            <a:off x="8460432" y="4487396"/>
            <a:ext cx="324000" cy="288000"/>
          </a:xfrm>
          <a:solidFill>
            <a:schemeClr val="bg1"/>
          </a:solidFill>
        </p:spPr>
        <p:txBody>
          <a:bodyPr/>
          <a:lstStyle>
            <a:lvl1pPr>
              <a:defRPr>
                <a:solidFill>
                  <a:schemeClr val="accent2"/>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p:txBody>
          <a:bodyPr/>
          <a:lstStyle/>
          <a:p>
            <a:r>
              <a:rPr lang="fr-FR" noProof="0"/>
              <a:t>Rapport de stage IREF - Lignes directrices</a:t>
            </a:r>
          </a:p>
        </p:txBody>
      </p:sp>
      <p:sp>
        <p:nvSpPr>
          <p:cNvPr id="7" name="Espace réservé du contenu 2"/>
          <p:cNvSpPr>
            <a:spLocks noGrp="1"/>
          </p:cNvSpPr>
          <p:nvPr>
            <p:ph idx="13" hasCustomPrompt="1"/>
          </p:nvPr>
        </p:nvSpPr>
        <p:spPr bwMode="gray">
          <a:xfrm>
            <a:off x="3275400" y="1455738"/>
            <a:ext cx="2592000"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8" name="Espace réservé du contenu 2"/>
          <p:cNvSpPr>
            <a:spLocks noGrp="1"/>
          </p:cNvSpPr>
          <p:nvPr>
            <p:ph idx="14" hasCustomPrompt="1"/>
          </p:nvPr>
        </p:nvSpPr>
        <p:spPr bwMode="gray">
          <a:xfrm>
            <a:off x="6187706" y="1455738"/>
            <a:ext cx="2592000" cy="287972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18693049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49307" y="627061"/>
            <a:ext cx="8426450" cy="612000"/>
          </a:xfrm>
          <a:prstGeom prst="rect">
            <a:avLst/>
          </a:prstGeom>
        </p:spPr>
        <p:txBody>
          <a:bodyPr vert="horz" lIns="0" tIns="0" rIns="0" bIns="0" rtlCol="0" anchor="b" anchorCtr="0">
            <a:noAutofit/>
          </a:bodyPr>
          <a:lstStyle/>
          <a:p>
            <a:r>
              <a:rPr lang="fr-FR" noProof="0" dirty="0"/>
              <a:t>Titre</a:t>
            </a:r>
          </a:p>
        </p:txBody>
      </p:sp>
      <p:sp>
        <p:nvSpPr>
          <p:cNvPr id="3" name="Espace réservé du texte 2"/>
          <p:cNvSpPr>
            <a:spLocks noGrp="1"/>
          </p:cNvSpPr>
          <p:nvPr>
            <p:ph type="body" idx="1"/>
          </p:nvPr>
        </p:nvSpPr>
        <p:spPr bwMode="gray">
          <a:xfrm>
            <a:off x="358775" y="1455738"/>
            <a:ext cx="8426450" cy="2879725"/>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4" name="Espace réservé de la date 3"/>
          <p:cNvSpPr>
            <a:spLocks noGrp="1"/>
          </p:cNvSpPr>
          <p:nvPr>
            <p:ph type="dt" sz="half" idx="2"/>
          </p:nvPr>
        </p:nvSpPr>
        <p:spPr bwMode="gray">
          <a:xfrm>
            <a:off x="8785224" y="5001816"/>
            <a:ext cx="358776" cy="141684"/>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Année universitaire 2023-2024</a:t>
            </a:r>
            <a:endParaRPr lang="fr-FR" dirty="0"/>
          </a:p>
        </p:txBody>
      </p:sp>
      <p:sp>
        <p:nvSpPr>
          <p:cNvPr id="5" name="Espace réservé du pied de page 4"/>
          <p:cNvSpPr>
            <a:spLocks noGrp="1"/>
          </p:cNvSpPr>
          <p:nvPr>
            <p:ph type="ftr" sz="quarter" idx="3"/>
          </p:nvPr>
        </p:nvSpPr>
        <p:spPr bwMode="gray">
          <a:xfrm>
            <a:off x="358775" y="187200"/>
            <a:ext cx="8426450" cy="432000"/>
          </a:xfrm>
          <a:prstGeom prst="rect">
            <a:avLst/>
          </a:prstGeom>
        </p:spPr>
        <p:txBody>
          <a:bodyPr vert="horz" lIns="0" tIns="0" rIns="0" bIns="0" rtlCol="0" anchor="ctr" anchorCtr="0">
            <a:noAutofit/>
          </a:bodyPr>
          <a:lstStyle>
            <a:lvl1pPr algn="r">
              <a:defRPr sz="900">
                <a:solidFill>
                  <a:schemeClr val="accent2"/>
                </a:solidFill>
              </a:defRPr>
            </a:lvl1pPr>
          </a:lstStyle>
          <a:p>
            <a:r>
              <a:rPr lang="fr-FR"/>
              <a:t>Rapport de stage IREF - Lignes directrices</a:t>
            </a:r>
            <a:endParaRPr lang="fr-FR" dirty="0"/>
          </a:p>
        </p:txBody>
      </p:sp>
      <p:sp>
        <p:nvSpPr>
          <p:cNvPr id="21" name="Arrondir un rectangle à un seul coin 20"/>
          <p:cNvSpPr/>
          <p:nvPr/>
        </p:nvSpPr>
        <p:spPr bwMode="gray">
          <a:xfrm rot="16200000">
            <a:off x="8492645" y="4487438"/>
            <a:ext cx="584684" cy="589334"/>
          </a:xfrm>
          <a:prstGeom prst="round1Rect">
            <a:avLst>
              <a:gd name="adj" fmla="val 34524"/>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bwMode="gray">
          <a:xfrm>
            <a:off x="8782646" y="4389263"/>
            <a:ext cx="360000" cy="7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bwMode="gray">
          <a:xfrm>
            <a:off x="8241309" y="4767262"/>
            <a:ext cx="901337" cy="37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4"/>
          </p:nvPr>
        </p:nvSpPr>
        <p:spPr bwMode="gray">
          <a:xfrm>
            <a:off x="8496436" y="4487396"/>
            <a:ext cx="288000" cy="288000"/>
          </a:xfrm>
          <a:prstGeom prst="rect">
            <a:avLst/>
          </a:prstGeom>
        </p:spPr>
        <p:txBody>
          <a:bodyPr vert="horz" lIns="0" tIns="0" rIns="0" bIns="0" rtlCol="0" anchor="ctr" anchorCtr="0">
            <a:noAutofit/>
          </a:bodyPr>
          <a:lstStyle>
            <a:lvl1pPr algn="ctr">
              <a:defRPr sz="800" b="1" u="none">
                <a:solidFill>
                  <a:schemeClr val="bg1"/>
                </a:solidFill>
              </a:defRPr>
            </a:lvl1pPr>
          </a:lstStyle>
          <a:p>
            <a:fld id="{733122C9-A0B9-462F-8757-0847AD287B63}"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15" r:id="rId3"/>
    <p:sldLayoutId id="2147483798" r:id="rId4"/>
    <p:sldLayoutId id="2147483828" r:id="rId5"/>
    <p:sldLayoutId id="2147483931" r:id="rId6"/>
    <p:sldLayoutId id="2147483932" r:id="rId7"/>
    <p:sldLayoutId id="2147483929" r:id="rId8"/>
    <p:sldLayoutId id="2147483930" r:id="rId9"/>
    <p:sldLayoutId id="2147483821" r:id="rId10"/>
    <p:sldLayoutId id="2147483822" r:id="rId11"/>
    <p:sldLayoutId id="2147483823" r:id="rId12"/>
    <p:sldLayoutId id="2147483826" r:id="rId13"/>
    <p:sldLayoutId id="2147483824" r:id="rId14"/>
    <p:sldLayoutId id="2147483825" r:id="rId15"/>
    <p:sldLayoutId id="2147483904" r:id="rId16"/>
    <p:sldLayoutId id="2147483905" r:id="rId17"/>
    <p:sldLayoutId id="2147483906" r:id="rId18"/>
    <p:sldLayoutId id="2147483908" r:id="rId19"/>
    <p:sldLayoutId id="2147483909" r:id="rId20"/>
    <p:sldLayoutId id="2147483910" r:id="rId21"/>
    <p:sldLayoutId id="2147483911" r:id="rId22"/>
    <p:sldLayoutId id="2147483913" r:id="rId23"/>
    <p:sldLayoutId id="2147483914" r:id="rId24"/>
    <p:sldLayoutId id="2147483915" r:id="rId25"/>
    <p:sldLayoutId id="2147483916" r:id="rId26"/>
    <p:sldLayoutId id="2147483918" r:id="rId27"/>
    <p:sldLayoutId id="2147483919" r:id="rId28"/>
    <p:sldLayoutId id="2147483920" r:id="rId29"/>
    <p:sldLayoutId id="2147483921" r:id="rId30"/>
    <p:sldLayoutId id="2147483923" r:id="rId31"/>
    <p:sldLayoutId id="2147483924" r:id="rId32"/>
    <p:sldLayoutId id="2147483925" r:id="rId33"/>
    <p:sldLayoutId id="2147483926" r:id="rId34"/>
    <p:sldLayoutId id="2147483928" r:id="rId35"/>
    <p:sldLayoutId id="2147483898" r:id="rId36"/>
    <p:sldLayoutId id="2147483840" r:id="rId37"/>
    <p:sldLayoutId id="2147483935" r:id="rId38"/>
    <p:sldLayoutId id="2147483827" r:id="rId39"/>
    <p:sldLayoutId id="2147483933" r:id="rId40"/>
    <p:sldLayoutId id="2147483934" r:id="rId41"/>
  </p:sldLayoutIdLst>
  <p:hf hdr="0"/>
  <p:txStyles>
    <p:titleStyle>
      <a:lvl1pPr algn="l" defTabSz="914400" rtl="0" eaLnBrk="1" latinLnBrk="0" hangingPunct="1">
        <a:lnSpc>
          <a:spcPct val="100000"/>
        </a:lnSpc>
        <a:spcBef>
          <a:spcPct val="0"/>
        </a:spcBef>
        <a:buNone/>
        <a:defRPr sz="1900" b="1"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000" b="1" kern="1200">
          <a:solidFill>
            <a:schemeClr val="accent2"/>
          </a:solidFill>
          <a:latin typeface="+mn-lt"/>
          <a:ea typeface="+mn-ea"/>
          <a:cs typeface="+mn-cs"/>
        </a:defRPr>
      </a:lvl1pPr>
      <a:lvl2pPr marL="216000" indent="-216000" algn="l" defTabSz="914400" rtl="0" eaLnBrk="1" latinLnBrk="0" hangingPunct="1">
        <a:lnSpc>
          <a:spcPct val="110000"/>
        </a:lnSpc>
        <a:spcBef>
          <a:spcPts val="0"/>
        </a:spcBef>
        <a:buClr>
          <a:schemeClr val="accent2"/>
        </a:buClr>
        <a:buSzPct val="80000"/>
        <a:buFont typeface="Arial" pitchFamily="34" charset="0"/>
        <a:buChar char="►"/>
        <a:defRPr sz="1000" b="0" kern="1200">
          <a:solidFill>
            <a:schemeClr val="accent2"/>
          </a:solidFill>
          <a:latin typeface="+mn-lt"/>
          <a:ea typeface="+mn-ea"/>
          <a:cs typeface="+mn-cs"/>
        </a:defRPr>
      </a:lvl2pPr>
      <a:lvl3pPr marL="216000" indent="0" algn="l" defTabSz="914400" rtl="0" eaLnBrk="1" latinLnBrk="0" hangingPunct="1">
        <a:lnSpc>
          <a:spcPct val="110000"/>
        </a:lnSpc>
        <a:spcBef>
          <a:spcPts val="0"/>
        </a:spcBef>
        <a:buSzPct val="100000"/>
        <a:buFont typeface="Arial" pitchFamily="34" charset="0"/>
        <a:buNone/>
        <a:defRPr sz="1000" kern="1200">
          <a:solidFill>
            <a:schemeClr val="accent2"/>
          </a:solidFill>
          <a:latin typeface="+mn-lt"/>
          <a:ea typeface="+mn-ea"/>
          <a:cs typeface="+mn-cs"/>
        </a:defRPr>
      </a:lvl3pPr>
      <a:lvl4pPr marL="360000" indent="-144000" algn="l" defTabSz="914400" rtl="0" eaLnBrk="1" latinLnBrk="0" hangingPunct="1">
        <a:lnSpc>
          <a:spcPct val="110000"/>
        </a:lnSpc>
        <a:spcBef>
          <a:spcPts val="0"/>
        </a:spcBef>
        <a:buSzPct val="60000"/>
        <a:buFont typeface="Wingdings" panose="05000000000000000000" pitchFamily="2" charset="2"/>
        <a:buChar char=""/>
        <a:defRPr sz="1000" kern="1200">
          <a:solidFill>
            <a:schemeClr val="accent2"/>
          </a:solidFill>
          <a:latin typeface="+mn-lt"/>
          <a:ea typeface="+mn-ea"/>
          <a:cs typeface="+mn-cs"/>
        </a:defRPr>
      </a:lvl4pPr>
      <a:lvl5pPr marL="360000" indent="0" algn="l" defTabSz="914400" rtl="0" eaLnBrk="1" latinLnBrk="0" hangingPunct="1">
        <a:lnSpc>
          <a:spcPct val="110000"/>
        </a:lnSpc>
        <a:spcBef>
          <a:spcPts val="0"/>
        </a:spcBef>
        <a:buSzPct val="100000"/>
        <a:buFont typeface="Arial" pitchFamily="34" charset="0"/>
        <a:buNone/>
        <a:defRPr sz="1000" kern="1200">
          <a:solidFill>
            <a:schemeClr val="accent2"/>
          </a:solidFill>
          <a:latin typeface="+mn-lt"/>
          <a:ea typeface="+mn-ea"/>
          <a:cs typeface="+mn-cs"/>
        </a:defRPr>
      </a:lvl5pPr>
      <a:lvl6pPr marL="504000" indent="-144000" algn="l" defTabSz="914400" rtl="0" eaLnBrk="1" latinLnBrk="0" hangingPunct="1">
        <a:lnSpc>
          <a:spcPct val="110000"/>
        </a:lnSpc>
        <a:spcBef>
          <a:spcPts val="0"/>
        </a:spcBef>
        <a:buSzPct val="60000"/>
        <a:buFont typeface="Wingdings" panose="05000000000000000000" pitchFamily="2" charset="2"/>
        <a:buChar char=""/>
        <a:defRPr sz="1000" kern="1200" baseline="0">
          <a:solidFill>
            <a:schemeClr val="accent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et modifiez le titre</a:t>
            </a:r>
          </a:p>
        </p:txBody>
      </p:sp>
      <p:sp>
        <p:nvSpPr>
          <p:cNvPr id="1027" name="Espace réservé du texte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Tree>
    <p:extLst>
      <p:ext uri="{BB962C8B-B14F-4D97-AF65-F5344CB8AC3E}">
        <p14:creationId xmlns:p14="http://schemas.microsoft.com/office/powerpoint/2010/main" val="1926094316"/>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Lst>
  <p:hf hdr="0"/>
  <p:txStyles>
    <p:titleStyle>
      <a:lvl1pPr algn="l" defTabSz="342900" rtl="0" eaLnBrk="1" fontAlgn="base" hangingPunct="1">
        <a:spcBef>
          <a:spcPct val="0"/>
        </a:spcBef>
        <a:spcAft>
          <a:spcPct val="0"/>
        </a:spcAft>
        <a:defRPr sz="3300" kern="1200">
          <a:solidFill>
            <a:schemeClr val="tx1"/>
          </a:solidFill>
          <a:latin typeface="+mj-lt"/>
          <a:ea typeface="+mj-ea"/>
          <a:cs typeface="+mj-cs"/>
        </a:defRPr>
      </a:lvl1pPr>
      <a:lvl2pPr algn="l" defTabSz="342900" rtl="0" eaLnBrk="1" fontAlgn="base" hangingPunct="1">
        <a:spcBef>
          <a:spcPct val="0"/>
        </a:spcBef>
        <a:spcAft>
          <a:spcPct val="0"/>
        </a:spcAft>
        <a:defRPr sz="3300">
          <a:solidFill>
            <a:schemeClr val="tx1"/>
          </a:solidFill>
          <a:latin typeface="Arial" pitchFamily="34" charset="0"/>
        </a:defRPr>
      </a:lvl2pPr>
      <a:lvl3pPr algn="l" defTabSz="342900" rtl="0" eaLnBrk="1" fontAlgn="base" hangingPunct="1">
        <a:spcBef>
          <a:spcPct val="0"/>
        </a:spcBef>
        <a:spcAft>
          <a:spcPct val="0"/>
        </a:spcAft>
        <a:defRPr sz="3300">
          <a:solidFill>
            <a:schemeClr val="tx1"/>
          </a:solidFill>
          <a:latin typeface="Arial" pitchFamily="34" charset="0"/>
        </a:defRPr>
      </a:lvl3pPr>
      <a:lvl4pPr algn="l" defTabSz="342900" rtl="0" eaLnBrk="1" fontAlgn="base" hangingPunct="1">
        <a:spcBef>
          <a:spcPct val="0"/>
        </a:spcBef>
        <a:spcAft>
          <a:spcPct val="0"/>
        </a:spcAft>
        <a:defRPr sz="3300">
          <a:solidFill>
            <a:schemeClr val="tx1"/>
          </a:solidFill>
          <a:latin typeface="Arial" pitchFamily="34" charset="0"/>
        </a:defRPr>
      </a:lvl4pPr>
      <a:lvl5pPr algn="l" defTabSz="342900" rtl="0" eaLnBrk="1" fontAlgn="base" hangingPunct="1">
        <a:spcBef>
          <a:spcPct val="0"/>
        </a:spcBef>
        <a:spcAft>
          <a:spcPct val="0"/>
        </a:spcAft>
        <a:defRPr sz="3300">
          <a:solidFill>
            <a:schemeClr val="tx1"/>
          </a:solidFill>
          <a:latin typeface="Arial" pitchFamily="34" charset="0"/>
        </a:defRPr>
      </a:lvl5pPr>
      <a:lvl6pPr marL="342900" algn="l" defTabSz="342900" rtl="0" eaLnBrk="1" fontAlgn="base" hangingPunct="1">
        <a:spcBef>
          <a:spcPct val="0"/>
        </a:spcBef>
        <a:spcAft>
          <a:spcPct val="0"/>
        </a:spcAft>
        <a:defRPr sz="3300">
          <a:solidFill>
            <a:schemeClr val="tx1"/>
          </a:solidFill>
          <a:latin typeface="Arial" pitchFamily="34" charset="0"/>
        </a:defRPr>
      </a:lvl6pPr>
      <a:lvl7pPr marL="685800" algn="l" defTabSz="342900" rtl="0" eaLnBrk="1" fontAlgn="base" hangingPunct="1">
        <a:spcBef>
          <a:spcPct val="0"/>
        </a:spcBef>
        <a:spcAft>
          <a:spcPct val="0"/>
        </a:spcAft>
        <a:defRPr sz="3300">
          <a:solidFill>
            <a:schemeClr val="tx1"/>
          </a:solidFill>
          <a:latin typeface="Arial" pitchFamily="34" charset="0"/>
        </a:defRPr>
      </a:lvl7pPr>
      <a:lvl8pPr marL="1028700" algn="l" defTabSz="342900" rtl="0" eaLnBrk="1" fontAlgn="base" hangingPunct="1">
        <a:spcBef>
          <a:spcPct val="0"/>
        </a:spcBef>
        <a:spcAft>
          <a:spcPct val="0"/>
        </a:spcAft>
        <a:defRPr sz="3300">
          <a:solidFill>
            <a:schemeClr val="tx1"/>
          </a:solidFill>
          <a:latin typeface="Arial" pitchFamily="34" charset="0"/>
        </a:defRPr>
      </a:lvl8pPr>
      <a:lvl9pPr marL="1371600" algn="l" defTabSz="342900" rtl="0" eaLnBrk="1" fontAlgn="base" hangingPunct="1">
        <a:spcBef>
          <a:spcPct val="0"/>
        </a:spcBef>
        <a:spcAft>
          <a:spcPct val="0"/>
        </a:spcAft>
        <a:defRPr sz="3300">
          <a:solidFill>
            <a:schemeClr val="tx1"/>
          </a:solidFill>
          <a:latin typeface="Arial" pitchFamily="34" charset="0"/>
        </a:defRPr>
      </a:lvl9pPr>
    </p:titleStyle>
    <p:bodyStyle>
      <a:lvl1pPr marL="335756" indent="-335756" algn="l" defTabSz="342900" rtl="0" eaLnBrk="1" fontAlgn="base" hangingPunct="1">
        <a:spcBef>
          <a:spcPct val="20000"/>
        </a:spcBef>
        <a:spcAft>
          <a:spcPct val="0"/>
        </a:spcAft>
        <a:buClr>
          <a:srgbClr val="EC6C43"/>
        </a:buClr>
        <a:buFont typeface="Brix Slab Bold" pitchFamily="50" charset="0"/>
        <a:buChar char="→"/>
        <a:defRPr sz="2400" kern="1200">
          <a:solidFill>
            <a:schemeClr val="tx1"/>
          </a:solidFill>
          <a:latin typeface="+mn-lt"/>
          <a:ea typeface="+mn-ea"/>
          <a:cs typeface="+mn-cs"/>
        </a:defRPr>
      </a:lvl1pPr>
      <a:lvl2pPr marL="557213" indent="-214313" algn="l" defTabSz="342900" rtl="0" eaLnBrk="1" fontAlgn="base" hangingPunct="1">
        <a:spcBef>
          <a:spcPct val="20000"/>
        </a:spcBef>
        <a:spcAft>
          <a:spcPct val="0"/>
        </a:spcAft>
        <a:buClr>
          <a:schemeClr val="accent1"/>
        </a:buClr>
        <a:buFont typeface="Lucida Grande"/>
        <a:buChar char="›"/>
        <a:defRPr sz="2100" kern="1200">
          <a:solidFill>
            <a:schemeClr val="tx1"/>
          </a:solidFill>
          <a:latin typeface="+mn-lt"/>
          <a:ea typeface="+mn-ea"/>
          <a:cs typeface="+mn-cs"/>
        </a:defRPr>
      </a:lvl2pPr>
      <a:lvl3pPr marL="857250" indent="-171450" algn="l" defTabSz="342900" rtl="0" eaLnBrk="1" fontAlgn="base" hangingPunct="1">
        <a:spcBef>
          <a:spcPct val="20000"/>
        </a:spcBef>
        <a:spcAft>
          <a:spcPct val="0"/>
        </a:spcAft>
        <a:buClr>
          <a:srgbClr val="EC6C43"/>
        </a:buClr>
        <a:buFont typeface="Wingdings" panose="05000000000000000000" pitchFamily="2" charset="2"/>
        <a:buChar char="§"/>
        <a:defRPr sz="1800" kern="1200">
          <a:solidFill>
            <a:schemeClr val="tx1"/>
          </a:solidFill>
          <a:latin typeface="+mn-lt"/>
          <a:ea typeface="+mn-ea"/>
          <a:cs typeface="+mn-cs"/>
        </a:defRPr>
      </a:lvl3pPr>
      <a:lvl4pPr marL="1200150" indent="-171450" algn="l" defTabSz="342900" rtl="0" eaLnBrk="1" fontAlgn="base" hangingPunct="1">
        <a:spcBef>
          <a:spcPct val="20000"/>
        </a:spcBef>
        <a:spcAft>
          <a:spcPct val="0"/>
        </a:spcAft>
        <a:buClr>
          <a:srgbClr val="EC6C43"/>
        </a:buClr>
        <a:buFont typeface="Wingdings" panose="05000000000000000000" pitchFamily="2" charset="2"/>
        <a:buChar char="§"/>
        <a:defRPr sz="1500" kern="1200">
          <a:solidFill>
            <a:schemeClr val="tx1"/>
          </a:solidFill>
          <a:latin typeface="+mn-lt"/>
          <a:ea typeface="+mn-ea"/>
          <a:cs typeface="+mn-cs"/>
        </a:defRPr>
      </a:lvl4pPr>
      <a:lvl5pPr marL="1543050" indent="-171450" algn="l" defTabSz="342900" rtl="0" eaLnBrk="1" fontAlgn="base" hangingPunct="1">
        <a:spcBef>
          <a:spcPct val="20000"/>
        </a:spcBef>
        <a:spcAft>
          <a:spcPct val="0"/>
        </a:spcAft>
        <a:buClr>
          <a:srgbClr val="EC6C43"/>
        </a:buClr>
        <a:buFont typeface="Wingdings" panose="05000000000000000000" pitchFamily="2" charset="2"/>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fr-FR"/>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b="1" dirty="0"/>
              <a:t>Rapport de stage IREF </a:t>
            </a:r>
            <a:r>
              <a:rPr lang="fr-FR" b="1" dirty="0" smtClean="0"/>
              <a:t>2024</a:t>
            </a:r>
            <a:r>
              <a:rPr lang="fr-FR" b="1" dirty="0"/>
              <a:t/>
            </a:r>
            <a:br>
              <a:rPr lang="fr-FR" b="1" dirty="0"/>
            </a:br>
            <a:r>
              <a:rPr lang="fr-FR" dirty="0"/>
              <a:t>Lignes directrices</a:t>
            </a:r>
          </a:p>
        </p:txBody>
      </p:sp>
    </p:spTree>
    <p:extLst>
      <p:ext uri="{BB962C8B-B14F-4D97-AF65-F5344CB8AC3E}">
        <p14:creationId xmlns:p14="http://schemas.microsoft.com/office/powerpoint/2010/main" val="1350683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a:t>Éléments </a:t>
            </a:r>
            <a:r>
              <a:rPr lang="fr-FR" dirty="0" smtClean="0"/>
              <a:t>formels de la note technique </a:t>
            </a:r>
            <a:r>
              <a:rPr lang="fr-FR" dirty="0"/>
              <a:t>(</a:t>
            </a:r>
            <a:r>
              <a:rPr lang="fr-FR" dirty="0" smtClean="0"/>
              <a:t>1/3) </a:t>
            </a:r>
            <a:endParaRPr lang="fr-FR" dirty="0"/>
          </a:p>
        </p:txBody>
      </p:sp>
      <p:sp>
        <p:nvSpPr>
          <p:cNvPr id="3" name="Espace réservé du contenu 2"/>
          <p:cNvSpPr>
            <a:spLocks noGrp="1"/>
          </p:cNvSpPr>
          <p:nvPr>
            <p:ph idx="1"/>
          </p:nvPr>
        </p:nvSpPr>
        <p:spPr/>
        <p:txBody>
          <a:bodyPr/>
          <a:lstStyle/>
          <a:p>
            <a:r>
              <a:rPr lang="fr-FR" sz="1200" b="1" dirty="0" smtClean="0"/>
              <a:t>LE RESPECT DES REGLES DE FORME FONT PARTIE INTEGRANTE DES CRITERES D’EVALUATION !</a:t>
            </a:r>
          </a:p>
          <a:p>
            <a:endParaRPr lang="fr-FR" sz="1200" dirty="0"/>
          </a:p>
          <a:p>
            <a:r>
              <a:rPr lang="fr-FR" sz="1200" dirty="0" smtClean="0"/>
              <a:t>Afin </a:t>
            </a:r>
            <a:r>
              <a:rPr lang="fr-FR" sz="1200" dirty="0"/>
              <a:t>d’uniformiser la présentation des rapports de stage quelques conseils de forme sont rappelés :</a:t>
            </a:r>
          </a:p>
          <a:p>
            <a:pPr lvl="1"/>
            <a:r>
              <a:rPr lang="fr-FR" sz="1200" i="1" dirty="0"/>
              <a:t>Les notes de bas de page</a:t>
            </a:r>
            <a:r>
              <a:rPr lang="fr-FR" sz="1200" dirty="0"/>
              <a:t> : elles sont enregistrées avec une numérotation. Celle-ci peut se faire soit, par page, soit pour l’ensemble du rapport. Elles doivent être brèves. Elles ont pour fonction de préciser un élément ou de présenter des commentaires qui alourdiraient le texte.</a:t>
            </a:r>
          </a:p>
          <a:p>
            <a:pPr lvl="1"/>
            <a:r>
              <a:rPr lang="fr-FR" sz="1200" i="1" dirty="0"/>
              <a:t>Les citations éventuelles </a:t>
            </a:r>
            <a:r>
              <a:rPr lang="fr-FR" sz="1200" dirty="0"/>
              <a:t>: elles doivent être exactes et précisées avec soin. Elles font normalement référence aux documents utilisés dans le cadre du stage (documents internes, ouvrages, manuels,…). Deux modalités sont envisageables :</a:t>
            </a:r>
          </a:p>
          <a:p>
            <a:pPr lvl="1"/>
            <a:r>
              <a:rPr lang="fr-FR" sz="1200" dirty="0"/>
              <a:t>La référence « bas de page » :</a:t>
            </a:r>
          </a:p>
          <a:p>
            <a:pPr lvl="2"/>
            <a:r>
              <a:rPr lang="fr-FR" sz="1200" dirty="0"/>
              <a:t>Pour une revue : J. Dupont, « Tout ce qui est tordu n’est pas droit », Revue Française de Réflexion (Vol. 13, n° 7, 2001), p. 23-47.. ;</a:t>
            </a:r>
          </a:p>
          <a:p>
            <a:pPr lvl="2"/>
            <a:r>
              <a:rPr lang="fr-FR" sz="1200" dirty="0"/>
              <a:t>Pour un ouvrage : J. Dupont, L’art de Tordre, Paris, </a:t>
            </a:r>
            <a:r>
              <a:rPr lang="fr-FR" sz="1200" dirty="0" err="1"/>
              <a:t>Economica</a:t>
            </a:r>
            <a:r>
              <a:rPr lang="fr-FR" sz="1200" dirty="0"/>
              <a:t>, 2001.</a:t>
            </a:r>
          </a:p>
          <a:p>
            <a:pPr lvl="1"/>
            <a:r>
              <a:rPr lang="fr-FR" sz="1200" dirty="0"/>
              <a:t>la référence « corps de texte » : </a:t>
            </a:r>
          </a:p>
          <a:p>
            <a:pPr lvl="2"/>
            <a:r>
              <a:rPr lang="fr-FR" sz="1200" dirty="0"/>
              <a:t>un seul auteur : (Durand, 2010)</a:t>
            </a:r>
          </a:p>
          <a:p>
            <a:pPr lvl="2"/>
            <a:r>
              <a:rPr lang="fr-FR" sz="1200" dirty="0"/>
              <a:t>deux auteurs : (Durand et Dupont, 2011)</a:t>
            </a:r>
          </a:p>
          <a:p>
            <a:pPr lvl="2"/>
            <a:r>
              <a:rPr lang="fr-FR" sz="1200" dirty="0"/>
              <a:t>plus de deux auteurs : (Durand et </a:t>
            </a:r>
            <a:r>
              <a:rPr lang="fr-FR" sz="1200" dirty="0" err="1"/>
              <a:t>alii</a:t>
            </a:r>
            <a:r>
              <a:rPr lang="fr-FR" sz="1200" dirty="0"/>
              <a:t>, 2009)</a:t>
            </a:r>
          </a:p>
          <a:p>
            <a:pPr lvl="2"/>
            <a:r>
              <a:rPr lang="fr-FR" sz="1200" dirty="0"/>
              <a:t>plusieurs références simultanées : nécessité de l’ordre chronologique croissant de type suivant (Durand, 2000 ; Dubois, 2005 a, 2005 b ; Dupont, 2011).</a:t>
            </a:r>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10</a:t>
            </a:fld>
            <a:endParaRPr lang="fr-FR"/>
          </a:p>
        </p:txBody>
      </p:sp>
    </p:spTree>
    <p:extLst>
      <p:ext uri="{BB962C8B-B14F-4D97-AF65-F5344CB8AC3E}">
        <p14:creationId xmlns:p14="http://schemas.microsoft.com/office/powerpoint/2010/main" val="271345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a:t>Éléments formels de la note technique (</a:t>
            </a:r>
            <a:r>
              <a:rPr lang="fr-FR" dirty="0" smtClean="0"/>
              <a:t>2/3) </a:t>
            </a:r>
            <a:endParaRPr lang="fr-FR" dirty="0"/>
          </a:p>
        </p:txBody>
      </p:sp>
      <p:sp>
        <p:nvSpPr>
          <p:cNvPr id="3" name="Espace réservé du contenu 2"/>
          <p:cNvSpPr>
            <a:spLocks noGrp="1"/>
          </p:cNvSpPr>
          <p:nvPr>
            <p:ph idx="1"/>
          </p:nvPr>
        </p:nvSpPr>
        <p:spPr/>
        <p:txBody>
          <a:bodyPr/>
          <a:lstStyle/>
          <a:p>
            <a:pPr lvl="1"/>
            <a:r>
              <a:rPr lang="fr-FR" sz="1200" i="1" dirty="0"/>
              <a:t>La bibliographie </a:t>
            </a:r>
            <a:r>
              <a:rPr lang="fr-FR" sz="1200" dirty="0"/>
              <a:t>: elle se situe après la conclusion et avant les annexes. Elle comprend exclusivement les différentes sources auxquelles le stagiaire a eu recours. Elle doit être exploitable et, pour cela, il est conseillé d’utiliser un classement alphabétique des auteurs. Les références doivent être citées dans l’ordre alphabétique des noms des auteurs, et par ordre de date de publication pour un même auteur, sous les formes suivantes :</a:t>
            </a:r>
          </a:p>
          <a:p>
            <a:pPr lvl="2"/>
            <a:r>
              <a:rPr lang="fr-FR" sz="1200" dirty="0"/>
              <a:t>Pour un article : Dupont J., « Tout ce qui est tordu n’est pas droit », Revue Française de Réflexion (Vol. 13, n° 7, 2009), p. 23-47.</a:t>
            </a:r>
          </a:p>
          <a:p>
            <a:pPr lvl="2"/>
            <a:r>
              <a:rPr lang="fr-FR" sz="1200" dirty="0"/>
              <a:t>Pour un ouvrage : Dupont J., L’art de Tordre, Paris, </a:t>
            </a:r>
            <a:r>
              <a:rPr lang="fr-FR" sz="1200" dirty="0" err="1"/>
              <a:t>Economica</a:t>
            </a:r>
            <a:r>
              <a:rPr lang="fr-FR" sz="1200" dirty="0"/>
              <a:t>, 2001.</a:t>
            </a:r>
          </a:p>
          <a:p>
            <a:pPr lvl="2"/>
            <a:r>
              <a:rPr lang="fr-FR" sz="1200" dirty="0"/>
              <a:t>Pour un chapitre d’ouvrage : Dupont J., « Tout ce qui est tordu n’est pas droit » in J. Dupont, L’art de Tordre, Paris, </a:t>
            </a:r>
            <a:r>
              <a:rPr lang="fr-FR" sz="1200" dirty="0" err="1"/>
              <a:t>Economica</a:t>
            </a:r>
            <a:r>
              <a:rPr lang="fr-FR" sz="1200" dirty="0"/>
              <a:t>, 2011, p. 34-61.</a:t>
            </a:r>
          </a:p>
          <a:p>
            <a:pPr lvl="2"/>
            <a:r>
              <a:rPr lang="fr-FR" sz="1200" dirty="0"/>
              <a:t>Pour une communication ou un colloque : Dupont J., « Tout ce qui est tordu n’est pas droit », 15ème Congrès de l’Association Française de Numismatique, Paris, 10-12 Avril 2010.</a:t>
            </a:r>
          </a:p>
          <a:p>
            <a:pPr lvl="2"/>
            <a:r>
              <a:rPr lang="fr-FR" sz="1200" dirty="0"/>
              <a:t>Pour un cahier de recherche, thèse, rapport de recherche : Dupont J., « Tout ce qui est tordu n’est pas droit », cahier de recherche LANZOR, n°123, Université de Paris 1 Sorbonne, 2011.</a:t>
            </a:r>
          </a:p>
          <a:p>
            <a:pPr lvl="1"/>
            <a:r>
              <a:rPr lang="fr-FR" sz="1200" i="1" dirty="0"/>
              <a:t>Les tableaux, les schémas et les graphiques</a:t>
            </a:r>
            <a:r>
              <a:rPr lang="fr-FR" sz="1200" dirty="0"/>
              <a:t> : les tableaux et les graphiques sont présentés avec un titre, une numérotation, une légende (et les unités correspondantes) et la mention de la source. Les schémas sont identifiés par un titre, une numérotation et la mention des sources.</a:t>
            </a:r>
          </a:p>
          <a:p>
            <a:pPr marL="0" indent="0">
              <a:buNone/>
            </a:pPr>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11</a:t>
            </a:fld>
            <a:endParaRPr lang="fr-FR"/>
          </a:p>
        </p:txBody>
      </p:sp>
    </p:spTree>
    <p:extLst>
      <p:ext uri="{BB962C8B-B14F-4D97-AF65-F5344CB8AC3E}">
        <p14:creationId xmlns:p14="http://schemas.microsoft.com/office/powerpoint/2010/main" val="264730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a:t>Éléments formels de la note technique (</a:t>
            </a:r>
            <a:r>
              <a:rPr lang="fr-FR" dirty="0" smtClean="0"/>
              <a:t>3/3) </a:t>
            </a:r>
            <a:endParaRPr lang="fr-FR" dirty="0"/>
          </a:p>
        </p:txBody>
      </p:sp>
      <p:sp>
        <p:nvSpPr>
          <p:cNvPr id="3" name="Espace réservé du contenu 2"/>
          <p:cNvSpPr>
            <a:spLocks noGrp="1"/>
          </p:cNvSpPr>
          <p:nvPr>
            <p:ph idx="1"/>
          </p:nvPr>
        </p:nvSpPr>
        <p:spPr>
          <a:xfrm>
            <a:off x="279400" y="776038"/>
            <a:ext cx="8644466" cy="3818586"/>
          </a:xfrm>
        </p:spPr>
        <p:txBody>
          <a:bodyPr/>
          <a:lstStyle/>
          <a:p>
            <a:pPr lvl="1"/>
            <a:r>
              <a:rPr lang="fr-FR" sz="1200" i="1" dirty="0"/>
              <a:t>Les annexes</a:t>
            </a:r>
            <a:r>
              <a:rPr lang="fr-FR" sz="1200" dirty="0"/>
              <a:t> : les documents présentant un intérêt certain pour le rapport mais non indispensables à la compréhension du texte, sont regroupés dans le cadre des annexes, si ces documents sont d’un volume trop important pour figurer dans le cadre des notes de bas de page. L’ensemble des annexes figure dans une table des annexes. Si les annexes représentent plus de la moitié du texte, il devient nécessaire de les rassembler dans un tome à part. Les annexes sont numérotées et paginées et des renvois aux annexes doivent idéalement être prévus dans le corps du rapport si nécessaire. Il convient cependant de limiter au maximum le recours aux annexes.</a:t>
            </a:r>
          </a:p>
          <a:p>
            <a:pPr lvl="1"/>
            <a:r>
              <a:rPr lang="fr-FR" sz="1200" i="1" dirty="0"/>
              <a:t>Le sommaire</a:t>
            </a:r>
            <a:r>
              <a:rPr lang="fr-FR" sz="1200" dirty="0"/>
              <a:t> : il précède le rapport et il est limité à une page après les éventuels remerciements. C’est un instrument de travail pour le lecteur. A ce titre, il doit être réalisé avec soin et présentera les principaux titres des sections (ou paragraphes) qui structurent le rapport.</a:t>
            </a:r>
          </a:p>
          <a:p>
            <a:pPr lvl="1"/>
            <a:r>
              <a:rPr lang="fr-FR" sz="1200" i="1" dirty="0"/>
              <a:t>La page de garde</a:t>
            </a:r>
            <a:r>
              <a:rPr lang="fr-FR" sz="1200" dirty="0"/>
              <a:t> (ou couverture)</a:t>
            </a:r>
            <a:r>
              <a:rPr lang="fr-FR" sz="1200" i="1" dirty="0"/>
              <a:t> </a:t>
            </a:r>
            <a:r>
              <a:rPr lang="fr-FR" sz="1200" dirty="0"/>
              <a:t>: le rapport doit impérativement comporter une première page sur laquelle figure : le titre, le nom et le prénom du stagiaire, l’année universitaire (par exemple 2014-2015), le nom de votre maître de stage dans l’entreprise et celui de votre tuteur à l’Université et le nom du master :  Master Ingénierie des risques économiques et financiers (IREF) de l’Université de Bordeaux</a:t>
            </a:r>
            <a:r>
              <a:rPr lang="fr-FR" sz="1200" dirty="0" smtClean="0"/>
              <a:t>.</a:t>
            </a:r>
          </a:p>
          <a:p>
            <a:r>
              <a:rPr lang="fr-FR" sz="1200" dirty="0"/>
              <a:t>Il est conseillé de respecter les règles suivantes :</a:t>
            </a:r>
          </a:p>
          <a:p>
            <a:pPr lvl="1"/>
            <a:r>
              <a:rPr lang="fr-FR" sz="1200" dirty="0"/>
              <a:t>La police standard souhaitée est du type Arial ou Times ;</a:t>
            </a:r>
          </a:p>
          <a:p>
            <a:pPr lvl="1"/>
            <a:r>
              <a:rPr lang="fr-FR" sz="1200" dirty="0"/>
              <a:t>La taille de la police doit être 12 et l’interligne de 1,5 ;</a:t>
            </a:r>
          </a:p>
          <a:p>
            <a:pPr lvl="1"/>
            <a:r>
              <a:rPr lang="fr-FR" sz="1200" dirty="0"/>
              <a:t>Les paragraphes seront justifiés ;</a:t>
            </a:r>
          </a:p>
          <a:p>
            <a:pPr lvl="1"/>
            <a:r>
              <a:rPr lang="fr-FR" sz="1200" dirty="0"/>
              <a:t>Les notes de bas de page doivent avoir une taille de 10 pouces et une interligne de 1 ;</a:t>
            </a:r>
          </a:p>
          <a:p>
            <a:pPr lvl="1"/>
            <a:r>
              <a:rPr lang="fr-FR" sz="1200" dirty="0"/>
              <a:t>Les pages seront numérotées, tout comme les annexes ;</a:t>
            </a:r>
          </a:p>
          <a:p>
            <a:pPr lvl="1"/>
            <a:r>
              <a:rPr lang="fr-FR" sz="1200" dirty="0"/>
              <a:t>Les acronymes doivent être explicités et les termes techniques définis.</a:t>
            </a:r>
          </a:p>
          <a:p>
            <a:pPr lvl="1"/>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12</a:t>
            </a:fld>
            <a:endParaRPr lang="fr-FR"/>
          </a:p>
        </p:txBody>
      </p:sp>
    </p:spTree>
    <p:extLst>
      <p:ext uri="{BB962C8B-B14F-4D97-AF65-F5344CB8AC3E}">
        <p14:creationId xmlns:p14="http://schemas.microsoft.com/office/powerpoint/2010/main" val="2228541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7"/>
          <p:cNvSpPr>
            <a:spLocks noGrp="1"/>
          </p:cNvSpPr>
          <p:nvPr>
            <p:ph type="subTitle" idx="1"/>
          </p:nvPr>
        </p:nvSpPr>
        <p:spPr/>
        <p:txBody>
          <a:bodyPr/>
          <a:lstStyle/>
          <a:p>
            <a:r>
              <a:rPr lang="fr-FR" dirty="0"/>
              <a:t>C. Soutenance</a:t>
            </a:r>
          </a:p>
        </p:txBody>
      </p:sp>
      <p:sp>
        <p:nvSpPr>
          <p:cNvPr id="7" name="Titre 6"/>
          <p:cNvSpPr>
            <a:spLocks noGrp="1"/>
          </p:cNvSpPr>
          <p:nvPr>
            <p:ph type="title"/>
          </p:nvPr>
        </p:nvSpPr>
        <p:spPr/>
        <p:txBody>
          <a:bodyPr/>
          <a:lstStyle/>
          <a:p>
            <a:endParaRPr lang="fr-FR"/>
          </a:p>
        </p:txBody>
      </p:sp>
    </p:spTree>
    <p:extLst>
      <p:ext uri="{BB962C8B-B14F-4D97-AF65-F5344CB8AC3E}">
        <p14:creationId xmlns:p14="http://schemas.microsoft.com/office/powerpoint/2010/main" val="1841773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Modalités de soutenance</a:t>
            </a:r>
          </a:p>
        </p:txBody>
      </p:sp>
      <p:sp>
        <p:nvSpPr>
          <p:cNvPr id="3" name="Espace réservé du contenu 2"/>
          <p:cNvSpPr>
            <a:spLocks noGrp="1"/>
          </p:cNvSpPr>
          <p:nvPr>
            <p:ph idx="1"/>
          </p:nvPr>
        </p:nvSpPr>
        <p:spPr>
          <a:xfrm>
            <a:off x="279400" y="950495"/>
            <a:ext cx="8644466" cy="3964405"/>
          </a:xfrm>
        </p:spPr>
        <p:txBody>
          <a:bodyPr/>
          <a:lstStyle/>
          <a:p>
            <a:r>
              <a:rPr lang="fr-FR" sz="1200" dirty="0"/>
              <a:t>Le stage donne lieu à une </a:t>
            </a:r>
            <a:r>
              <a:rPr lang="fr-FR" sz="1200" u="sng" dirty="0"/>
              <a:t>soutenance </a:t>
            </a:r>
            <a:r>
              <a:rPr lang="fr-FR" sz="1200" u="sng" dirty="0" smtClean="0"/>
              <a:t>orale à distance par Zoom</a:t>
            </a:r>
            <a:r>
              <a:rPr lang="fr-FR" sz="1200" dirty="0" smtClean="0"/>
              <a:t> devant </a:t>
            </a:r>
            <a:r>
              <a:rPr lang="fr-FR" sz="1200" dirty="0"/>
              <a:t>un jury composé au moins de deux enseignants du master IREF :</a:t>
            </a:r>
          </a:p>
          <a:p>
            <a:pPr lvl="1"/>
            <a:r>
              <a:rPr lang="fr-FR" sz="1200" b="1" dirty="0"/>
              <a:t>La soutenance dure </a:t>
            </a:r>
            <a:r>
              <a:rPr lang="fr-FR" sz="1200" b="1" dirty="0" smtClean="0"/>
              <a:t>25 </a:t>
            </a:r>
            <a:r>
              <a:rPr lang="fr-FR" sz="1200" b="1" dirty="0"/>
              <a:t>minutes (</a:t>
            </a:r>
            <a:r>
              <a:rPr lang="fr-FR" sz="1200" b="1" dirty="0" smtClean="0"/>
              <a:t>10 </a:t>
            </a:r>
            <a:r>
              <a:rPr lang="fr-FR" sz="1200" b="1" dirty="0"/>
              <a:t>minutes de présentation / 10 minutes de discussion / 5 minutes en huis clos avec le tuteur).</a:t>
            </a:r>
          </a:p>
          <a:p>
            <a:pPr lvl="1"/>
            <a:r>
              <a:rPr lang="fr-FR" sz="1200" dirty="0"/>
              <a:t>L’exposé oral est </a:t>
            </a:r>
            <a:r>
              <a:rPr lang="fr-FR" sz="1200" dirty="0" smtClean="0"/>
              <a:t>destiné à </a:t>
            </a:r>
            <a:r>
              <a:rPr lang="fr-FR" sz="1200" dirty="0"/>
              <a:t>attirer l’attention du jury sur certains points de la mission de stage qui revêtent une importance particulière pour le stagiaire. De ce fait, il est recommandé de ne pas occuper trop de temps à la présentation de l’établissement mais plutôt de consacrer l’essentiel de la soutenance à la mission effectuée et aux enseignements tirés de cette expérience professionnelle.</a:t>
            </a:r>
          </a:p>
          <a:p>
            <a:endParaRPr lang="fr-FR" sz="1200" dirty="0" smtClean="0"/>
          </a:p>
          <a:p>
            <a:r>
              <a:rPr lang="fr-FR" sz="1200" dirty="0" smtClean="0"/>
              <a:t>La </a:t>
            </a:r>
            <a:r>
              <a:rPr lang="fr-FR" sz="1200" dirty="0"/>
              <a:t>soutenance </a:t>
            </a:r>
            <a:r>
              <a:rPr lang="fr-FR" sz="1200" dirty="0" smtClean="0"/>
              <a:t>orale se déroule en français (sauf exception et justifications </a:t>
            </a:r>
            <a:r>
              <a:rPr lang="fr-FR" sz="1200" dirty="0" smtClean="0"/>
              <a:t>préalables). </a:t>
            </a:r>
            <a:endParaRPr lang="fr-FR" sz="1200" dirty="0"/>
          </a:p>
          <a:p>
            <a:endParaRPr lang="fr-FR" sz="1200" dirty="0" smtClean="0"/>
          </a:p>
          <a:p>
            <a:r>
              <a:rPr lang="fr-FR" sz="1200" dirty="0" smtClean="0"/>
              <a:t>La </a:t>
            </a:r>
            <a:r>
              <a:rPr lang="fr-FR" sz="1200" dirty="0"/>
              <a:t>soutenance orale sera appuyée d’un support de synthèse PowerPoint </a:t>
            </a:r>
            <a:r>
              <a:rPr lang="fr-FR" sz="1200" dirty="0" smtClean="0"/>
              <a:t>et respectera la </a:t>
            </a:r>
            <a:r>
              <a:rPr lang="fr-FR" sz="1200" u="sng" dirty="0" smtClean="0"/>
              <a:t>charte graphique de l’Entreprise</a:t>
            </a:r>
            <a:r>
              <a:rPr lang="fr-FR" sz="1200" dirty="0" smtClean="0"/>
              <a:t>. </a:t>
            </a:r>
            <a:r>
              <a:rPr lang="fr-FR" sz="1200" dirty="0"/>
              <a:t>Le support </a:t>
            </a:r>
            <a:r>
              <a:rPr lang="fr-FR" sz="1200" dirty="0" smtClean="0"/>
              <a:t>sera projeté </a:t>
            </a:r>
            <a:r>
              <a:rPr lang="fr-FR" sz="1200" dirty="0"/>
              <a:t>en </a:t>
            </a:r>
            <a:r>
              <a:rPr lang="fr-FR" sz="1200" dirty="0" smtClean="0"/>
              <a:t>séance.</a:t>
            </a:r>
            <a:endParaRPr lang="fr-FR" sz="1200" dirty="0"/>
          </a:p>
          <a:p>
            <a:endParaRPr lang="fr-FR" sz="1200" dirty="0" smtClean="0"/>
          </a:p>
          <a:p>
            <a:r>
              <a:rPr lang="fr-FR" sz="1200" dirty="0" smtClean="0"/>
              <a:t>Enfin</a:t>
            </a:r>
            <a:r>
              <a:rPr lang="fr-FR" sz="1200" dirty="0"/>
              <a:t>, le stagiaire doit s’assurer, </a:t>
            </a:r>
            <a:r>
              <a:rPr lang="fr-FR" sz="1200" b="1" dirty="0"/>
              <a:t>avant la soutenance</a:t>
            </a:r>
            <a:r>
              <a:rPr lang="fr-FR" sz="1200" dirty="0"/>
              <a:t>, auprès de son tuteur de stage en entreprise, </a:t>
            </a:r>
            <a:r>
              <a:rPr lang="fr-FR" sz="1200" u="sng" dirty="0"/>
              <a:t>qu’il a bien retourné la feuille d’évaluation</a:t>
            </a:r>
            <a:r>
              <a:rPr lang="fr-FR" sz="1200" dirty="0"/>
              <a:t> afin que le jury puisse être en sa possession au moment de la soutenance.</a:t>
            </a:r>
          </a:p>
          <a:p>
            <a:endParaRPr lang="fr-FR" sz="1200" dirty="0" smtClean="0"/>
          </a:p>
          <a:p>
            <a:r>
              <a:rPr lang="fr-FR" sz="1200" dirty="0" smtClean="0"/>
              <a:t>Les </a:t>
            </a:r>
            <a:r>
              <a:rPr lang="fr-FR" sz="1200" dirty="0"/>
              <a:t>notes finales seront communiquées à l’issue du jury du second </a:t>
            </a:r>
            <a:r>
              <a:rPr lang="fr-FR" sz="1200" dirty="0" smtClean="0"/>
              <a:t>semestre (fin septembre).</a:t>
            </a:r>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14</a:t>
            </a:fld>
            <a:endParaRPr lang="fr-FR"/>
          </a:p>
        </p:txBody>
      </p:sp>
    </p:spTree>
    <p:extLst>
      <p:ext uri="{BB962C8B-B14F-4D97-AF65-F5344CB8AC3E}">
        <p14:creationId xmlns:p14="http://schemas.microsoft.com/office/powerpoint/2010/main" val="2186729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a:t>Objectifs et caractéristiques </a:t>
            </a:r>
            <a:r>
              <a:rPr lang="fr-FR" dirty="0" smtClean="0"/>
              <a:t>du support de soutenance (1/2)</a:t>
            </a:r>
            <a:endParaRPr lang="fr-FR" dirty="0"/>
          </a:p>
        </p:txBody>
      </p:sp>
      <p:sp>
        <p:nvSpPr>
          <p:cNvPr id="3" name="Espace réservé du contenu 2"/>
          <p:cNvSpPr>
            <a:spLocks noGrp="1"/>
          </p:cNvSpPr>
          <p:nvPr>
            <p:ph idx="1"/>
          </p:nvPr>
        </p:nvSpPr>
        <p:spPr>
          <a:xfrm>
            <a:off x="279400" y="980574"/>
            <a:ext cx="8644466" cy="3614049"/>
          </a:xfrm>
        </p:spPr>
        <p:txBody>
          <a:bodyPr/>
          <a:lstStyle/>
          <a:p>
            <a:r>
              <a:rPr lang="fr-FR" sz="1200" b="1" dirty="0" smtClean="0"/>
              <a:t>Le support de la soutenance orale constitue un exercice dont le but est d’optimiser votre impact à l’oral et donc votre capacité à convaincre dans un délai imparti. </a:t>
            </a:r>
          </a:p>
          <a:p>
            <a:endParaRPr lang="fr-FR" sz="1200" b="1" dirty="0"/>
          </a:p>
          <a:p>
            <a:r>
              <a:rPr lang="fr-FR" sz="1200" b="1" dirty="0" smtClean="0"/>
              <a:t>Nécessairement synthétique sur le fond, et soigné et visuel sur la forme, il vise </a:t>
            </a:r>
            <a:r>
              <a:rPr lang="fr-FR" sz="1200" b="1" dirty="0"/>
              <a:t>à présenter et </a:t>
            </a:r>
            <a:r>
              <a:rPr lang="fr-FR" sz="1200" b="1" dirty="0" smtClean="0"/>
              <a:t>valoriser :</a:t>
            </a:r>
            <a:endParaRPr lang="fr-FR" sz="1200" b="1" dirty="0"/>
          </a:p>
          <a:p>
            <a:pPr lvl="1"/>
            <a:r>
              <a:rPr lang="fr-FR" sz="1200" dirty="0" smtClean="0"/>
              <a:t>Après une introduction libre ; (1 diapositive maximum) </a:t>
            </a:r>
          </a:p>
          <a:p>
            <a:pPr lvl="1"/>
            <a:r>
              <a:rPr lang="fr-FR" sz="1200" dirty="0" smtClean="0"/>
              <a:t>Dans une première partie : (3 diapositives maximum)</a:t>
            </a:r>
          </a:p>
          <a:p>
            <a:pPr lvl="2"/>
            <a:r>
              <a:rPr lang="fr-FR" sz="1200" dirty="0" smtClean="0"/>
              <a:t>L’entreprise </a:t>
            </a:r>
            <a:r>
              <a:rPr lang="fr-FR" sz="1200" dirty="0"/>
              <a:t>d’accueil : son </a:t>
            </a:r>
            <a:r>
              <a:rPr lang="fr-FR" sz="1200" dirty="0" smtClean="0"/>
              <a:t>marché (concurrents et besoins des consommateurs), </a:t>
            </a:r>
            <a:r>
              <a:rPr lang="fr-FR" sz="1200" dirty="0"/>
              <a:t>ses activités commerciales et ses activités dans le domaine technique du </a:t>
            </a:r>
            <a:r>
              <a:rPr lang="fr-FR" sz="1200" dirty="0" smtClean="0"/>
              <a:t>stage</a:t>
            </a:r>
            <a:r>
              <a:rPr lang="fr-FR" sz="1200" dirty="0"/>
              <a:t> </a:t>
            </a:r>
            <a:r>
              <a:rPr lang="fr-FR" sz="1200" dirty="0" smtClean="0"/>
              <a:t>; les KPI pertinents et les noms des dirigeants en lien avec vos activités appuieront le propos</a:t>
            </a:r>
            <a:r>
              <a:rPr lang="fr-FR" sz="1200" dirty="0"/>
              <a:t> </a:t>
            </a:r>
            <a:r>
              <a:rPr lang="fr-FR" sz="1200" dirty="0" smtClean="0"/>
              <a:t>;</a:t>
            </a:r>
          </a:p>
          <a:p>
            <a:pPr lvl="2"/>
            <a:r>
              <a:rPr lang="fr-FR" sz="1200" dirty="0" smtClean="0"/>
              <a:t>La </a:t>
            </a:r>
            <a:r>
              <a:rPr lang="fr-FR" sz="1200" dirty="0"/>
              <a:t>direction et le service d’accueil : son activité, ses enjeux, son </a:t>
            </a:r>
            <a:r>
              <a:rPr lang="fr-FR" sz="1200" dirty="0" smtClean="0"/>
              <a:t>organisation ;</a:t>
            </a:r>
            <a:endParaRPr lang="fr-FR" dirty="0"/>
          </a:p>
          <a:p>
            <a:pPr lvl="2"/>
            <a:r>
              <a:rPr lang="fr-FR" sz="1200" dirty="0"/>
              <a:t>Les principales missions confiées, </a:t>
            </a:r>
            <a:r>
              <a:rPr lang="fr-FR" sz="1200" u="sng" dirty="0"/>
              <a:t>en lien avec les enseignements et </a:t>
            </a:r>
            <a:r>
              <a:rPr lang="fr-FR" sz="1200" u="sng" dirty="0" smtClean="0"/>
              <a:t>débouchés </a:t>
            </a:r>
            <a:r>
              <a:rPr lang="fr-FR" sz="1200" u="sng" dirty="0"/>
              <a:t>du master</a:t>
            </a:r>
            <a:r>
              <a:rPr lang="fr-FR" sz="1200" dirty="0"/>
              <a:t> : la nature, les enjeux pour l’entreprise, les normes et méthodes employées et les enseignements </a:t>
            </a:r>
            <a:r>
              <a:rPr lang="fr-FR" sz="1200" dirty="0" smtClean="0"/>
              <a:t>pratiques ;</a:t>
            </a:r>
            <a:endParaRPr lang="fr-FR" sz="1200" dirty="0"/>
          </a:p>
          <a:p>
            <a:pPr lvl="1"/>
            <a:r>
              <a:rPr lang="fr-FR" sz="1200" dirty="0" smtClean="0"/>
              <a:t>Dans une seconde partie : (2 diapositives maximum)</a:t>
            </a:r>
          </a:p>
          <a:p>
            <a:pPr lvl="2"/>
            <a:r>
              <a:rPr lang="fr-FR" sz="1200" dirty="0" smtClean="0"/>
              <a:t>Les </a:t>
            </a:r>
            <a:r>
              <a:rPr lang="fr-FR" sz="1200" dirty="0"/>
              <a:t>réalisations durant le stage : les livrables, la nature des résultats obtenus et l’exploitation qui en est faite par </a:t>
            </a:r>
            <a:r>
              <a:rPr lang="fr-FR" sz="1200" dirty="0" smtClean="0"/>
              <a:t>l’entreprise ;</a:t>
            </a:r>
            <a:endParaRPr lang="fr-FR" sz="1200" dirty="0"/>
          </a:p>
          <a:p>
            <a:pPr lvl="2"/>
            <a:r>
              <a:rPr lang="fr-FR" sz="1200" dirty="0"/>
              <a:t>L’apport du stage dans la définition précise du projet professionnel et le développement de compétences techniques et </a:t>
            </a:r>
            <a:r>
              <a:rPr lang="fr-FR" sz="1200" dirty="0" smtClean="0"/>
              <a:t>comportementales</a:t>
            </a:r>
            <a:r>
              <a:rPr lang="fr-FR" sz="1200" dirty="0"/>
              <a:t> </a:t>
            </a:r>
            <a:r>
              <a:rPr lang="fr-FR" sz="1200" dirty="0" smtClean="0"/>
              <a:t>;</a:t>
            </a:r>
          </a:p>
          <a:p>
            <a:pPr lvl="1"/>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dirty="0"/>
              <a:t>Rapport de stage IREF - Lignes directrices</a:t>
            </a:r>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15</a:t>
            </a:fld>
            <a:endParaRPr lang="fr-FR"/>
          </a:p>
        </p:txBody>
      </p:sp>
    </p:spTree>
    <p:extLst>
      <p:ext uri="{BB962C8B-B14F-4D97-AF65-F5344CB8AC3E}">
        <p14:creationId xmlns:p14="http://schemas.microsoft.com/office/powerpoint/2010/main" val="3909041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Objectifs et caractéristiques de la note technique </a:t>
            </a:r>
            <a:r>
              <a:rPr lang="fr-FR" dirty="0" smtClean="0"/>
              <a:t>(2/2</a:t>
            </a:r>
            <a:r>
              <a:rPr lang="fr-FR" dirty="0"/>
              <a:t>)</a:t>
            </a:r>
          </a:p>
        </p:txBody>
      </p:sp>
      <p:sp>
        <p:nvSpPr>
          <p:cNvPr id="3" name="Espace réservé du contenu 2"/>
          <p:cNvSpPr>
            <a:spLocks noGrp="1"/>
          </p:cNvSpPr>
          <p:nvPr>
            <p:ph idx="1"/>
          </p:nvPr>
        </p:nvSpPr>
        <p:spPr>
          <a:xfrm>
            <a:off x="279400" y="962526"/>
            <a:ext cx="8644466" cy="3632098"/>
          </a:xfrm>
        </p:spPr>
        <p:txBody>
          <a:bodyPr numCol="1"/>
          <a:lstStyle/>
          <a:p>
            <a:pPr lvl="1"/>
            <a:r>
              <a:rPr lang="fr-FR" sz="1200" dirty="0"/>
              <a:t>Dans une troisième partie, les éléments clés pour la compréhension de la note technique (3 </a:t>
            </a:r>
            <a:r>
              <a:rPr lang="fr-FR" sz="1200" dirty="0" smtClean="0"/>
              <a:t>diapositives </a:t>
            </a:r>
            <a:r>
              <a:rPr lang="fr-FR" sz="1200" dirty="0"/>
              <a:t>maximum) : les méthodes et outils employés, les résultats obtenus, les difficultés rencontrées et solutions apportées, l’usage effectué des résultats obtenus par l’entreprise ;</a:t>
            </a:r>
          </a:p>
          <a:p>
            <a:pPr lvl="1"/>
            <a:r>
              <a:rPr lang="fr-FR" sz="1200" dirty="0"/>
              <a:t>En conclusion, tout élément complémentaire pertinent :  (1 </a:t>
            </a:r>
            <a:r>
              <a:rPr lang="fr-FR" sz="1200" dirty="0" smtClean="0"/>
              <a:t>diapositive </a:t>
            </a:r>
            <a:r>
              <a:rPr lang="fr-FR" sz="1200" dirty="0"/>
              <a:t>maximum)</a:t>
            </a:r>
          </a:p>
          <a:p>
            <a:pPr lvl="2"/>
            <a:r>
              <a:rPr lang="fr-FR" sz="1200" dirty="0"/>
              <a:t>Enseignements et apports du stage : connaissances, compétences techniques et comportementales, </a:t>
            </a:r>
          </a:p>
          <a:p>
            <a:pPr lvl="2"/>
            <a:r>
              <a:rPr lang="fr-FR" sz="1200" dirty="0"/>
              <a:t>Précision du projet professionnel (peut à ce titre comporter des propositions concrètes)</a:t>
            </a:r>
          </a:p>
          <a:p>
            <a:pPr lvl="1"/>
            <a:endParaRPr lang="fr-FR" sz="1200" dirty="0" smtClean="0"/>
          </a:p>
          <a:p>
            <a:r>
              <a:rPr lang="fr-FR" sz="1200" dirty="0" smtClean="0"/>
              <a:t>L’harmonisation des soutenances sur la forme constitue un facteur d’efficacité propice à l’appréciation équitable des stages. Par conséquent, le respect du plan type proposé sera pris en compte dans la notation.</a:t>
            </a:r>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16</a:t>
            </a:fld>
            <a:endParaRPr lang="fr-FR"/>
          </a:p>
        </p:txBody>
      </p:sp>
    </p:spTree>
    <p:extLst>
      <p:ext uri="{BB962C8B-B14F-4D97-AF65-F5344CB8AC3E}">
        <p14:creationId xmlns:p14="http://schemas.microsoft.com/office/powerpoint/2010/main" val="2046239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16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Sous-titre 2"/>
          <p:cNvSpPr>
            <a:spLocks noGrp="1"/>
          </p:cNvSpPr>
          <p:nvPr>
            <p:ph type="subTitle" idx="1"/>
          </p:nvPr>
        </p:nvSpPr>
        <p:spPr/>
        <p:txBody>
          <a:bodyPr/>
          <a:lstStyle/>
          <a:p>
            <a:r>
              <a:rPr lang="fr-FR" dirty="0"/>
              <a:t>A. Généralités</a:t>
            </a:r>
          </a:p>
        </p:txBody>
      </p:sp>
    </p:spTree>
    <p:extLst>
      <p:ext uri="{BB962C8B-B14F-4D97-AF65-F5344CB8AC3E}">
        <p14:creationId xmlns:p14="http://schemas.microsoft.com/office/powerpoint/2010/main" val="1741878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Préambule</a:t>
            </a:r>
          </a:p>
        </p:txBody>
      </p:sp>
      <p:sp>
        <p:nvSpPr>
          <p:cNvPr id="3" name="Espace réservé du contenu 2"/>
          <p:cNvSpPr>
            <a:spLocks noGrp="1"/>
          </p:cNvSpPr>
          <p:nvPr>
            <p:ph idx="1"/>
          </p:nvPr>
        </p:nvSpPr>
        <p:spPr/>
        <p:txBody>
          <a:bodyPr/>
          <a:lstStyle/>
          <a:p>
            <a:r>
              <a:rPr lang="fr-FR" sz="1200" dirty="0"/>
              <a:t>Le stage du deuxième semestre des parcours </a:t>
            </a:r>
            <a:r>
              <a:rPr lang="fr-FR" sz="1200" dirty="0" err="1"/>
              <a:t>Economic</a:t>
            </a:r>
            <a:r>
              <a:rPr lang="fr-FR" sz="1200" dirty="0"/>
              <a:t> </a:t>
            </a:r>
            <a:r>
              <a:rPr lang="fr-FR" sz="1200" dirty="0" err="1"/>
              <a:t>risks</a:t>
            </a:r>
            <a:r>
              <a:rPr lang="fr-FR" sz="1200" dirty="0"/>
              <a:t> and data science (pour les étudiants ayant souscrit à l’UE optionnelle Stage) et Finance quantitative et actuariat donne lieu à la </a:t>
            </a:r>
            <a:r>
              <a:rPr lang="fr-FR" sz="1200" dirty="0" smtClean="0"/>
              <a:t>présentation </a:t>
            </a:r>
            <a:r>
              <a:rPr lang="fr-FR" sz="1200" dirty="0"/>
              <a:t>d’un rapport de stage, servant de base à la validation du stage à l’issue du deuxième semestre</a:t>
            </a:r>
            <a:r>
              <a:rPr lang="fr-FR" sz="1200" dirty="0" smtClean="0"/>
              <a:t>. </a:t>
            </a:r>
          </a:p>
          <a:p>
            <a:r>
              <a:rPr lang="fr-FR" sz="1200" dirty="0" smtClean="0"/>
              <a:t>Le rapport de stage se compose d’une note technique ET d’un support à la soutenance orale.</a:t>
            </a:r>
            <a:endParaRPr lang="fr-FR" sz="1200" dirty="0"/>
          </a:p>
          <a:p>
            <a:endParaRPr lang="fr-FR" sz="1200" dirty="0"/>
          </a:p>
          <a:p>
            <a:r>
              <a:rPr lang="fr-FR" sz="1200" b="1" dirty="0"/>
              <a:t>Votre stage sera évalué sur la base des critères suivants : </a:t>
            </a:r>
          </a:p>
          <a:p>
            <a:pPr lvl="1"/>
            <a:r>
              <a:rPr lang="fr-FR" sz="1200" dirty="0"/>
              <a:t>Votre prestation lors du stage, telle qu’évaluée par l’organisme au moyen d’une fiche d’évaluation délivrée par le tuteur dans l’entreprise ou l’établissement d’accueil ;</a:t>
            </a:r>
          </a:p>
          <a:p>
            <a:pPr lvl="1"/>
            <a:r>
              <a:rPr lang="fr-FR" sz="1200" dirty="0"/>
              <a:t>La nature des réalisations pratiques pendant le stage ;</a:t>
            </a:r>
          </a:p>
          <a:p>
            <a:pPr lvl="1"/>
            <a:r>
              <a:rPr lang="fr-FR" sz="1200" dirty="0"/>
              <a:t>La qualité du rapport de </a:t>
            </a:r>
            <a:r>
              <a:rPr lang="fr-FR" sz="1200" dirty="0" smtClean="0"/>
              <a:t>stage : note technique et support à la soutenance </a:t>
            </a:r>
            <a:r>
              <a:rPr lang="fr-FR" sz="1200" dirty="0"/>
              <a:t>;</a:t>
            </a:r>
          </a:p>
          <a:p>
            <a:pPr lvl="1"/>
            <a:r>
              <a:rPr lang="fr-FR" sz="1200" dirty="0"/>
              <a:t>La qualité de la soutenance </a:t>
            </a:r>
            <a:r>
              <a:rPr lang="fr-FR" sz="1200" dirty="0" smtClean="0"/>
              <a:t>orale de </a:t>
            </a:r>
            <a:r>
              <a:rPr lang="fr-FR" sz="1200" dirty="0"/>
              <a:t>stage ;</a:t>
            </a:r>
          </a:p>
          <a:p>
            <a:pPr lvl="1"/>
            <a:r>
              <a:rPr lang="fr-FR" sz="1200" dirty="0"/>
              <a:t>Le professionnalisme de votre </a:t>
            </a:r>
            <a:r>
              <a:rPr lang="fr-FR" sz="1200" dirty="0" smtClean="0"/>
              <a:t>attitude ;</a:t>
            </a:r>
          </a:p>
          <a:p>
            <a:pPr lvl="1"/>
            <a:r>
              <a:rPr lang="fr-FR" sz="1200" dirty="0" smtClean="0"/>
              <a:t>Le suivi raisonnable, pertinent et proportionné des lignes directrices qui suivent.</a:t>
            </a:r>
            <a:endParaRPr lang="fr-FR" sz="1200" dirty="0"/>
          </a:p>
          <a:p>
            <a:endParaRPr lang="fr-FR" sz="1200" dirty="0"/>
          </a:p>
          <a:p>
            <a:r>
              <a:rPr lang="fr-FR" sz="1200" dirty="0"/>
              <a:t>Ce document élabore certaines lignes directrices concernant la rédaction du rapport de stage. Il n’a aucune valeur contractuelle.</a:t>
            </a:r>
          </a:p>
          <a:p>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dirty="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3</a:t>
            </a:fld>
            <a:endParaRPr lang="fr-FR"/>
          </a:p>
        </p:txBody>
      </p:sp>
    </p:spTree>
    <p:extLst>
      <p:ext uri="{BB962C8B-B14F-4D97-AF65-F5344CB8AC3E}">
        <p14:creationId xmlns:p14="http://schemas.microsoft.com/office/powerpoint/2010/main" val="45656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Informations importantes</a:t>
            </a:r>
          </a:p>
        </p:txBody>
      </p:sp>
      <p:sp>
        <p:nvSpPr>
          <p:cNvPr id="3" name="Espace réservé du contenu 2"/>
          <p:cNvSpPr>
            <a:spLocks noGrp="1"/>
          </p:cNvSpPr>
          <p:nvPr>
            <p:ph idx="1"/>
          </p:nvPr>
        </p:nvSpPr>
        <p:spPr/>
        <p:txBody>
          <a:bodyPr/>
          <a:lstStyle/>
          <a:p>
            <a:r>
              <a:rPr lang="fr-FR" sz="1200" b="1" dirty="0"/>
              <a:t>Le rapport de stage </a:t>
            </a:r>
            <a:r>
              <a:rPr lang="fr-FR" sz="1200" b="1" dirty="0" smtClean="0"/>
              <a:t>(note technique et support de soutenance) doit </a:t>
            </a:r>
            <a:r>
              <a:rPr lang="fr-FR" sz="1200" b="1" dirty="0"/>
              <a:t>être remis en version numérique </a:t>
            </a:r>
            <a:r>
              <a:rPr lang="fr-FR" sz="1200" b="1" dirty="0" smtClean="0"/>
              <a:t>(2 fichiers PDF dans un unique fichier compressé), </a:t>
            </a:r>
            <a:r>
              <a:rPr lang="fr-FR" sz="1200" b="1" dirty="0"/>
              <a:t>au plus tard le </a:t>
            </a:r>
            <a:r>
              <a:rPr lang="fr-FR" sz="1200" b="1" dirty="0" smtClean="0"/>
              <a:t>29 août à 17h, </a:t>
            </a:r>
            <a:r>
              <a:rPr lang="fr-FR" sz="1200" b="1" dirty="0"/>
              <a:t>aux adresses suivantes :</a:t>
            </a:r>
          </a:p>
          <a:p>
            <a:pPr lvl="1"/>
            <a:r>
              <a:rPr lang="fr-FR" sz="1200" dirty="0"/>
              <a:t>m</a:t>
            </a:r>
            <a:r>
              <a:rPr lang="fr-FR" sz="1200" dirty="0" smtClean="0"/>
              <a:t>aster.iref@u-bordeaux.fr </a:t>
            </a:r>
            <a:r>
              <a:rPr lang="fr-FR" sz="1200" dirty="0"/>
              <a:t>et yoris.pujol@u-bordeaux.fr, pour tous les étudiants </a:t>
            </a:r>
          </a:p>
          <a:p>
            <a:pPr lvl="1"/>
            <a:r>
              <a:rPr lang="fr-FR" sz="1200" dirty="0"/>
              <a:t>s</a:t>
            </a:r>
            <a:r>
              <a:rPr lang="fr-FR" sz="1200" dirty="0" smtClean="0"/>
              <a:t>elma.boussetta@u-bordeaux.fr</a:t>
            </a:r>
            <a:r>
              <a:rPr lang="fr-FR" sz="1200" dirty="0"/>
              <a:t>, pour les étudiants du parcours FQA</a:t>
            </a:r>
          </a:p>
          <a:p>
            <a:pPr lvl="1"/>
            <a:r>
              <a:rPr lang="fr-FR" sz="1200" dirty="0" smtClean="0"/>
              <a:t>marc-alexandre.senegas@u-bordeaux.fr</a:t>
            </a:r>
            <a:r>
              <a:rPr lang="fr-FR" sz="1200" dirty="0"/>
              <a:t>, pour les étudiants du parcours ERDS</a:t>
            </a:r>
          </a:p>
          <a:p>
            <a:r>
              <a:rPr lang="fr-FR" sz="1200" b="1" dirty="0" smtClean="0"/>
              <a:t>Points </a:t>
            </a:r>
            <a:r>
              <a:rPr lang="fr-FR" sz="1200" b="1" dirty="0"/>
              <a:t>d’attention :</a:t>
            </a:r>
          </a:p>
          <a:p>
            <a:pPr lvl="1"/>
            <a:r>
              <a:rPr lang="fr-FR" sz="1200" u="sng" dirty="0" smtClean="0"/>
              <a:t>Langue</a:t>
            </a:r>
            <a:r>
              <a:rPr lang="fr-FR" sz="1200" dirty="0" smtClean="0"/>
              <a:t> : la note technique doit être rédigée en français ; le </a:t>
            </a:r>
            <a:r>
              <a:rPr lang="fr-FR" sz="1200" dirty="0" smtClean="0"/>
              <a:t>support de la soutenance orale peut </a:t>
            </a:r>
            <a:r>
              <a:rPr lang="fr-FR" sz="1200" dirty="0"/>
              <a:t>être rédigé en </a:t>
            </a:r>
            <a:r>
              <a:rPr lang="fr-FR" sz="1200" dirty="0" smtClean="0"/>
              <a:t>anglais </a:t>
            </a:r>
            <a:r>
              <a:rPr lang="fr-FR" sz="1200" dirty="0"/>
              <a:t>o</a:t>
            </a:r>
            <a:r>
              <a:rPr lang="fr-FR" sz="1200" dirty="0" smtClean="0"/>
              <a:t>u en français </a:t>
            </a:r>
            <a:r>
              <a:rPr lang="fr-FR" sz="1200" dirty="0"/>
              <a:t>pour le parcours </a:t>
            </a:r>
            <a:r>
              <a:rPr lang="fr-FR" sz="1200" dirty="0" smtClean="0"/>
              <a:t>ERDS </a:t>
            </a:r>
            <a:r>
              <a:rPr lang="fr-FR" sz="1200" dirty="0" smtClean="0"/>
              <a:t>; </a:t>
            </a:r>
            <a:r>
              <a:rPr lang="fr-FR" sz="1200" dirty="0" smtClean="0"/>
              <a:t>il est rédigé en français pour le parcours FQA</a:t>
            </a:r>
            <a:r>
              <a:rPr lang="fr-FR" sz="1200" dirty="0" smtClean="0"/>
              <a:t>.</a:t>
            </a:r>
          </a:p>
          <a:p>
            <a:pPr lvl="1"/>
            <a:r>
              <a:rPr lang="fr-FR" sz="1200" u="sng" dirty="0" smtClean="0"/>
              <a:t>Template</a:t>
            </a:r>
            <a:r>
              <a:rPr lang="fr-FR" sz="1200" dirty="0" smtClean="0"/>
              <a:t> : la note technique est présentée au format des documents Word de l’Université de Bordeaux ; le support de soutenance est présenté au format des supports PowerPoint de l’entreprise.</a:t>
            </a:r>
            <a:endParaRPr lang="fr-FR" sz="1200" dirty="0"/>
          </a:p>
          <a:p>
            <a:pPr lvl="1"/>
            <a:r>
              <a:rPr lang="fr-FR" sz="1200" u="sng" dirty="0"/>
              <a:t>L’utilisation ou la divulgation d’informations confidentielles </a:t>
            </a:r>
            <a:r>
              <a:rPr lang="fr-FR" sz="1200" dirty="0" smtClean="0"/>
              <a:t>doit </a:t>
            </a:r>
            <a:r>
              <a:rPr lang="fr-FR" sz="1200" dirty="0"/>
              <a:t>faire l’objet d’un accord préalable de l’entreprise par l’intermédiaire du maître de stage en entreprise</a:t>
            </a:r>
            <a:r>
              <a:rPr lang="fr-FR" sz="1200" dirty="0" smtClean="0"/>
              <a:t>. Toutefois, le stage est encadré par un contrat tripartite avec clause de confidentialité engageante : dès lors, le motif de confidentialité ne saurait justifier l’absence de communication portant sur un ensemble de résultats concrets, indispensables à l’appréciation de la technicité du stagiaire et de l’apport de valeur.</a:t>
            </a:r>
            <a:endParaRPr lang="fr-FR" sz="1200" dirty="0"/>
          </a:p>
          <a:p>
            <a:pPr lvl="1"/>
            <a:r>
              <a:rPr lang="fr-FR" sz="1200" u="sng" dirty="0"/>
              <a:t>Les soutenances auront lieu </a:t>
            </a:r>
            <a:r>
              <a:rPr lang="fr-FR" sz="1200" u="sng" dirty="0" smtClean="0"/>
              <a:t>entre le 2 et le 13 septembre en visioconférence par Zoom </a:t>
            </a:r>
            <a:r>
              <a:rPr lang="fr-FR" sz="1200" dirty="0" smtClean="0"/>
              <a:t>(convocations </a:t>
            </a:r>
            <a:r>
              <a:rPr lang="fr-FR" sz="1200" dirty="0"/>
              <a:t>à recevoir ultérieurement</a:t>
            </a:r>
            <a:r>
              <a:rPr lang="fr-FR" sz="1200" dirty="0" smtClean="0"/>
              <a:t>) : vérifier la connectivité à Zoom dès réception de la convocation (y/c pour le maître de stage en entreprise) : prévoir un lien Teams par vos propres moyens en cas de difficulté (et uniquement lorsque l’entreprise bloque la connexion à Zoom).</a:t>
            </a:r>
          </a:p>
          <a:p>
            <a:pPr lvl="1"/>
            <a:endParaRPr lang="fr-FR" sz="1200" dirty="0" smtClean="0"/>
          </a:p>
          <a:p>
            <a:pPr marL="342900" lvl="1" indent="0">
              <a:buNone/>
            </a:pPr>
            <a:endParaRPr lang="fr-FR" sz="1200" dirty="0"/>
          </a:p>
          <a:p>
            <a:pPr lvl="1"/>
            <a:endParaRPr lang="fr-FR" sz="1200" dirty="0"/>
          </a:p>
        </p:txBody>
      </p:sp>
      <p:sp>
        <p:nvSpPr>
          <p:cNvPr id="7" name="Espace réservé de la date 6"/>
          <p:cNvSpPr>
            <a:spLocks noGrp="1"/>
          </p:cNvSpPr>
          <p:nvPr>
            <p:ph type="dt" sz="half" idx="10"/>
          </p:nvPr>
        </p:nvSpPr>
        <p:spPr/>
        <p:txBody>
          <a:bodyPr/>
          <a:lstStyle/>
          <a:p>
            <a:r>
              <a:rPr lang="fr-FR" noProof="0" smtClean="0"/>
              <a:t>Année universitaire 2023-2024</a:t>
            </a:r>
            <a:endParaRPr lang="fr-FR" noProof="0"/>
          </a:p>
        </p:txBody>
      </p:sp>
      <p:sp>
        <p:nvSpPr>
          <p:cNvPr id="8" name="Espace réservé du pied de page 7"/>
          <p:cNvSpPr>
            <a:spLocks noGrp="1"/>
          </p:cNvSpPr>
          <p:nvPr>
            <p:ph type="ftr" sz="quarter" idx="11"/>
          </p:nvPr>
        </p:nvSpPr>
        <p:spPr/>
        <p:txBody>
          <a:bodyPr/>
          <a:lstStyle/>
          <a:p>
            <a:r>
              <a:rPr lang="fr-FR" noProof="0"/>
              <a:t>Rapport de stage IREF - Lignes directrices</a:t>
            </a:r>
            <a:endParaRPr lang="fr-FR" noProof="0" dirty="0"/>
          </a:p>
        </p:txBody>
      </p:sp>
      <p:sp>
        <p:nvSpPr>
          <p:cNvPr id="9" name="Espace réservé du numéro de diapositive 8"/>
          <p:cNvSpPr>
            <a:spLocks noGrp="1"/>
          </p:cNvSpPr>
          <p:nvPr>
            <p:ph type="sldNum" sz="quarter" idx="12"/>
          </p:nvPr>
        </p:nvSpPr>
        <p:spPr/>
        <p:txBody>
          <a:bodyPr/>
          <a:lstStyle/>
          <a:p>
            <a:fld id="{733122C9-A0B9-462F-8757-0847AD287B63}" type="slidenum">
              <a:rPr lang="fr-FR" smtClean="0"/>
              <a:pPr/>
              <a:t>4</a:t>
            </a:fld>
            <a:endParaRPr lang="fr-FR"/>
          </a:p>
        </p:txBody>
      </p:sp>
    </p:spTree>
    <p:extLst>
      <p:ext uri="{BB962C8B-B14F-4D97-AF65-F5344CB8AC3E}">
        <p14:creationId xmlns:p14="http://schemas.microsoft.com/office/powerpoint/2010/main" val="1988860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3</a:t>
            </a:r>
            <a:r>
              <a:rPr lang="fr-FR" dirty="0" smtClean="0"/>
              <a:t>. </a:t>
            </a:r>
            <a:r>
              <a:rPr lang="fr-FR" dirty="0"/>
              <a:t>Philosophie du </a:t>
            </a:r>
            <a:r>
              <a:rPr lang="fr-FR" dirty="0" smtClean="0"/>
              <a:t>rapport (1/2)</a:t>
            </a:r>
            <a:endParaRPr lang="fr-FR" dirty="0"/>
          </a:p>
        </p:txBody>
      </p:sp>
      <p:sp>
        <p:nvSpPr>
          <p:cNvPr id="3" name="Espace réservé du contenu 2"/>
          <p:cNvSpPr>
            <a:spLocks noGrp="1"/>
          </p:cNvSpPr>
          <p:nvPr>
            <p:ph idx="1"/>
          </p:nvPr>
        </p:nvSpPr>
        <p:spPr/>
        <p:txBody>
          <a:bodyPr/>
          <a:lstStyle/>
          <a:p>
            <a:r>
              <a:rPr lang="fr-FR" sz="1200" dirty="0"/>
              <a:t>Le rapport doit avant tout apporter une </a:t>
            </a:r>
            <a:r>
              <a:rPr lang="fr-FR" sz="1200" u="sng" dirty="0" smtClean="0"/>
              <a:t>vision claire, précise et critique des </a:t>
            </a:r>
            <a:r>
              <a:rPr lang="fr-FR" sz="1200" i="1" u="sng" dirty="0" smtClean="0"/>
              <a:t>missions </a:t>
            </a:r>
            <a:r>
              <a:rPr lang="fr-FR" sz="1200" i="1" dirty="0" smtClean="0"/>
              <a:t>qui </a:t>
            </a:r>
            <a:r>
              <a:rPr lang="fr-FR" sz="1200" i="1" dirty="0"/>
              <a:t>ont été confiées au stagiaire pendant son stage et des conditions dans lesquelles celles-ci ont été effectuées</a:t>
            </a:r>
            <a:r>
              <a:rPr lang="fr-FR" sz="1200" dirty="0"/>
              <a:t> (et notamment eu égard à l’encadrement dont a pu bénéficier le stagiaire au cours de son stage). Peuvent également être explicitées les démarches qui ont débouché sur l’obtention du stage et les enseignements tirés de cette étape préalable</a:t>
            </a:r>
            <a:r>
              <a:rPr lang="fr-FR" sz="1200" dirty="0" smtClean="0"/>
              <a:t>.</a:t>
            </a:r>
          </a:p>
          <a:p>
            <a:endParaRPr lang="fr-FR" sz="1200" dirty="0"/>
          </a:p>
          <a:p>
            <a:r>
              <a:rPr lang="fr-FR" sz="1200" dirty="0"/>
              <a:t>Au-delà d’une description concrète mais nécessaire des tâches qui lui auront été assignées, le stagiaire pourra également développer son </a:t>
            </a:r>
            <a:r>
              <a:rPr lang="fr-FR" sz="1200" u="sng" dirty="0"/>
              <a:t>point de vue sur le </a:t>
            </a:r>
            <a:r>
              <a:rPr lang="fr-FR" sz="1200" i="1" u="sng" dirty="0"/>
              <a:t>fonctionnement </a:t>
            </a:r>
            <a:r>
              <a:rPr lang="fr-FR" sz="1200" i="1" dirty="0"/>
              <a:t>du service ou de l’établissement</a:t>
            </a:r>
            <a:r>
              <a:rPr lang="fr-FR" sz="1200" dirty="0"/>
              <a:t> tels qu’ils auront pu transparaître de l’exercice quotidien de ces tâches ou de ces fonctions. Il pourra aussi faire part de la connaissance qu’il aura acquise du </a:t>
            </a:r>
            <a:r>
              <a:rPr lang="fr-FR" sz="1200" i="1" dirty="0"/>
              <a:t>métier ou de l’activité</a:t>
            </a:r>
            <a:r>
              <a:rPr lang="fr-FR" sz="1200" dirty="0"/>
              <a:t> auquel le stage l’aura confronté et / ou initié ainsi que des enseignements qu’il tire de ce point de vue</a:t>
            </a:r>
            <a:r>
              <a:rPr lang="fr-FR" sz="1200" dirty="0" smtClean="0"/>
              <a:t>.</a:t>
            </a:r>
          </a:p>
          <a:p>
            <a:endParaRPr lang="fr-FR" sz="1200" dirty="0"/>
          </a:p>
          <a:p>
            <a:r>
              <a:rPr lang="fr-FR" sz="1200" dirty="0"/>
              <a:t>Sur ces deux points, le rapport doit laisser transparaître une </a:t>
            </a:r>
            <a:r>
              <a:rPr lang="fr-FR" sz="1200" u="sng" dirty="0"/>
              <a:t>prise de recul par rapport à la mission confiée </a:t>
            </a:r>
            <a:r>
              <a:rPr lang="fr-FR" sz="1200" dirty="0"/>
              <a:t>(en la restituant notamment dans le contexte de l’établissement) et permettre de dégager le caractère opérationnel de la mission ou des tâches effectuées. Il ne s’agit pas de faire un mémoire de recherche sur un thème ou une question abordés pendant le stage, mais de réaliser une synthèse sur les tâches et missions effectuées. De ce fait, le rapport de stage n’est pas non plus un compte-rendu descriptif mais un document faisant état d’une capacité d’analyse et de recul sur une activité exercée pendant une période donnée.</a:t>
            </a:r>
          </a:p>
          <a:p>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5</a:t>
            </a:fld>
            <a:endParaRPr lang="fr-FR"/>
          </a:p>
        </p:txBody>
      </p:sp>
    </p:spTree>
    <p:extLst>
      <p:ext uri="{BB962C8B-B14F-4D97-AF65-F5344CB8AC3E}">
        <p14:creationId xmlns:p14="http://schemas.microsoft.com/office/powerpoint/2010/main" val="310074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a:t>
            </a:r>
            <a:r>
              <a:rPr lang="fr-FR" dirty="0"/>
              <a:t>Philosophie du </a:t>
            </a:r>
            <a:r>
              <a:rPr lang="fr-FR" dirty="0" smtClean="0"/>
              <a:t>rapport (2/2)</a:t>
            </a:r>
            <a:endParaRPr lang="fr-FR" dirty="0"/>
          </a:p>
        </p:txBody>
      </p:sp>
      <p:sp>
        <p:nvSpPr>
          <p:cNvPr id="3" name="Espace réservé du contenu 2"/>
          <p:cNvSpPr>
            <a:spLocks noGrp="1"/>
          </p:cNvSpPr>
          <p:nvPr>
            <p:ph idx="1"/>
          </p:nvPr>
        </p:nvSpPr>
        <p:spPr/>
        <p:txBody>
          <a:bodyPr/>
          <a:lstStyle/>
          <a:p>
            <a:r>
              <a:rPr lang="fr-FR" sz="1200" dirty="0" smtClean="0"/>
              <a:t>Au </a:t>
            </a:r>
            <a:r>
              <a:rPr lang="fr-FR" sz="1200" dirty="0"/>
              <a:t>final, le rapport doit surtout permettre </a:t>
            </a:r>
            <a:r>
              <a:rPr lang="fr-FR" sz="1200" i="1" dirty="0"/>
              <a:t>d’identifier les </a:t>
            </a:r>
            <a:r>
              <a:rPr lang="fr-FR" sz="1200" i="1" u="sng" dirty="0"/>
              <a:t>compétences</a:t>
            </a:r>
            <a:r>
              <a:rPr lang="fr-FR" sz="1200" dirty="0"/>
              <a:t> (techniques et / ou conceptuelles) qui ont dû être mobilisées par le stagiaire dans l’exercice de sa mission de stage. A cet égard, le stagiaire est invité à se prononcer sur le </a:t>
            </a:r>
            <a:r>
              <a:rPr lang="fr-FR" sz="1200" i="1" dirty="0"/>
              <a:t>degré d’adéquation</a:t>
            </a:r>
            <a:r>
              <a:rPr lang="fr-FR" sz="1200" dirty="0"/>
              <a:t> de la formation reçue au cours du premier semestre avec les outils et connaissances qui lui ont paru être nécessaires à la réalisation des objectifs et des missions du stage et formuler éventuellement des propositions visant à renforcer cette adéquation</a:t>
            </a:r>
            <a:r>
              <a:rPr lang="fr-FR" sz="1200" dirty="0" smtClean="0"/>
              <a:t>.</a:t>
            </a:r>
          </a:p>
          <a:p>
            <a:endParaRPr lang="fr-FR" sz="1200" dirty="0"/>
          </a:p>
          <a:p>
            <a:r>
              <a:rPr lang="fr-FR" sz="1200" dirty="0"/>
              <a:t>La rédaction du rapport doit être conçue dans une </a:t>
            </a:r>
            <a:r>
              <a:rPr lang="fr-FR" sz="1200" u="sng" dirty="0"/>
              <a:t>double perspective</a:t>
            </a:r>
            <a:r>
              <a:rPr lang="fr-FR" sz="1200" dirty="0"/>
              <a:t> : le rapport sert à l’évaluation de la démarche de stage de l’étudiant par l’équipe pédagogique du master IREF. Mais c’est aussi un document que l’étudiant peut, d’une part, vouloir remettre à son établissement d’accueil afin de rapporter les résultats de sa mission et, d’autre part, utiliser comme un élément important de son curriculum vitae, témoignant de l’acquisition d’une expérience professionnelle nécessaire à son entrée sur le marché du travail. Le plus grand soin doit donc être apporté à sa réalisation tant sur le fond que sur la forme.</a:t>
            </a:r>
          </a:p>
          <a:p>
            <a:endParaRPr lang="fr-FR" sz="1200" dirty="0" smtClean="0"/>
          </a:p>
          <a:p>
            <a:r>
              <a:rPr lang="fr-FR" sz="1200" b="1" dirty="0"/>
              <a:t>Le rapport de stage est susceptible de contenir des informations confidentielles. Pensez à :</a:t>
            </a:r>
          </a:p>
          <a:p>
            <a:pPr lvl="1"/>
            <a:r>
              <a:rPr lang="fr-FR" sz="1200" dirty="0" smtClean="0"/>
              <a:t>Vous inscrire dans le cadre de l’engagement de confidentialité prévu par votre convention de stage,</a:t>
            </a:r>
          </a:p>
          <a:p>
            <a:pPr lvl="1"/>
            <a:r>
              <a:rPr lang="fr-FR" sz="1200" dirty="0" smtClean="0"/>
              <a:t>Faire </a:t>
            </a:r>
            <a:r>
              <a:rPr lang="fr-FR" sz="1200" dirty="0"/>
              <a:t>valider son contenu par votre maître de stage et apposer la mention « confidentiel » en </a:t>
            </a:r>
            <a:r>
              <a:rPr lang="fr-FR" sz="1200" dirty="0" smtClean="0"/>
              <a:t>en-tête </a:t>
            </a:r>
            <a:r>
              <a:rPr lang="fr-FR" sz="1200" dirty="0"/>
              <a:t>ou pied de page,</a:t>
            </a:r>
          </a:p>
          <a:p>
            <a:pPr lvl="1"/>
            <a:r>
              <a:rPr lang="fr-FR" sz="1200" dirty="0"/>
              <a:t>Eventuellement modifier les données chiffrées </a:t>
            </a:r>
            <a:r>
              <a:rPr lang="fr-FR" sz="1200" dirty="0" smtClean="0"/>
              <a:t>classées « secrètes » (niveau supérieur au niveau « confidentiel »).</a:t>
            </a:r>
            <a:endParaRPr lang="fr-FR" sz="1200" dirty="0"/>
          </a:p>
          <a:p>
            <a:endParaRPr lang="fr-FR" sz="1200" dirty="0"/>
          </a:p>
          <a:p>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6</a:t>
            </a:fld>
            <a:endParaRPr lang="fr-FR"/>
          </a:p>
        </p:txBody>
      </p:sp>
    </p:spTree>
    <p:extLst>
      <p:ext uri="{BB962C8B-B14F-4D97-AF65-F5344CB8AC3E}">
        <p14:creationId xmlns:p14="http://schemas.microsoft.com/office/powerpoint/2010/main" val="176328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Sous-titre 2"/>
          <p:cNvSpPr>
            <a:spLocks noGrp="1"/>
          </p:cNvSpPr>
          <p:nvPr>
            <p:ph type="subTitle" idx="1"/>
          </p:nvPr>
        </p:nvSpPr>
        <p:spPr/>
        <p:txBody>
          <a:bodyPr/>
          <a:lstStyle/>
          <a:p>
            <a:r>
              <a:rPr lang="fr-FR" dirty="0"/>
              <a:t>B. </a:t>
            </a:r>
            <a:r>
              <a:rPr lang="fr-FR" dirty="0" smtClean="0"/>
              <a:t>Note technique</a:t>
            </a:r>
            <a:endParaRPr lang="fr-FR" dirty="0"/>
          </a:p>
        </p:txBody>
      </p:sp>
    </p:spTree>
    <p:extLst>
      <p:ext uri="{BB962C8B-B14F-4D97-AF65-F5344CB8AC3E}">
        <p14:creationId xmlns:p14="http://schemas.microsoft.com/office/powerpoint/2010/main" val="319778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Objectifs et caractéristiques de la note technique (1/2)</a:t>
            </a:r>
            <a:endParaRPr lang="fr-FR" dirty="0"/>
          </a:p>
        </p:txBody>
      </p:sp>
      <p:sp>
        <p:nvSpPr>
          <p:cNvPr id="3" name="Espace réservé du contenu 2"/>
          <p:cNvSpPr>
            <a:spLocks noGrp="1"/>
          </p:cNvSpPr>
          <p:nvPr>
            <p:ph idx="1"/>
          </p:nvPr>
        </p:nvSpPr>
        <p:spPr/>
        <p:txBody>
          <a:bodyPr/>
          <a:lstStyle/>
          <a:p>
            <a:r>
              <a:rPr lang="fr-FR" sz="1200" b="1" dirty="0" smtClean="0"/>
              <a:t>La note technique constitue un exercice de restitution d’une partie des travaux menés pendant le stage, dans le but de démontrer et de permettre au jury d’apprécier la nature technique des missions confiées :</a:t>
            </a:r>
          </a:p>
          <a:p>
            <a:pPr lvl="1"/>
            <a:r>
              <a:rPr lang="fr-FR" sz="1200" dirty="0" smtClean="0"/>
              <a:t>La plupart de stages recouvre plusieurs missions : l’étudiant est libre de choisir la mission qu’il souhaite valoriser, sans rechercher l’exhaustivité, prenant en considération que l’appréciation du jury sera nécessairement basée sur les travaux retenus dans le cadre de la note technique ;</a:t>
            </a:r>
          </a:p>
          <a:p>
            <a:pPr lvl="1"/>
            <a:r>
              <a:rPr lang="fr-FR" sz="1200" dirty="0" smtClean="0"/>
              <a:t>Sur le fond, la note vise à entrer dans le détail opérationnel des travaux afin de permettre au jury d’obtenir des éléments tangibles et concrets : la compréhension par le jury de la problématique et des enjeux des travaux sera déterminante ; l’exposition des données et des outils utilisés – outils techniques ou méthodologiques, les choix effectués et les orientations prises, ainsi que leur limites, seront précisément exposées ; les résultats et exploitation envisagées seront présentés avec suffisamment de finesse pour être discutés lors de la soutenance orale. </a:t>
            </a:r>
          </a:p>
          <a:p>
            <a:pPr lvl="1"/>
            <a:r>
              <a:rPr lang="fr-FR" sz="1200" dirty="0" smtClean="0"/>
              <a:t>Sur la forme :</a:t>
            </a:r>
          </a:p>
          <a:p>
            <a:pPr lvl="2"/>
            <a:r>
              <a:rPr lang="fr-FR" sz="1200" dirty="0" smtClean="0"/>
              <a:t>La structure de la note est libre, sous réserve d’un maximum de 10 pages (hors page de garde, remerciements éventuels, sommaire, éventuelles pages intercalaires et annexes), incluant une page de synthèse exécutive, qui vise à comprendre précisément les objectifs des travaux, leur teneur, leurs difficultés et leur exploitation ;</a:t>
            </a:r>
          </a:p>
          <a:p>
            <a:pPr lvl="2"/>
            <a:r>
              <a:rPr lang="fr-FR" sz="1200" dirty="0" smtClean="0"/>
              <a:t>La note doit respecter les règles de forme précisées au §5 – « Eléments formels ».</a:t>
            </a:r>
            <a:endParaRPr lang="fr-FR" sz="1200" dirty="0"/>
          </a:p>
          <a:p>
            <a:endParaRPr lang="fr-FR" sz="1200" b="1" dirty="0" smtClean="0"/>
          </a:p>
          <a:p>
            <a:r>
              <a:rPr lang="fr-FR" sz="1200" b="1" dirty="0" smtClean="0"/>
              <a:t>S’agissant d’un livrable de nature académique, la charte graphique attendue est celle de </a:t>
            </a:r>
            <a:r>
              <a:rPr lang="fr-FR" sz="1200" b="1" dirty="0" smtClean="0"/>
              <a:t>l’Université. </a:t>
            </a:r>
            <a:endParaRPr lang="fr-FR" sz="1200" b="1" dirty="0" smtClean="0"/>
          </a:p>
          <a:p>
            <a:pPr lvl="1"/>
            <a:endParaRPr lang="fr-FR" sz="1200" dirty="0"/>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8</a:t>
            </a:fld>
            <a:endParaRPr lang="fr-FR"/>
          </a:p>
        </p:txBody>
      </p:sp>
    </p:spTree>
    <p:extLst>
      <p:ext uri="{BB962C8B-B14F-4D97-AF65-F5344CB8AC3E}">
        <p14:creationId xmlns:p14="http://schemas.microsoft.com/office/powerpoint/2010/main" val="2683519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a:t>
            </a:r>
            <a:r>
              <a:rPr lang="fr-FR" dirty="0"/>
              <a:t>Objectifs et caractéristiques de la note technique </a:t>
            </a:r>
            <a:r>
              <a:rPr lang="fr-FR" dirty="0" smtClean="0"/>
              <a:t>(2/2</a:t>
            </a:r>
            <a:r>
              <a:rPr lang="fr-FR" dirty="0"/>
              <a:t>)</a:t>
            </a:r>
          </a:p>
        </p:txBody>
      </p:sp>
      <p:sp>
        <p:nvSpPr>
          <p:cNvPr id="3" name="Espace réservé du contenu 2"/>
          <p:cNvSpPr>
            <a:spLocks noGrp="1"/>
          </p:cNvSpPr>
          <p:nvPr>
            <p:ph idx="1"/>
          </p:nvPr>
        </p:nvSpPr>
        <p:spPr>
          <a:xfrm>
            <a:off x="279400" y="1239252"/>
            <a:ext cx="8644466" cy="2749215"/>
          </a:xfrm>
        </p:spPr>
        <p:txBody>
          <a:bodyPr numCol="2"/>
          <a:lstStyle/>
          <a:p>
            <a:r>
              <a:rPr lang="fr-FR" sz="1100" dirty="0"/>
              <a:t>Contenu de la page de garde :</a:t>
            </a:r>
          </a:p>
          <a:p>
            <a:pPr lvl="1"/>
            <a:r>
              <a:rPr lang="fr-FR" sz="1100" dirty="0"/>
              <a:t>votre nom et prénom</a:t>
            </a:r>
          </a:p>
          <a:p>
            <a:pPr lvl="1"/>
            <a:r>
              <a:rPr lang="fr-FR" sz="1100" dirty="0"/>
              <a:t>l'expression </a:t>
            </a:r>
            <a:r>
              <a:rPr lang="fr-FR" sz="1100" dirty="0" smtClean="0"/>
              <a:t>« Note technique – Stage »</a:t>
            </a:r>
            <a:endParaRPr lang="fr-FR" sz="1100" dirty="0"/>
          </a:p>
          <a:p>
            <a:pPr lvl="1"/>
            <a:r>
              <a:rPr lang="fr-FR" sz="1100" dirty="0"/>
              <a:t>le nom et le logo de l'entreprise</a:t>
            </a:r>
          </a:p>
          <a:p>
            <a:pPr lvl="1"/>
            <a:r>
              <a:rPr lang="fr-FR" sz="1100" dirty="0"/>
              <a:t>le nom et le logo de l’université</a:t>
            </a:r>
          </a:p>
          <a:p>
            <a:pPr lvl="1"/>
            <a:r>
              <a:rPr lang="fr-FR" sz="1100" dirty="0"/>
              <a:t>le nom de la formation</a:t>
            </a:r>
          </a:p>
          <a:p>
            <a:pPr lvl="1"/>
            <a:r>
              <a:rPr lang="fr-FR" sz="1100" dirty="0"/>
              <a:t>les dates du stage et année de promotion</a:t>
            </a:r>
          </a:p>
          <a:p>
            <a:pPr lvl="1"/>
            <a:r>
              <a:rPr lang="fr-FR" sz="1100" dirty="0"/>
              <a:t>une éventuelle mention de confidentialité </a:t>
            </a:r>
          </a:p>
          <a:p>
            <a:pPr lvl="1"/>
            <a:r>
              <a:rPr lang="fr-FR" sz="1100" dirty="0"/>
              <a:t>le titre </a:t>
            </a:r>
            <a:r>
              <a:rPr lang="fr-FR" sz="1100" dirty="0" smtClean="0"/>
              <a:t>de la note si </a:t>
            </a:r>
            <a:r>
              <a:rPr lang="fr-FR" sz="1100" dirty="0"/>
              <a:t>il y a une problématique</a:t>
            </a:r>
          </a:p>
          <a:p>
            <a:pPr lvl="1"/>
            <a:r>
              <a:rPr lang="fr-FR" sz="1100" dirty="0"/>
              <a:t>l’intitulé du stage</a:t>
            </a:r>
          </a:p>
          <a:p>
            <a:r>
              <a:rPr lang="fr-FR" sz="1100" b="1" dirty="0" smtClean="0"/>
              <a:t>Synthèse </a:t>
            </a:r>
            <a:r>
              <a:rPr lang="fr-FR" sz="1100" b="1" dirty="0"/>
              <a:t>exécutive </a:t>
            </a:r>
            <a:r>
              <a:rPr lang="fr-FR" sz="1100" dirty="0"/>
              <a:t>: principaux éléments de contenu </a:t>
            </a:r>
            <a:r>
              <a:rPr lang="fr-FR" sz="1100" dirty="0" smtClean="0"/>
              <a:t>de la note de </a:t>
            </a:r>
            <a:r>
              <a:rPr lang="fr-FR" sz="1100" dirty="0"/>
              <a:t>manière concise et compréhensible afin de fournir au lecteur une vision d’ensemble de votre </a:t>
            </a:r>
            <a:r>
              <a:rPr lang="fr-FR" sz="1100" dirty="0" smtClean="0"/>
              <a:t>travail - </a:t>
            </a:r>
            <a:r>
              <a:rPr lang="fr-FR" sz="1100" dirty="0"/>
              <a:t>fondamentale, à l’origine de la perception initiale, favorable ou défavorable, mettant le lecteur dans une disposition d’esprit réceptive ou non</a:t>
            </a:r>
          </a:p>
          <a:p>
            <a:r>
              <a:rPr lang="fr-FR" sz="1100" dirty="0" smtClean="0"/>
              <a:t>Remerciements </a:t>
            </a:r>
            <a:r>
              <a:rPr lang="fr-FR" sz="1100" dirty="0"/>
              <a:t>éventuels</a:t>
            </a:r>
          </a:p>
          <a:p>
            <a:r>
              <a:rPr lang="fr-FR" sz="1100" dirty="0" smtClean="0"/>
              <a:t>Sommaire</a:t>
            </a:r>
            <a:endParaRPr lang="fr-FR" sz="1100" dirty="0"/>
          </a:p>
          <a:p>
            <a:r>
              <a:rPr lang="fr-FR" sz="1100" b="1" dirty="0" smtClean="0"/>
              <a:t>Introduction</a:t>
            </a:r>
            <a:r>
              <a:rPr lang="fr-FR" sz="1100" dirty="0" smtClean="0"/>
              <a:t> </a:t>
            </a:r>
            <a:r>
              <a:rPr lang="fr-FR" sz="1100" dirty="0"/>
              <a:t>: </a:t>
            </a:r>
            <a:r>
              <a:rPr lang="fr-FR" sz="1100" dirty="0" smtClean="0"/>
              <a:t>Facteurs </a:t>
            </a:r>
            <a:r>
              <a:rPr lang="fr-FR" sz="1100" dirty="0"/>
              <a:t>de choix </a:t>
            </a:r>
            <a:r>
              <a:rPr lang="fr-FR" sz="1100" dirty="0" smtClean="0"/>
              <a:t>de la mission présentée</a:t>
            </a:r>
            <a:endParaRPr lang="fr-FR" sz="1100" dirty="0"/>
          </a:p>
          <a:p>
            <a:pPr lvl="1"/>
            <a:r>
              <a:rPr lang="fr-FR" sz="1100" dirty="0" smtClean="0"/>
              <a:t>Bref </a:t>
            </a:r>
            <a:r>
              <a:rPr lang="fr-FR" sz="1100" dirty="0"/>
              <a:t>descriptif des </a:t>
            </a:r>
            <a:r>
              <a:rPr lang="fr-FR" sz="1100" dirty="0" smtClean="0"/>
              <a:t>missions du stage</a:t>
            </a:r>
            <a:endParaRPr lang="fr-FR" sz="1100" dirty="0"/>
          </a:p>
          <a:p>
            <a:pPr lvl="1"/>
            <a:r>
              <a:rPr lang="fr-FR" sz="1100" dirty="0"/>
              <a:t>Problématique </a:t>
            </a:r>
            <a:r>
              <a:rPr lang="fr-FR" sz="1100" dirty="0" smtClean="0"/>
              <a:t>retenue</a:t>
            </a:r>
          </a:p>
          <a:p>
            <a:pPr lvl="1"/>
            <a:r>
              <a:rPr lang="fr-FR" sz="1100" dirty="0"/>
              <a:t>Objectifs personnels et attentes de l’organisme </a:t>
            </a:r>
          </a:p>
          <a:p>
            <a:r>
              <a:rPr lang="fr-FR" sz="1100" dirty="0" smtClean="0"/>
              <a:t>4</a:t>
            </a:r>
            <a:r>
              <a:rPr lang="fr-FR" sz="1100" dirty="0"/>
              <a:t>. </a:t>
            </a:r>
            <a:r>
              <a:rPr lang="fr-FR" sz="1100" b="1" dirty="0"/>
              <a:t>Principales réalisations </a:t>
            </a:r>
            <a:r>
              <a:rPr lang="fr-FR" sz="1100" dirty="0" smtClean="0"/>
              <a:t>de la mission présentée :</a:t>
            </a:r>
            <a:endParaRPr lang="fr-FR" sz="1100" dirty="0"/>
          </a:p>
          <a:p>
            <a:pPr lvl="1"/>
            <a:r>
              <a:rPr lang="fr-FR" sz="1100" dirty="0"/>
              <a:t>Les missions (responsabilités, tâches à effectuer, dossiers confiés, objectifs)</a:t>
            </a:r>
          </a:p>
          <a:p>
            <a:pPr lvl="1"/>
            <a:r>
              <a:rPr lang="fr-FR" sz="1100" dirty="0"/>
              <a:t>Les méthodes et outils employés</a:t>
            </a:r>
          </a:p>
          <a:p>
            <a:pPr lvl="1"/>
            <a:r>
              <a:rPr lang="fr-FR" sz="1100" dirty="0"/>
              <a:t>Les résultats obtenus</a:t>
            </a:r>
          </a:p>
          <a:p>
            <a:pPr lvl="1"/>
            <a:r>
              <a:rPr lang="fr-FR" sz="1100" dirty="0"/>
              <a:t>Les difficultés rencontrées et solutions apportées</a:t>
            </a:r>
          </a:p>
          <a:p>
            <a:pPr lvl="1"/>
            <a:r>
              <a:rPr lang="fr-FR" sz="1100" dirty="0"/>
              <a:t>L’usage effectué des résultats obtenus par l’entreprise</a:t>
            </a:r>
          </a:p>
          <a:p>
            <a:r>
              <a:rPr lang="fr-FR" sz="1100" dirty="0"/>
              <a:t>5. </a:t>
            </a:r>
            <a:r>
              <a:rPr lang="fr-FR" sz="1100" b="1" dirty="0"/>
              <a:t>Conclusion</a:t>
            </a:r>
            <a:r>
              <a:rPr lang="fr-FR" sz="1100" dirty="0"/>
              <a:t> : enseignements et apports du stage : connaissances, compétences techniques et comportementales, précision du projet professionnel (peut à ce titre comporter des propositions concrètes)</a:t>
            </a:r>
          </a:p>
        </p:txBody>
      </p:sp>
      <p:sp>
        <p:nvSpPr>
          <p:cNvPr id="4" name="Espace réservé de la date 3"/>
          <p:cNvSpPr>
            <a:spLocks noGrp="1"/>
          </p:cNvSpPr>
          <p:nvPr>
            <p:ph type="dt" sz="half" idx="10"/>
          </p:nvPr>
        </p:nvSpPr>
        <p:spPr/>
        <p:txBody>
          <a:bodyPr/>
          <a:lstStyle/>
          <a:p>
            <a:r>
              <a:rPr lang="fr-FR" noProof="0" smtClean="0"/>
              <a:t>Année universitaire 2023-2024</a:t>
            </a:r>
            <a:endParaRPr lang="fr-FR" noProof="0"/>
          </a:p>
        </p:txBody>
      </p:sp>
      <p:sp>
        <p:nvSpPr>
          <p:cNvPr id="5" name="Espace réservé du pied de page 4"/>
          <p:cNvSpPr>
            <a:spLocks noGrp="1"/>
          </p:cNvSpPr>
          <p:nvPr>
            <p:ph type="ftr" sz="quarter" idx="11"/>
          </p:nvPr>
        </p:nvSpPr>
        <p:spPr/>
        <p:txBody>
          <a:bodyPr/>
          <a:lstStyle/>
          <a:p>
            <a:r>
              <a:rPr lang="fr-FR" noProof="0"/>
              <a:t>Rapport de stage IREF - Lignes directrices</a:t>
            </a:r>
            <a:endParaRPr lang="fr-FR" noProof="0"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9</a:t>
            </a:fld>
            <a:endParaRPr lang="fr-FR"/>
          </a:p>
        </p:txBody>
      </p:sp>
      <p:sp>
        <p:nvSpPr>
          <p:cNvPr id="8" name="Rectangle 7"/>
          <p:cNvSpPr/>
          <p:nvPr/>
        </p:nvSpPr>
        <p:spPr>
          <a:xfrm>
            <a:off x="279400" y="4437187"/>
            <a:ext cx="8631091" cy="261610"/>
          </a:xfrm>
          <a:prstGeom prst="rect">
            <a:avLst/>
          </a:prstGeom>
        </p:spPr>
        <p:txBody>
          <a:bodyPr wrap="square">
            <a:spAutoFit/>
          </a:bodyPr>
          <a:lstStyle/>
          <a:p>
            <a:r>
              <a:rPr lang="fr-FR" sz="1100" b="1" dirty="0" smtClean="0">
                <a:solidFill>
                  <a:srgbClr val="000000"/>
                </a:solidFill>
              </a:rPr>
              <a:t>NB </a:t>
            </a:r>
            <a:r>
              <a:rPr lang="fr-FR" sz="1100" b="1" dirty="0">
                <a:solidFill>
                  <a:srgbClr val="000000"/>
                </a:solidFill>
              </a:rPr>
              <a:t>: </a:t>
            </a:r>
            <a:r>
              <a:rPr lang="fr-FR" sz="1100" b="1" dirty="0" smtClean="0">
                <a:solidFill>
                  <a:srgbClr val="000000"/>
                </a:solidFill>
              </a:rPr>
              <a:t>la structure du plan peut être adaptée à la discrétion de l’étudiant, sans préjudice des attentes sous-jacentes au plan type. </a:t>
            </a:r>
            <a:endParaRPr lang="fr-FR" b="1" dirty="0"/>
          </a:p>
        </p:txBody>
      </p:sp>
      <p:sp>
        <p:nvSpPr>
          <p:cNvPr id="9" name="Rectangle 8"/>
          <p:cNvSpPr/>
          <p:nvPr/>
        </p:nvSpPr>
        <p:spPr>
          <a:xfrm>
            <a:off x="279399" y="916868"/>
            <a:ext cx="8631091" cy="261610"/>
          </a:xfrm>
          <a:prstGeom prst="rect">
            <a:avLst/>
          </a:prstGeom>
        </p:spPr>
        <p:txBody>
          <a:bodyPr wrap="square">
            <a:spAutoFit/>
          </a:bodyPr>
          <a:lstStyle/>
          <a:p>
            <a:r>
              <a:rPr lang="fr-FR" sz="1100" b="1" dirty="0" smtClean="0"/>
              <a:t>Bonnes pratiques pour structurer la notre technique :</a:t>
            </a:r>
            <a:endParaRPr lang="fr-FR" b="1" dirty="0"/>
          </a:p>
        </p:txBody>
      </p:sp>
    </p:spTree>
    <p:extLst>
      <p:ext uri="{BB962C8B-B14F-4D97-AF65-F5344CB8AC3E}">
        <p14:creationId xmlns:p14="http://schemas.microsoft.com/office/powerpoint/2010/main" val="1833731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16-9">
  <a:themeElements>
    <a:clrScheme name="CNP Assurances">
      <a:dk1>
        <a:sysClr val="windowText" lastClr="000000"/>
      </a:dk1>
      <a:lt1>
        <a:sysClr val="window" lastClr="FFFFFF"/>
      </a:lt1>
      <a:dk2>
        <a:srgbClr val="716259"/>
      </a:dk2>
      <a:lt2>
        <a:srgbClr val="A79B94"/>
      </a:lt2>
      <a:accent1>
        <a:srgbClr val="00B4AA"/>
      </a:accent1>
      <a:accent2>
        <a:srgbClr val="002364"/>
      </a:accent2>
      <a:accent3>
        <a:srgbClr val="D70064"/>
      </a:accent3>
      <a:accent4>
        <a:srgbClr val="96D320"/>
      </a:accent4>
      <a:accent5>
        <a:srgbClr val="5A88D8"/>
      </a:accent5>
      <a:accent6>
        <a:srgbClr val="E0E3E6"/>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6-9" id="{D26ECBDF-D599-4762-88F9-2034FC40F3E8}" vid="{FCDC724A-7D13-4C1E-9157-44E3F012D673}"/>
    </a:ext>
  </a:extLst>
</a:theme>
</file>

<file path=ppt/theme/theme2.xml><?xml version="1.0" encoding="utf-8"?>
<a:theme xmlns:a="http://schemas.openxmlformats.org/drawingml/2006/main" name="Thème UB">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ème UB" id="{AEC67535-BA16-495B-AB6E-7F0DD7A322EC}" vid="{AC81D52C-35BB-4B09-9BEC-BC6CC446CDA3}"/>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5689</TotalTime>
  <Words>3214</Words>
  <Application>Microsoft Office PowerPoint</Application>
  <PresentationFormat>Affichage à l'écran (16:9)</PresentationFormat>
  <Paragraphs>179</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17</vt:i4>
      </vt:variant>
    </vt:vector>
  </HeadingPairs>
  <TitlesOfParts>
    <vt:vector size="24" baseType="lpstr">
      <vt:lpstr>Arial</vt:lpstr>
      <vt:lpstr>Brix Slab Bold</vt:lpstr>
      <vt:lpstr>Calibri</vt:lpstr>
      <vt:lpstr>Lucida Grande</vt:lpstr>
      <vt:lpstr>Wingdings</vt:lpstr>
      <vt:lpstr>Thème16-9</vt:lpstr>
      <vt:lpstr>Thème UB</vt:lpstr>
      <vt:lpstr>Rapport de stage IREF 2024 Lignes directrices</vt:lpstr>
      <vt:lpstr>Présentation PowerPoint</vt:lpstr>
      <vt:lpstr>1. Préambule</vt:lpstr>
      <vt:lpstr>2. Informations importantes</vt:lpstr>
      <vt:lpstr>3. Philosophie du rapport (1/2)</vt:lpstr>
      <vt:lpstr>3. Philosophie du rapport (2/2)</vt:lpstr>
      <vt:lpstr>Présentation PowerPoint</vt:lpstr>
      <vt:lpstr>1. Objectifs et caractéristiques de la note technique (1/2)</vt:lpstr>
      <vt:lpstr>1. Objectifs et caractéristiques de la note technique (2/2)</vt:lpstr>
      <vt:lpstr>2. Éléments formels de la note technique (1/3) </vt:lpstr>
      <vt:lpstr>2. Éléments formels de la note technique (2/3) </vt:lpstr>
      <vt:lpstr>2. Éléments formels de la note technique (3/3) </vt:lpstr>
      <vt:lpstr>Présentation PowerPoint</vt:lpstr>
      <vt:lpstr>1. Modalités de soutenance</vt:lpstr>
      <vt:lpstr>2. Objectifs et caractéristiques du support de soutenance (1/2)</vt:lpstr>
      <vt:lpstr>2. Objectifs et caractéristiques de la note technique (2/2)</vt:lpstr>
      <vt:lpstr>Présentation PowerPoint</vt:lpstr>
    </vt:vector>
  </TitlesOfParts>
  <Company>CNP Assurances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stage IREF 2019 Directives</dc:title>
  <dc:creator>PUJOL Yoris</dc:creator>
  <cp:lastModifiedBy>Yoris Pujol</cp:lastModifiedBy>
  <cp:revision>71</cp:revision>
  <dcterms:created xsi:type="dcterms:W3CDTF">2019-04-28T19:51:16Z</dcterms:created>
  <dcterms:modified xsi:type="dcterms:W3CDTF">2024-06-04T07:07:08Z</dcterms:modified>
</cp:coreProperties>
</file>