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741B-9952-4C17-A752-6F8055BB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8874-34B8-4F4B-A5F8-E5B2DB52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C0D-679B-4A26-A09B-C5D3040B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DA12-50A1-4300-A04C-284E01CA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6AC7-24E0-4E46-8D27-6127AFA3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DA9-699E-458C-9F44-36AE29B5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01B7C-B058-425D-B45E-951BE409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FA8A-6D0D-4C59-A0D3-BFE5D088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1850-331C-4D44-97EA-704765E6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14C6-2A4F-4758-AA5D-772B735E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1112D-2936-463E-A0C3-2870F3E9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FD479-3525-4A13-AB10-AFC25C3A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D171-D0AC-4E08-918B-D72FBF9F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2164-E1F4-4CC5-A4E2-DEF595C8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D4A4-9A06-4B05-AE1F-21986EE1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8BF1-573F-47CA-B791-F746F701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1CCC-4F8F-49EF-98D2-7DA0F419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17F8-2355-4D02-9747-62A625C8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9439-157F-41E5-89C4-DFDE9098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3E02-D6D0-40B6-BACA-51199216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0814-DC77-4AE5-834D-DF78E3F3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2CAE-E0CC-455F-865C-B35300CC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E7-3037-4CC4-879A-9892E321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5DDD-3D3F-4660-8F7C-EFDCC157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3B8F-8CD6-4D65-BF4C-F57A4D28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4F70-744E-4FAC-BC8D-9AFDD69B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06FE-95CC-4D51-BB14-D6F66564F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5648-455B-4C5C-B206-820B64AFE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D6644-DE60-405F-AB64-AFFD0995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C723-1715-4045-A4F5-BC296DD1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47967-77EB-45CF-B03D-8003B944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C1D6-347D-45CD-B4A0-E8199933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B7AE-AA5B-4192-B34E-1A455401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576AA-57E8-4B8C-803D-3452A2FB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5D07E-7315-4622-8D51-C2C16DB3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6976E-1501-41B7-B95D-175AE41EF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352A8-071F-48BF-8738-1BF0D5B2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5CCB1-A6F8-46DC-A324-8BB47810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2AA0-92D4-417A-83F3-B8335660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9F07-CB02-4959-934E-865DFA6F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A3C3A-C097-4EC4-803B-2969B336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84856-2278-4857-B381-4BC4F763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C86B2-3736-49C6-A3A3-D3DC60BD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67B64-F7E1-4EDD-9760-2EE2A22D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26615-4EA4-4801-9AD6-9C8238DA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6D12B-33D9-4ACE-8B77-9A6019A9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6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7A0F-C074-4CA8-BC42-0F46C43C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26FB-5863-479A-867D-5E489224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56B9-5459-451A-97F0-25BFDE8D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B2B2C-BCB2-4DF9-8A1E-3B097006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FA97-B3CD-4AAD-B42D-40C5CE5C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7A94-3B35-455D-B57B-C1FCCE70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78C-B13A-4E42-B47E-B8E72844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39F37-1172-4C4A-B53C-4DEE1353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1A1BB-7D93-4EEA-A7C5-F9954598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A4C8-48D9-4956-90EE-623ADA8D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A345-5276-438D-AB8D-75097F17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B297-0149-4A9D-92D5-6051A17E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6285A-5392-4167-9D8F-1E3174F4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EE87-C5D7-4BC1-9F2E-3E85A159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71D9-FBF4-49D9-B385-D59CAC0F7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9052-B27F-490B-8FD6-FFDCB535911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60FB5-4FC6-4782-A14E-DB573A96D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2491-5A42-4B9D-8C39-CA679C794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9F0A-8C19-4E66-9702-56B70B339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blog/crack-amazon-coding-interview-questions" TargetMode="External"/><Relationship Id="rId2" Type="http://schemas.openxmlformats.org/officeDocument/2006/relationships/hyperlink" Target="https://www.geeksforgeeks.org/amazons-most-frequently-asked-interview-questions-set-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evisited.blogspot.com/2011/06/top-programming-interview-questions.html" TargetMode="External"/><Relationship Id="rId2" Type="http://schemas.openxmlformats.org/officeDocument/2006/relationships/hyperlink" Target="http://www.programminginterview.com/content/tre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67.com/2016/07/binary-tree-preorder-traversal-in-java-without-recurs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D0E65-C63D-4528-9F73-CB2B044BA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CIS 112 FINAL PRESENTATION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5458-72E4-44B1-9963-122CAA5C2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rgbClr val="FEFFFF"/>
                </a:solidFill>
              </a:rPr>
              <a:t>Joseph Cottingham and Katie Fisher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E2030-6BEE-4572-81EB-78A2FDB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Interview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87C-401A-4233-A93C-87EE6386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How do you print a tree in order?</a:t>
            </a:r>
          </a:p>
        </p:txBody>
      </p:sp>
    </p:spTree>
    <p:extLst>
      <p:ext uri="{BB962C8B-B14F-4D97-AF65-F5344CB8AC3E}">
        <p14:creationId xmlns:p14="http://schemas.microsoft.com/office/powerpoint/2010/main" val="8739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ED370-5291-42D1-91B0-CF98574D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Companies that ask this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5ECC-978C-4725-B761-D13B339B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Amazon: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https://www.geeksforgeeks.org/amazons-most-frequently-asked-interview-questions-set-2/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https://www.educative.io/blog/crack-amazon-coding-interview-questions</a:t>
            </a:r>
            <a:endParaRPr lang="en-US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59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46EC-E2A4-48F5-90E3-6E843667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Where we found this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9B4A-2AD5-4D44-87A4-E98B9C1F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/>
              <a:t>We went through the topics in class we had already covered, one of them being trees.</a:t>
            </a:r>
          </a:p>
          <a:p>
            <a:r>
              <a:rPr lang="en-US" sz="2200"/>
              <a:t>We searched online about common interviewing questions for programming</a:t>
            </a:r>
          </a:p>
          <a:p>
            <a:r>
              <a:rPr lang="en-US" sz="2200"/>
              <a:t>Many online resources noted trees as being a common question for addressing recursion since the easiest way to with trees is through recursion</a:t>
            </a:r>
          </a:p>
          <a:p>
            <a:r>
              <a:rPr lang="en-US" sz="2200"/>
              <a:t>Some of the many sites we found:</a:t>
            </a:r>
          </a:p>
          <a:p>
            <a:pPr lvl="1"/>
            <a:r>
              <a:rPr lang="en-US" sz="2200">
                <a:hlinkClick r:id="rId2"/>
              </a:rPr>
              <a:t>http://www.programminginterview.com/content/trees</a:t>
            </a:r>
            <a:endParaRPr lang="en-US" sz="2200"/>
          </a:p>
          <a:p>
            <a:pPr lvl="1"/>
            <a:r>
              <a:rPr lang="en-US" sz="2200">
                <a:hlinkClick r:id="rId3"/>
              </a:rPr>
              <a:t>https://javarevisited.blogspot.com/2011/06/top-programming-interview-questions.html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07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0F5EE-E0AD-4005-9280-93B9206C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Overall Data Structure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CC6D-B5ED-4AD4-82F6-43B7358B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Tree ADT</a:t>
            </a:r>
          </a:p>
        </p:txBody>
      </p:sp>
    </p:spTree>
    <p:extLst>
      <p:ext uri="{BB962C8B-B14F-4D97-AF65-F5344CB8AC3E}">
        <p14:creationId xmlns:p14="http://schemas.microsoft.com/office/powerpoint/2010/main" val="318175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D2802-37F2-413C-BC39-249281C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A382-5E90-4A37-8799-A6BC42B9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https://www.java67.com/2016/07/binary-tree-preorder-traversal-in-java-without-recursion.html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255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CIS 112 FINAL PRESENTATION</vt:lpstr>
      <vt:lpstr>Interview Question</vt:lpstr>
      <vt:lpstr>Companies that ask this question</vt:lpstr>
      <vt:lpstr>Where we found this question</vt:lpstr>
      <vt:lpstr>Overall Data Structure Addressed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112 FINAL PRESENTATION</dc:title>
  <dc:creator>Fisher, Katherine</dc:creator>
  <cp:lastModifiedBy>Fisher, Katherine</cp:lastModifiedBy>
  <cp:revision>1</cp:revision>
  <dcterms:created xsi:type="dcterms:W3CDTF">2020-08-04T23:37:34Z</dcterms:created>
  <dcterms:modified xsi:type="dcterms:W3CDTF">2020-08-04T23:37:53Z</dcterms:modified>
</cp:coreProperties>
</file>