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23B3D34-394E-400F-BFAD-9E679EBF429B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14/09/18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F2ED52-7708-40AC-9096-BB9BE952176B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AFE952-5F3F-44D3-B832-D789518E477E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14/09/18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01D00B-06E9-45E2-9B88-E5C1CCFA17B8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itkrak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1800" y="654840"/>
            <a:ext cx="4595400" cy="201600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11800" y="3142440"/>
            <a:ext cx="3875400" cy="355644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05080" y="654840"/>
            <a:ext cx="2901600" cy="344340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7188120" y="4756680"/>
            <a:ext cx="1618560" cy="194220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 rot="16200000">
            <a:off x="4933800" y="5062680"/>
            <a:ext cx="1942200" cy="133056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777680" y="995040"/>
            <a:ext cx="268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Blog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Image with text overlaying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and linking to page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6761160" y="1204560"/>
            <a:ext cx="750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About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7517880" y="5145840"/>
            <a:ext cx="927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Where I’ve Been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605200" y="514584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Tools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1791000" y="3470040"/>
            <a:ext cx="2020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Publications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Thumbnail of page?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11800" y="654840"/>
            <a:ext cx="2566080" cy="506700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008360" y="864360"/>
            <a:ext cx="21470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Sliding side bar that moves as you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Stays in line with reading window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4" name="Line 3"/>
          <p:cNvSpPr/>
          <p:nvPr/>
        </p:nvSpPr>
        <p:spPr>
          <a:xfrm>
            <a:off x="5381280" y="1649520"/>
            <a:ext cx="360" cy="2894040"/>
          </a:xfrm>
          <a:prstGeom prst="line">
            <a:avLst/>
          </a:prstGeom>
          <a:ln w="763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5774040" y="2644920"/>
            <a:ext cx="1321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Blog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068520" y="679680"/>
            <a:ext cx="2889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Add search bar for blog posts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11800" y="654840"/>
            <a:ext cx="2566080" cy="506700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008360" y="864360"/>
            <a:ext cx="21470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Sliding side bar that moves as you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Stays in line with reading window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52920" y="654840"/>
            <a:ext cx="53024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Some text describing the blog part of the site. slkjfsdlkgjbdsakjgnfadkjgnfdkjbnfdkjbnfkjnvfkjnvkjfsnkdjfnbkfdjnbkfdjnbkjdfnbkfdjnbkfdjnblkafjdnbk;adfjnblkafdjnblkafdjnblkfdjngalkjdfngkjdfn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888720" y="2031840"/>
            <a:ext cx="2277720" cy="194832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6397920" y="2031840"/>
            <a:ext cx="2277720" cy="194832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>
            <a:off x="3888720" y="4128120"/>
            <a:ext cx="2277720" cy="194832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6397920" y="4128120"/>
            <a:ext cx="2277720" cy="194832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4084920" y="2265120"/>
            <a:ext cx="1832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Image of post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Description appears upon hover.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972160" y="654840"/>
            <a:ext cx="3155040" cy="100800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980520" y="1049040"/>
            <a:ext cx="133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Menu Bar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64080" y="2121120"/>
            <a:ext cx="7502040" cy="311616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3128040" y="3495960"/>
            <a:ext cx="2867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Interactive Map of the World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56120" y="864360"/>
            <a:ext cx="2160000" cy="39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Figures…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Simulated Data: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Alignment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</a:rPr>
              <a:t>A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TC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TC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</a:rPr>
              <a:t>A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GT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TC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GB" sz="1800" b="0" strike="noStrike" spc="-1">
                <a:solidFill>
                  <a:srgbClr val="008000"/>
                </a:solidFill>
                <a:latin typeface="Calibri"/>
              </a:rPr>
              <a:t>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Tree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Life Histories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Transmission Events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46000" y="1080000"/>
            <a:ext cx="2898000" cy="52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latin typeface="Arial"/>
              </a:rPr>
              <a:t>Really nice website: </a:t>
            </a:r>
            <a:r>
              <a:rPr lang="en-GB" sz="1800" b="0" strike="noStrike" spc="-1" dirty="0">
                <a:latin typeface="Arial"/>
                <a:hlinkClick r:id="rId2"/>
              </a:rPr>
              <a:t>https://www.gitkraken.com</a:t>
            </a:r>
            <a:r>
              <a:rPr lang="en-GB" sz="1800" b="0" strike="noStrike" spc="-1" dirty="0" smtClean="0">
                <a:latin typeface="Arial"/>
                <a:hlinkClick r:id="rId2"/>
              </a:rPr>
              <a:t>/</a:t>
            </a:r>
            <a:endParaRPr lang="en-GB" sz="1800" b="0" strike="noStrike" spc="-1" dirty="0" smtClean="0">
              <a:latin typeface="Arial"/>
            </a:endParaRPr>
          </a:p>
          <a:p>
            <a:endParaRPr lang="en-GB" spc="-1" dirty="0">
              <a:latin typeface="Arial"/>
            </a:endParaRPr>
          </a:p>
          <a:p>
            <a:r>
              <a:rPr lang="en-GB" spc="-1" dirty="0"/>
              <a:t>https://</a:t>
            </a:r>
            <a:r>
              <a:rPr lang="en-GB" spc="-1" dirty="0" err="1"/>
              <a:t>medium.freecodecamp.org</a:t>
            </a:r>
            <a:r>
              <a:rPr lang="en-GB" spc="-1"/>
              <a:t>/canmaking-it-rain-code-matrix-style-ec6e1386084e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7467</TotalTime>
  <Words>122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Joseph Crisp</dc:creator>
  <dc:description/>
  <cp:lastModifiedBy>Joseph Crispell</cp:lastModifiedBy>
  <cp:revision>14</cp:revision>
  <dcterms:created xsi:type="dcterms:W3CDTF">2017-01-27T20:56:49Z</dcterms:created>
  <dcterms:modified xsi:type="dcterms:W3CDTF">2018-09-14T09:33:46Z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Glasgow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