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>
        <p:scale>
          <a:sx n="53" d="100"/>
          <a:sy n="53" d="100"/>
        </p:scale>
        <p:origin x="1152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F0F5-459F-4D48-A8D4-4ED1638AB4B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7C1A-584A-5745-99F8-3ECD2EDD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ter, sky&#10;&#10;Description automatically generated">
            <a:extLst>
              <a:ext uri="{FF2B5EF4-FFF2-40B4-BE49-F238E27FC236}">
                <a16:creationId xmlns:a16="http://schemas.microsoft.com/office/drawing/2014/main" id="{8F140F47-3C1D-0942-B9FF-1E8BC923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65" y="2496069"/>
            <a:ext cx="12192000" cy="6486008"/>
          </a:xfrm>
          <a:prstGeom prst="rect">
            <a:avLst/>
          </a:prstGeom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5C905-36F0-1E41-B7FD-7A474E13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8" y="3814763"/>
            <a:ext cx="9994757" cy="7945884"/>
          </a:xfrm>
          <a:prstGeom prst="rect">
            <a:avLst/>
          </a:prstGeom>
          <a:effectLst>
            <a:outerShdw blurRad="330200" dist="381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2F02EF-F505-E54C-BC36-DFC36ED69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06"/>
          <a:stretch/>
        </p:blipFill>
        <p:spPr>
          <a:xfrm>
            <a:off x="7596051" y="8103492"/>
            <a:ext cx="8016482" cy="7956296"/>
          </a:xfrm>
          <a:prstGeom prst="rect">
            <a:avLst/>
          </a:prstGeom>
          <a:effectLst>
            <a:outerShdw blurRad="3302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94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Joseph Crispell</cp:lastModifiedBy>
  <cp:revision>3</cp:revision>
  <dcterms:created xsi:type="dcterms:W3CDTF">2020-08-23T13:42:50Z</dcterms:created>
  <dcterms:modified xsi:type="dcterms:W3CDTF">2020-09-06T08:11:37Z</dcterms:modified>
</cp:coreProperties>
</file>