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20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2424-09CF-D341-AC7C-3BF0E5837628}" type="datetimeFigureOut">
              <a:rPr lang="en-US" smtClean="0"/>
              <a:t>28/06/17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FF1FF-0EE6-4743-84D5-512D65D63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12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2424-09CF-D341-AC7C-3BF0E5837628}" type="datetimeFigureOut">
              <a:rPr lang="en-US" smtClean="0"/>
              <a:t>28/06/17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FF1FF-0EE6-4743-84D5-512D65D63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03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2424-09CF-D341-AC7C-3BF0E5837628}" type="datetimeFigureOut">
              <a:rPr lang="en-US" smtClean="0"/>
              <a:t>28/06/17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FF1FF-0EE6-4743-84D5-512D65D63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80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2424-09CF-D341-AC7C-3BF0E5837628}" type="datetimeFigureOut">
              <a:rPr lang="en-US" smtClean="0"/>
              <a:t>28/06/17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FF1FF-0EE6-4743-84D5-512D65D63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59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2424-09CF-D341-AC7C-3BF0E5837628}" type="datetimeFigureOut">
              <a:rPr lang="en-US" smtClean="0"/>
              <a:t>28/06/17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FF1FF-0EE6-4743-84D5-512D65D63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555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2424-09CF-D341-AC7C-3BF0E5837628}" type="datetimeFigureOut">
              <a:rPr lang="en-US" smtClean="0"/>
              <a:t>28/06/17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FF1FF-0EE6-4743-84D5-512D65D63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10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2424-09CF-D341-AC7C-3BF0E5837628}" type="datetimeFigureOut">
              <a:rPr lang="en-US" smtClean="0"/>
              <a:t>28/06/17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FF1FF-0EE6-4743-84D5-512D65D63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233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2424-09CF-D341-AC7C-3BF0E5837628}" type="datetimeFigureOut">
              <a:rPr lang="en-US" smtClean="0"/>
              <a:t>28/06/17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FF1FF-0EE6-4743-84D5-512D65D63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63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2424-09CF-D341-AC7C-3BF0E5837628}" type="datetimeFigureOut">
              <a:rPr lang="en-US" smtClean="0"/>
              <a:t>28/06/17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FF1FF-0EE6-4743-84D5-512D65D63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40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2424-09CF-D341-AC7C-3BF0E5837628}" type="datetimeFigureOut">
              <a:rPr lang="en-US" smtClean="0"/>
              <a:t>28/06/17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FF1FF-0EE6-4743-84D5-512D65D63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159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2424-09CF-D341-AC7C-3BF0E5837628}" type="datetimeFigureOut">
              <a:rPr lang="en-US" smtClean="0"/>
              <a:t>28/06/17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FF1FF-0EE6-4743-84D5-512D65D63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211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B2424-09CF-D341-AC7C-3BF0E5837628}" type="datetimeFigureOut">
              <a:rPr lang="en-US" smtClean="0"/>
              <a:t>28/06/17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FF1FF-0EE6-4743-84D5-512D65D63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89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1782" y="654702"/>
            <a:ext cx="4595731" cy="2016481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11782" y="3142569"/>
            <a:ext cx="3875602" cy="3556786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05057" y="654703"/>
            <a:ext cx="2901982" cy="3443730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188195" y="4756834"/>
            <a:ext cx="1618844" cy="1942521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16200000">
            <a:off x="4933797" y="5062663"/>
            <a:ext cx="1942520" cy="1330863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780682" y="995147"/>
            <a:ext cx="26761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Blog</a:t>
            </a:r>
          </a:p>
          <a:p>
            <a:endParaRPr lang="en-US" dirty="0"/>
          </a:p>
          <a:p>
            <a:r>
              <a:rPr lang="en-US" dirty="0" smtClean="0"/>
              <a:t>Image with text overlaying </a:t>
            </a:r>
          </a:p>
          <a:p>
            <a:r>
              <a:rPr lang="en-US" dirty="0" smtClean="0"/>
              <a:t>and linking to page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756118" y="1204651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517865" y="5145956"/>
            <a:ext cx="9272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Where I’ve Been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590819" y="514595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780682" y="3469919"/>
            <a:ext cx="20420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Publications</a:t>
            </a:r>
          </a:p>
          <a:p>
            <a:endParaRPr lang="en-US" dirty="0"/>
          </a:p>
          <a:p>
            <a:r>
              <a:rPr lang="en-US" dirty="0" smtClean="0"/>
              <a:t>Thumbnail </a:t>
            </a:r>
            <a:r>
              <a:rPr lang="en-US" smtClean="0"/>
              <a:t>of page?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32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11782" y="654702"/>
            <a:ext cx="2566277" cy="5067391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08180" y="864206"/>
            <a:ext cx="21472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Sliding side bar that moves as you</a:t>
            </a:r>
          </a:p>
          <a:p>
            <a:r>
              <a:rPr lang="en-US" dirty="0" smtClean="0"/>
              <a:t>Stays in line with reading window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381327" y="1649848"/>
            <a:ext cx="0" cy="2893782"/>
          </a:xfrm>
          <a:prstGeom prst="line">
            <a:avLst/>
          </a:prstGeom>
          <a:ln w="76200" cmpd="sng">
            <a:solidFill>
              <a:srgbClr val="0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774124" y="2644995"/>
            <a:ext cx="1322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Blog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049082" y="679540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search bar for blog posts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250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11782" y="654702"/>
            <a:ext cx="2566277" cy="5067391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08180" y="864206"/>
            <a:ext cx="21472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Sliding side bar that moves as you</a:t>
            </a:r>
          </a:p>
          <a:p>
            <a:r>
              <a:rPr lang="en-US" dirty="0" smtClean="0"/>
              <a:t>Stays in line with reading window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653016" y="654702"/>
            <a:ext cx="53027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text describing the blog part of the site. slkjfsdlkgjbdsakjgnfadkjgnfdkjbnfdkjbnfkjnvfkjnvkjfsnkdjfnbkfdjnbkfdjnbkjdfnbkfdjnbkfdjnblkafjdnbk;adfjnblkafdjnblkafdjnblkfdjngalkjdfngkjdfn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88696" y="2031939"/>
            <a:ext cx="2278225" cy="1948648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97883" y="2031939"/>
            <a:ext cx="2278225" cy="1948648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888696" y="4128259"/>
            <a:ext cx="2278225" cy="1948648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397883" y="4128259"/>
            <a:ext cx="2278225" cy="1948648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085095" y="2265268"/>
            <a:ext cx="18330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of post</a:t>
            </a:r>
          </a:p>
          <a:p>
            <a:r>
              <a:rPr lang="en-US" dirty="0" smtClean="0"/>
              <a:t>Description appears upon hover.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138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72169" y="654703"/>
            <a:ext cx="3155474" cy="1008240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80348" y="1048872"/>
            <a:ext cx="1335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Menu Bar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64182" y="2121233"/>
            <a:ext cx="7502433" cy="3116380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103101" y="3496107"/>
            <a:ext cx="2918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Interactive Map of the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796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56118" y="864206"/>
            <a:ext cx="21603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Figures…</a:t>
            </a:r>
          </a:p>
          <a:p>
            <a:r>
              <a:rPr lang="en-US" dirty="0" smtClean="0"/>
              <a:t>Simulated Data:</a:t>
            </a:r>
          </a:p>
          <a:p>
            <a:endParaRPr lang="en-US" dirty="0"/>
          </a:p>
          <a:p>
            <a:r>
              <a:rPr lang="en-US" dirty="0" smtClean="0"/>
              <a:t>Alignment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008000"/>
                </a:solidFill>
              </a:rPr>
              <a:t>G</a:t>
            </a:r>
            <a:r>
              <a:rPr lang="en-US" dirty="0" smtClean="0"/>
              <a:t>TC</a:t>
            </a:r>
            <a:r>
              <a:rPr lang="en-US" dirty="0" smtClean="0">
                <a:solidFill>
                  <a:srgbClr val="008000"/>
                </a:solidFill>
              </a:rPr>
              <a:t>GG</a:t>
            </a:r>
            <a:r>
              <a:rPr lang="en-US" dirty="0" smtClean="0"/>
              <a:t>TC</a:t>
            </a:r>
            <a:r>
              <a:rPr lang="en-US" dirty="0" smtClean="0">
                <a:solidFill>
                  <a:srgbClr val="008000"/>
                </a:solidFill>
              </a:rPr>
              <a:t>G</a:t>
            </a:r>
            <a:r>
              <a:rPr lang="en-US" dirty="0" smtClean="0"/>
              <a:t>T</a:t>
            </a:r>
            <a:r>
              <a:rPr lang="en-US" dirty="0" smtClean="0">
                <a:solidFill>
                  <a:srgbClr val="008000"/>
                </a:solidFill>
              </a:rPr>
              <a:t>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GT</a:t>
            </a:r>
            <a:r>
              <a:rPr lang="en-US" dirty="0" smtClean="0">
                <a:solidFill>
                  <a:srgbClr val="008000"/>
                </a:solidFill>
              </a:rPr>
              <a:t>G</a:t>
            </a:r>
            <a:r>
              <a:rPr lang="en-US" dirty="0" smtClean="0"/>
              <a:t>C</a:t>
            </a:r>
            <a:r>
              <a:rPr lang="en-US" dirty="0" smtClean="0">
                <a:solidFill>
                  <a:srgbClr val="008000"/>
                </a:solidFill>
              </a:rPr>
              <a:t>G</a:t>
            </a:r>
            <a:r>
              <a:rPr lang="en-US" dirty="0" smtClean="0"/>
              <a:t>TC</a:t>
            </a:r>
            <a:r>
              <a:rPr lang="en-US" dirty="0" smtClean="0">
                <a:solidFill>
                  <a:srgbClr val="008000"/>
                </a:solidFill>
              </a:rPr>
              <a:t>G</a:t>
            </a:r>
            <a:r>
              <a:rPr lang="en-US" dirty="0" smtClean="0"/>
              <a:t>T</a:t>
            </a:r>
            <a:r>
              <a:rPr lang="en-US" dirty="0" smtClean="0">
                <a:solidFill>
                  <a:srgbClr val="008000"/>
                </a:solidFill>
              </a:rPr>
              <a:t>G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Tree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Life Histories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Transmission Events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551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7466</TotalTime>
  <Words>93</Words>
  <Application>Microsoft Macintosh PowerPoint</Application>
  <PresentationFormat>On-screen Show (4:3)</PresentationFormat>
  <Paragraphs>33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Glasgow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Crisp</dc:creator>
  <cp:lastModifiedBy>Joseph Crisp</cp:lastModifiedBy>
  <cp:revision>12</cp:revision>
  <dcterms:created xsi:type="dcterms:W3CDTF">2017-01-27T20:56:49Z</dcterms:created>
  <dcterms:modified xsi:type="dcterms:W3CDTF">2017-06-28T06:29:12Z</dcterms:modified>
</cp:coreProperties>
</file>