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7" autoAdjust="0"/>
    <p:restoredTop sz="68877" autoAdjust="0"/>
  </p:normalViewPr>
  <p:slideViewPr>
    <p:cSldViewPr snapToGrid="0" snapToObjects="1">
      <p:cViewPr varScale="1">
        <p:scale>
          <a:sx n="57" d="100"/>
          <a:sy n="57" d="100"/>
        </p:scale>
        <p:origin x="23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EB59-C234-46ED-8C6F-F99457F3AB0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EAD74-CCD7-4AA3-A5F9-DC12AA38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EAD74-CCD7-4AA3-A5F9-DC12AA38B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configures the entire project and consists of project name, project dependencies, and commands to build and run the application.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EAD74-CCD7-4AA3-A5F9-DC12AA38B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refers the below React library in its dependency section. 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EAD74-CCD7-4AA3-A5F9-DC12AA38B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Contains the core file, index.html and other web resources like images, logos, robots, etc., index.html loads our react application and render it in user’s browser.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EAD74-CCD7-4AA3-A5F9-DC12AA38B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0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index.js - Entry point of our application. It uses </a:t>
            </a:r>
            <a:r>
              <a:rPr lang="en-US" dirty="0" err="1"/>
              <a:t>ReactDOM.render</a:t>
            </a:r>
            <a:r>
              <a:rPr lang="en-US" dirty="0"/>
              <a:t> method to kickstart and start the application. The code is as follows: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EAD74-CCD7-4AA3-A5F9-DC12AA38B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3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1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27A1A0-6F0D-5A4B-B89A-5925CA1C2D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8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2734B0-D77B-624C-B142-7237C531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237" y="4758484"/>
            <a:ext cx="5793238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no Pro Display" panose="02020502050506020403" pitchFamily="18" charset="0"/>
              </a:rPr>
              <a:t>React Application</a:t>
            </a:r>
            <a:endParaRPr lang="en-US" sz="4000" b="1" dirty="0">
              <a:latin typeface="Arno Pro Display" panose="020205020505060204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Lesson 2-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927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EF25-1E2F-4DF8-84DA-F9A1310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CAAE1-D28C-4192-9C79-D8FB4685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32" y="2104291"/>
            <a:ext cx="6066183" cy="3922101"/>
          </a:xfrm>
        </p:spPr>
      </p:pic>
    </p:spTree>
    <p:extLst>
      <p:ext uri="{BB962C8B-B14F-4D97-AF65-F5344CB8AC3E}">
        <p14:creationId xmlns:p14="http://schemas.microsoft.com/office/powerpoint/2010/main" val="255124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FB8A-7C57-4EE1-A4E4-8AE25949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16091-053E-4C7A-85C2-F24393A4E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7" y="1825624"/>
            <a:ext cx="8531006" cy="4257123"/>
          </a:xfrm>
        </p:spPr>
      </p:pic>
    </p:spTree>
    <p:extLst>
      <p:ext uri="{BB962C8B-B14F-4D97-AF65-F5344CB8AC3E}">
        <p14:creationId xmlns:p14="http://schemas.microsoft.com/office/powerpoint/2010/main" val="251776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563D-0403-44AF-BBCA-7EE196D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1C1F-CC65-46BD-8DBB-AB476C4D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program, open the terminal window and type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endParaRPr lang="en-US" b="1" dirty="0"/>
          </a:p>
          <a:p>
            <a:r>
              <a:rPr lang="en-US" dirty="0"/>
              <a:t>Then check your browser if it </a:t>
            </a:r>
            <a:r>
              <a:rPr lang="en-US"/>
              <a:t>is running or not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3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09C39-E1B1-4056-9C60-ED5DC0B3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4" y="1078173"/>
            <a:ext cx="3002248" cy="3911270"/>
          </a:xfrm>
        </p:spPr>
        <p:txBody>
          <a:bodyPr/>
          <a:lstStyle/>
          <a:p>
            <a:r>
              <a:rPr lang="en-US" dirty="0"/>
              <a:t>Content of the React Application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D1F9E9-7FBD-4BC8-8813-481A84435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0693" y="931102"/>
            <a:ext cx="1834611" cy="5384421"/>
          </a:xfrm>
        </p:spPr>
      </p:pic>
    </p:spTree>
    <p:extLst>
      <p:ext uri="{BB962C8B-B14F-4D97-AF65-F5344CB8AC3E}">
        <p14:creationId xmlns:p14="http://schemas.microsoft.com/office/powerpoint/2010/main" val="23764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E36B-5232-490F-B6B6-64237CE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10F-31AE-4448-B874-3FAEE202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30776" cy="4351338"/>
          </a:xfrm>
        </p:spPr>
        <p:txBody>
          <a:bodyPr/>
          <a:lstStyle/>
          <a:p>
            <a:r>
              <a:rPr lang="en-US" dirty="0"/>
              <a:t>is the core file representing the project. 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A6CE0-D9D2-4E3E-AB4C-B487BAB1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82" y="1028477"/>
            <a:ext cx="4962217" cy="4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18EF-B43F-49F9-AFAF-4D19F7D4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D4B3-06C8-4AB0-96F1-2F211E5C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react and react-</a:t>
            </a:r>
            <a:r>
              <a:rPr lang="en-US" sz="2400" b="1" dirty="0" err="1"/>
              <a:t>dom</a:t>
            </a:r>
            <a:r>
              <a:rPr lang="en-US" sz="2400" b="1" dirty="0"/>
              <a:t> </a:t>
            </a:r>
            <a:r>
              <a:rPr lang="en-US" sz="2400" dirty="0"/>
              <a:t>are core react libraries used to develop web application.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web-vitals </a:t>
            </a:r>
            <a:r>
              <a:rPr lang="en-US" sz="2400" dirty="0"/>
              <a:t>are general library to support application in different browser.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react-scripts </a:t>
            </a:r>
            <a:r>
              <a:rPr lang="en-US" sz="2400" dirty="0"/>
              <a:t>are core react scripts used to build and run application.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@testing-library/jest-dom, @testing-library/react and @testing-library/userevent </a:t>
            </a:r>
            <a:r>
              <a:rPr lang="en-US" sz="2400" dirty="0"/>
              <a:t>are testing </a:t>
            </a:r>
            <a:r>
              <a:rPr lang="en-US" sz="2400" dirty="0" err="1"/>
              <a:t>libary</a:t>
            </a:r>
            <a:r>
              <a:rPr lang="en-US" sz="2400" dirty="0"/>
              <a:t> used to test the application after </a:t>
            </a:r>
            <a:r>
              <a:rPr lang="en-US" sz="2400" dirty="0" err="1"/>
              <a:t>developmen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2017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94A6-86B8-4385-BEC0-F229BCE2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folder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7417-CB9A-4EFD-970C-29C8462C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contains the core file, index.html and other web resources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5288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BEC-D3DD-4AB6-81B4-77CA1D3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folder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252-4492-410D-A45E-8D14C22A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contains the actual code of the application</a:t>
            </a:r>
          </a:p>
          <a:p>
            <a:pPr lvl="1"/>
            <a:r>
              <a:rPr lang="en-US" sz="2000" dirty="0"/>
              <a:t>index.js - entry point of our application</a:t>
            </a:r>
          </a:p>
          <a:p>
            <a:pPr lvl="1"/>
            <a:r>
              <a:rPr lang="en-US" sz="2000" dirty="0"/>
              <a:t>index.css - Used to styles of the entire application</a:t>
            </a:r>
          </a:p>
          <a:p>
            <a:pPr lvl="1"/>
            <a:r>
              <a:rPr lang="en-US" sz="2000" dirty="0"/>
              <a:t>App.js - Root component of our application</a:t>
            </a:r>
          </a:p>
          <a:p>
            <a:pPr lvl="1"/>
            <a:r>
              <a:rPr lang="en-US" sz="2000" dirty="0"/>
              <a:t>App.css - Used to style the App component</a:t>
            </a:r>
          </a:p>
          <a:p>
            <a:pPr lvl="1"/>
            <a:r>
              <a:rPr lang="en-US" sz="2000" dirty="0"/>
              <a:t>App.test.js - Used to write unit test function for our component</a:t>
            </a:r>
          </a:p>
        </p:txBody>
      </p:sp>
    </p:spTree>
    <p:extLst>
      <p:ext uri="{BB962C8B-B14F-4D97-AF65-F5344CB8AC3E}">
        <p14:creationId xmlns:p14="http://schemas.microsoft.com/office/powerpoint/2010/main" val="417596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1D3B-C591-4F7D-9C53-D6750C61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1FCE-C5B7-4FA2-B0A7-7BA6F67C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setupTests.js - Used to setup the testing framework for our application</a:t>
            </a:r>
          </a:p>
          <a:p>
            <a:pPr lvl="1"/>
            <a:r>
              <a:rPr lang="en-US" sz="2400" dirty="0"/>
              <a:t>reportWebVitals.js - Generic web application startup code to support all browsers </a:t>
            </a:r>
          </a:p>
          <a:p>
            <a:pPr lvl="1"/>
            <a:r>
              <a:rPr lang="en-US" sz="2400" dirty="0" err="1"/>
              <a:t>logo.svg</a:t>
            </a:r>
            <a:r>
              <a:rPr lang="en-US" sz="2400" dirty="0"/>
              <a:t> - Logo in SVG format and can be loaded into our application using import keyword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26569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ED64-666E-4C13-9C8F-C7EB3C1E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project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A315-91A7-43F6-A1F5-F87FBEAE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06028" cy="4351338"/>
          </a:xfrm>
        </p:spPr>
        <p:txBody>
          <a:bodyPr/>
          <a:lstStyle/>
          <a:p>
            <a:r>
              <a:rPr lang="en-US" dirty="0"/>
              <a:t>Delete the files that are not needed</a:t>
            </a:r>
          </a:p>
          <a:p>
            <a:r>
              <a:rPr lang="en-US" dirty="0"/>
              <a:t>Use the figure for your reference</a:t>
            </a:r>
          </a:p>
          <a:p>
            <a:r>
              <a:rPr lang="en-US" dirty="0"/>
              <a:t>Create components folder under </a:t>
            </a:r>
            <a:r>
              <a:rPr lang="en-US" dirty="0" err="1"/>
              <a:t>src</a:t>
            </a:r>
            <a:r>
              <a:rPr lang="en-PH" dirty="0"/>
              <a:t>, then add a new File under it and name it Msg.js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48D69-B693-4C0D-A71E-F106CD46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1" y="1705769"/>
            <a:ext cx="2996013" cy="43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A226-9AF4-44A5-8A0A-3583B1F6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Msg.js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E8BCA-1474-453A-BC89-CA6A08B1B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235760"/>
            <a:ext cx="5448300" cy="2886075"/>
          </a:xfrm>
        </p:spPr>
      </p:pic>
    </p:spTree>
    <p:extLst>
      <p:ext uri="{BB962C8B-B14F-4D97-AF65-F5344CB8AC3E}">
        <p14:creationId xmlns:p14="http://schemas.microsoft.com/office/powerpoint/2010/main" val="317648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4071</TotalTime>
  <Words>330</Words>
  <Application>Microsoft Office PowerPoint</Application>
  <PresentationFormat>On-screen Show (4:3)</PresentationFormat>
  <Paragraphs>41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Arno Pro Display</vt:lpstr>
      <vt:lpstr>Calibri</vt:lpstr>
      <vt:lpstr>Tw Cen MT</vt:lpstr>
      <vt:lpstr>Tw Cen MT Condensed</vt:lpstr>
      <vt:lpstr>Wingdings</vt:lpstr>
      <vt:lpstr>Wingdings 3</vt:lpstr>
      <vt:lpstr>Integral</vt:lpstr>
      <vt:lpstr>Lesson 2- </vt:lpstr>
      <vt:lpstr>Content of the React Application</vt:lpstr>
      <vt:lpstr>package.json</vt:lpstr>
      <vt:lpstr>PowerPoint Presentation</vt:lpstr>
      <vt:lpstr>public folder</vt:lpstr>
      <vt:lpstr>src folder</vt:lpstr>
      <vt:lpstr>PowerPoint Presentation</vt:lpstr>
      <vt:lpstr>Modify the project</vt:lpstr>
      <vt:lpstr>Msg.js</vt:lpstr>
      <vt:lpstr>index.html</vt:lpstr>
      <vt:lpstr>index.js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Greeze</cp:lastModifiedBy>
  <cp:revision>65</cp:revision>
  <dcterms:created xsi:type="dcterms:W3CDTF">2019-07-11T00:36:06Z</dcterms:created>
  <dcterms:modified xsi:type="dcterms:W3CDTF">2022-11-08T00:30:32Z</dcterms:modified>
</cp:coreProperties>
</file>