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1199" cy="61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7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1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83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67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0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50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0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6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5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7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0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7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5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1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6135-EE68-4DD8-A0A4-5D7192798314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1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8880" y="473237"/>
            <a:ext cx="78946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Fundación Centro Colombiano de Estudios </a:t>
            </a:r>
            <a:r>
              <a:rPr lang="es-CO" dirty="0" smtClean="0"/>
              <a:t>Profesionales</a:t>
            </a:r>
          </a:p>
          <a:p>
            <a:pPr algn="ctr"/>
            <a:r>
              <a:rPr lang="es-CO" dirty="0" smtClean="0"/>
              <a:t>FCECEP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27196" y="1793086"/>
            <a:ext cx="789467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Integrantes:</a:t>
            </a:r>
          </a:p>
          <a:p>
            <a:pPr algn="ctr"/>
            <a:r>
              <a:rPr lang="es-CO" dirty="0" smtClean="0"/>
              <a:t>Oscar Roa</a:t>
            </a:r>
          </a:p>
          <a:p>
            <a:pPr algn="ctr"/>
            <a:r>
              <a:rPr lang="es-CO" dirty="0" smtClean="0"/>
              <a:t>Sebastian Montoya</a:t>
            </a:r>
          </a:p>
          <a:p>
            <a:pPr algn="ctr"/>
            <a:r>
              <a:rPr lang="es-CO" dirty="0" err="1" smtClean="0"/>
              <a:t>Farid</a:t>
            </a:r>
            <a:r>
              <a:rPr lang="es-CO" dirty="0" smtClean="0"/>
              <a:t> agregar nombre</a:t>
            </a:r>
          </a:p>
          <a:p>
            <a:pPr algn="ctr"/>
            <a:r>
              <a:rPr lang="es-CO" dirty="0" smtClean="0"/>
              <a:t>Joseph Pizza</a:t>
            </a:r>
          </a:p>
          <a:p>
            <a:pPr algn="ctr"/>
            <a:r>
              <a:rPr lang="es-CO" dirty="0" smtClean="0"/>
              <a:t>Juan Miguel Mayor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146174" y="3939920"/>
            <a:ext cx="78946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Tema:</a:t>
            </a:r>
          </a:p>
          <a:p>
            <a:pPr algn="ctr"/>
            <a:r>
              <a:rPr lang="es-CO" dirty="0" smtClean="0"/>
              <a:t>GIT HUB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138880" y="5371267"/>
            <a:ext cx="78946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FACULTAD DE INGENIERIA</a:t>
            </a:r>
          </a:p>
          <a:p>
            <a:pPr algn="ctr"/>
            <a:r>
              <a:rPr lang="es-CO" dirty="0" smtClean="0"/>
              <a:t>TECNOLOGIA DE SISTEMAS DE INFORMACIÓN</a:t>
            </a:r>
          </a:p>
          <a:p>
            <a:pPr algn="ctr"/>
            <a:r>
              <a:rPr lang="es-CO" dirty="0" smtClean="0"/>
              <a:t>2017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0896" y="3121936"/>
            <a:ext cx="32435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dirty="0"/>
              <a:t>Fundamentos de </a:t>
            </a:r>
            <a:r>
              <a:rPr lang="es-CO" dirty="0" err="1"/>
              <a:t>Git</a:t>
            </a:r>
            <a:endParaRPr lang="es-CO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20896" y="3673796"/>
            <a:ext cx="9241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E</a:t>
            </a:r>
            <a:r>
              <a:rPr lang="es-CO" sz="1600" dirty="0" smtClean="0"/>
              <a:t>ntonces</a:t>
            </a:r>
            <a:r>
              <a:rPr lang="es-CO" sz="1600" dirty="0"/>
              <a:t>, ¿qué es </a:t>
            </a:r>
            <a:r>
              <a:rPr lang="es-CO" sz="1600" dirty="0" err="1"/>
              <a:t>Git</a:t>
            </a:r>
            <a:r>
              <a:rPr lang="es-CO" sz="1600" dirty="0"/>
              <a:t> en pocas palabras? Es muy importante asimilar esta sección, porque si entiendes lo que es </a:t>
            </a:r>
            <a:r>
              <a:rPr lang="es-CO" sz="1600" dirty="0" err="1"/>
              <a:t>Git</a:t>
            </a:r>
            <a:r>
              <a:rPr lang="es-CO" sz="1600" dirty="0"/>
              <a:t> y los fundamentos de cómo funciona, probablemente te sea mucho más fácil usar </a:t>
            </a:r>
            <a:r>
              <a:rPr lang="es-CO" sz="1600" dirty="0" err="1"/>
              <a:t>Git</a:t>
            </a:r>
            <a:r>
              <a:rPr lang="es-CO" sz="1600" dirty="0"/>
              <a:t> de manera eficaz. A medida que aprendas </a:t>
            </a:r>
            <a:r>
              <a:rPr lang="es-CO" sz="1600" dirty="0" err="1"/>
              <a:t>Git</a:t>
            </a:r>
            <a:r>
              <a:rPr lang="es-CO" sz="1600" dirty="0"/>
              <a:t>, intenta olvidar todo lo que puedas saber sobre otros </a:t>
            </a:r>
            <a:r>
              <a:rPr lang="es-CO" sz="1600" dirty="0" err="1"/>
              <a:t>VCSs</a:t>
            </a:r>
            <a:r>
              <a:rPr lang="es-CO" sz="1600" dirty="0"/>
              <a:t>, como </a:t>
            </a:r>
            <a:r>
              <a:rPr lang="es-CO" sz="1600" dirty="0" err="1"/>
              <a:t>Subversion</a:t>
            </a:r>
            <a:r>
              <a:rPr lang="es-CO" sz="1600" dirty="0"/>
              <a:t> y </a:t>
            </a:r>
            <a:r>
              <a:rPr lang="es-CO" sz="1600" dirty="0" err="1"/>
              <a:t>Perforce</a:t>
            </a:r>
            <a:r>
              <a:rPr lang="es-CO" sz="1600" dirty="0"/>
              <a:t>; hacerlo te ayudará a evitar confusiones sutiles a la hora de utilizar la herramienta. </a:t>
            </a:r>
            <a:r>
              <a:rPr lang="es-CO" sz="1600" dirty="0" err="1"/>
              <a:t>Git</a:t>
            </a:r>
            <a:r>
              <a:rPr lang="es-CO" sz="1600" dirty="0"/>
              <a:t> almacena y modela la información de forma muy diferente a esos otros sistemas, a pesar de que su interfaz sea bastante similar; comprender esas diferencias evitará que te confundas a la hora de </a:t>
            </a:r>
            <a:r>
              <a:rPr lang="es-CO" sz="1600" dirty="0" smtClean="0"/>
              <a:t>usarlo.</a:t>
            </a:r>
            <a:endParaRPr lang="es-CO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6435" y="258512"/>
            <a:ext cx="32435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dirty="0" smtClean="0"/>
              <a:t>¿Qué es </a:t>
            </a:r>
            <a:r>
              <a:rPr lang="es-CO" dirty="0" err="1" smtClean="0"/>
              <a:t>git</a:t>
            </a:r>
            <a:r>
              <a:rPr lang="es-CO" dirty="0" smtClean="0"/>
              <a:t>?</a:t>
            </a:r>
            <a:endParaRPr lang="es-CO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220895" y="810372"/>
            <a:ext cx="9241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 smtClean="0"/>
              <a:t>Git</a:t>
            </a:r>
            <a:r>
              <a:rPr lang="es-CO" sz="1600" dirty="0" smtClean="0"/>
              <a:t> es </a:t>
            </a:r>
            <a:r>
              <a:rPr lang="es-CO" sz="1600" dirty="0"/>
              <a:t>un software de control de versiones diseñado por </a:t>
            </a:r>
            <a:r>
              <a:rPr lang="es-CO" sz="1600" dirty="0" err="1"/>
              <a:t>Linus</a:t>
            </a:r>
            <a:r>
              <a:rPr lang="es-CO" sz="1600" dirty="0"/>
              <a:t> </a:t>
            </a:r>
            <a:r>
              <a:rPr lang="es-CO" sz="1600" dirty="0" err="1"/>
              <a:t>Torvalds</a:t>
            </a:r>
            <a:r>
              <a:rPr lang="es-CO" sz="1600" dirty="0"/>
              <a:t>, pensando en la eficiencia y la confiabilidad del mantenimiento de versiones de aplicaciones cuando éstas tienen un gran número de archivos de código fuente. Al principio, </a:t>
            </a:r>
            <a:r>
              <a:rPr lang="es-CO" sz="1600" dirty="0" err="1"/>
              <a:t>Git</a:t>
            </a:r>
            <a:r>
              <a:rPr lang="es-CO" sz="1600" dirty="0"/>
              <a:t> se pensó como un motor de bajo nivel sobre el cual otros pudieran escribir la interfaz de usuario o </a:t>
            </a:r>
            <a:r>
              <a:rPr lang="es-CO" sz="1600" dirty="0" err="1"/>
              <a:t>front</a:t>
            </a:r>
            <a:r>
              <a:rPr lang="es-CO" sz="1600" dirty="0"/>
              <a:t> </a:t>
            </a:r>
            <a:r>
              <a:rPr lang="es-CO" sz="1600" dirty="0" err="1"/>
              <a:t>end</a:t>
            </a:r>
            <a:r>
              <a:rPr lang="es-CO" sz="1600" dirty="0"/>
              <a:t> como Cogito o </a:t>
            </a:r>
            <a:r>
              <a:rPr lang="es-CO" sz="1600" dirty="0" err="1"/>
              <a:t>StGIT</a:t>
            </a:r>
            <a:r>
              <a:rPr lang="es-CO" sz="1600" dirty="0"/>
              <a:t>. </a:t>
            </a:r>
            <a:r>
              <a:rPr lang="es-CO" sz="1600" dirty="0" smtClean="0"/>
              <a:t> </a:t>
            </a:r>
            <a:r>
              <a:rPr lang="es-CO" sz="1600" dirty="0"/>
              <a:t>Sin embargo, </a:t>
            </a:r>
            <a:r>
              <a:rPr lang="es-CO" sz="1600" dirty="0" err="1"/>
              <a:t>Git</a:t>
            </a:r>
            <a:r>
              <a:rPr lang="es-CO" sz="1600" dirty="0"/>
              <a:t> se ha convertido desde entonces en un sistema de control de versiones con funcionalidad plena. </a:t>
            </a:r>
            <a:r>
              <a:rPr lang="es-CO" sz="1600" dirty="0" smtClean="0"/>
              <a:t>Hay </a:t>
            </a:r>
            <a:r>
              <a:rPr lang="es-CO" sz="1600" dirty="0"/>
              <a:t>algunos proyectos de mucha relevancia que ya usan </a:t>
            </a:r>
            <a:r>
              <a:rPr lang="es-CO" sz="1600" dirty="0" err="1"/>
              <a:t>Git</a:t>
            </a:r>
            <a:r>
              <a:rPr lang="es-CO" sz="1600" dirty="0"/>
              <a:t>, en particular, el grupo de programación del núcleo Linux.</a:t>
            </a:r>
          </a:p>
        </p:txBody>
      </p:sp>
    </p:spTree>
    <p:extLst>
      <p:ext uri="{BB962C8B-B14F-4D97-AF65-F5344CB8AC3E}">
        <p14:creationId xmlns:p14="http://schemas.microsoft.com/office/powerpoint/2010/main" val="27347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697" y="307851"/>
            <a:ext cx="32435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dirty="0"/>
              <a:t>Instantáneas, no diferencias</a:t>
            </a:r>
            <a:endParaRPr lang="es-CO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22161" y="858642"/>
            <a:ext cx="92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La principal diferencia entre </a:t>
            </a:r>
            <a:r>
              <a:rPr lang="es-CO" sz="1600" dirty="0" err="1"/>
              <a:t>Git</a:t>
            </a:r>
            <a:r>
              <a:rPr lang="es-CO" sz="1600" dirty="0"/>
              <a:t> y cualquier otro VCS (</a:t>
            </a:r>
            <a:r>
              <a:rPr lang="es-CO" sz="1600" dirty="0" err="1"/>
              <a:t>Subversion</a:t>
            </a:r>
            <a:r>
              <a:rPr lang="es-CO" sz="1600" dirty="0"/>
              <a:t> y compañía incluidos) es cómo </a:t>
            </a:r>
            <a:r>
              <a:rPr lang="es-CO" sz="1600" dirty="0" err="1"/>
              <a:t>Git</a:t>
            </a:r>
            <a:r>
              <a:rPr lang="es-CO" sz="1600" dirty="0"/>
              <a:t> modela sus datos. Conceptualmente, la mayoría de los demás sistemas almacenan la información como una lista de cambios en los archivos. Estos sistemas (CVS, </a:t>
            </a:r>
            <a:r>
              <a:rPr lang="es-CO" sz="1600" dirty="0" err="1"/>
              <a:t>Subversion</a:t>
            </a:r>
            <a:r>
              <a:rPr lang="es-CO" sz="1600" dirty="0"/>
              <a:t>, </a:t>
            </a:r>
            <a:r>
              <a:rPr lang="es-CO" sz="1600" dirty="0" err="1"/>
              <a:t>Perforce</a:t>
            </a:r>
            <a:r>
              <a:rPr lang="es-CO" sz="1600" dirty="0"/>
              <a:t>, </a:t>
            </a:r>
            <a:r>
              <a:rPr lang="es-CO" sz="1600" dirty="0" err="1"/>
              <a:t>Bazaar</a:t>
            </a:r>
            <a:r>
              <a:rPr lang="es-CO" sz="1600" dirty="0"/>
              <a:t>, etc.) modelan la información que almacenan como un conjunto de archivos y las modificaciones hechas sobre cada uno de ellos a lo largo del tiempo, como ilustra la Figura </a:t>
            </a:r>
            <a:r>
              <a:rPr lang="es-CO" sz="1600" dirty="0" smtClean="0"/>
              <a:t>.</a:t>
            </a:r>
            <a:endParaRPr lang="es-CO" sz="1600" dirty="0"/>
          </a:p>
        </p:txBody>
      </p:sp>
      <p:pic>
        <p:nvPicPr>
          <p:cNvPr id="1026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73" y="2363857"/>
            <a:ext cx="6887733" cy="3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9697" y="552647"/>
            <a:ext cx="9241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/>
              <a:t>Git</a:t>
            </a:r>
            <a:r>
              <a:rPr lang="es-CO" sz="1600" dirty="0"/>
              <a:t> no modela ni almacena sus datos de este modo. En cambio, </a:t>
            </a:r>
            <a:r>
              <a:rPr lang="es-CO" sz="1600" dirty="0" err="1"/>
              <a:t>Git</a:t>
            </a:r>
            <a:r>
              <a:rPr lang="es-CO" sz="1600" dirty="0"/>
              <a:t> modela sus datos más como un conjunto de instantáneas de un mini sistema de archivos. Cada vez que confirmas un cambio, o guardas el estado de tu proyecto en </a:t>
            </a:r>
            <a:r>
              <a:rPr lang="es-CO" sz="1600" dirty="0" err="1"/>
              <a:t>Git</a:t>
            </a:r>
            <a:r>
              <a:rPr lang="es-CO" sz="1600" dirty="0"/>
              <a:t>, él básicamente hace una foto del aspecto de todos tus archivos en ese momento, y guarda una referencia a esa instantánea. Para ser eficiente, si los archivos no se han modificado, </a:t>
            </a:r>
            <a:r>
              <a:rPr lang="es-CO" sz="1600" dirty="0" err="1"/>
              <a:t>Git</a:t>
            </a:r>
            <a:r>
              <a:rPr lang="es-CO" sz="1600" dirty="0"/>
              <a:t> no almacena el archivo de nuevo, sólo un enlace al archivo anterior idéntico que ya tiene </a:t>
            </a:r>
          </a:p>
        </p:txBody>
      </p:sp>
      <p:pic>
        <p:nvPicPr>
          <p:cNvPr id="2050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98" y="2327418"/>
            <a:ext cx="6497846" cy="28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460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Miguel Mayor</dc:creator>
  <cp:lastModifiedBy>Juan Miguel Mayor</cp:lastModifiedBy>
  <cp:revision>5</cp:revision>
  <dcterms:created xsi:type="dcterms:W3CDTF">2017-11-13T16:24:44Z</dcterms:created>
  <dcterms:modified xsi:type="dcterms:W3CDTF">2017-11-17T19:24:35Z</dcterms:modified>
</cp:coreProperties>
</file>