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1199" cy="611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71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19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83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67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0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50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60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67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51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47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0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87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51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5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5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41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6135-EE68-4DD8-A0A4-5D7192798314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BFC486-D356-4C3F-958B-5B0B351A24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17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38880" y="473237"/>
            <a:ext cx="78946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/>
              <a:t>Fundación Centro Colombiano de Estudios </a:t>
            </a:r>
            <a:r>
              <a:rPr lang="es-CO" dirty="0" smtClean="0"/>
              <a:t>Profesionales</a:t>
            </a:r>
          </a:p>
          <a:p>
            <a:pPr algn="ctr"/>
            <a:r>
              <a:rPr lang="es-CO" dirty="0" smtClean="0"/>
              <a:t>FCECEP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127196" y="1793086"/>
            <a:ext cx="789467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 smtClean="0"/>
              <a:t>Integrantes:</a:t>
            </a:r>
          </a:p>
          <a:p>
            <a:pPr algn="ctr"/>
            <a:r>
              <a:rPr lang="es-CO" dirty="0" smtClean="0"/>
              <a:t>Oscar Roa</a:t>
            </a:r>
          </a:p>
          <a:p>
            <a:pPr algn="ctr"/>
            <a:r>
              <a:rPr lang="es-CO" dirty="0" smtClean="0"/>
              <a:t>Sebastian Montoya</a:t>
            </a:r>
          </a:p>
          <a:p>
            <a:pPr algn="ctr"/>
            <a:r>
              <a:rPr lang="es-CO" dirty="0" err="1" smtClean="0"/>
              <a:t>Farid</a:t>
            </a:r>
            <a:r>
              <a:rPr lang="es-CO" dirty="0" smtClean="0"/>
              <a:t> agregar nombre</a:t>
            </a:r>
          </a:p>
          <a:p>
            <a:pPr algn="ctr"/>
            <a:r>
              <a:rPr lang="es-CO" dirty="0" smtClean="0"/>
              <a:t>Joseph Pizza</a:t>
            </a:r>
          </a:p>
          <a:p>
            <a:pPr algn="ctr"/>
            <a:r>
              <a:rPr lang="es-CO" dirty="0" smtClean="0"/>
              <a:t>Juan Miguel Mayor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146174" y="3939920"/>
            <a:ext cx="78946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 smtClean="0"/>
              <a:t>Tema:</a:t>
            </a:r>
          </a:p>
          <a:p>
            <a:pPr algn="ctr"/>
            <a:r>
              <a:rPr lang="es-CO" dirty="0" smtClean="0"/>
              <a:t>GIT HUB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138880" y="5371267"/>
            <a:ext cx="78946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 smtClean="0"/>
              <a:t>FACULTAD DE INGENIERIA</a:t>
            </a:r>
          </a:p>
          <a:p>
            <a:pPr algn="ctr"/>
            <a:r>
              <a:rPr lang="es-CO" dirty="0" smtClean="0"/>
              <a:t>TECNOLOGIA DE SISTEMAS DE INFORMACIÓN</a:t>
            </a:r>
          </a:p>
          <a:p>
            <a:pPr algn="ctr"/>
            <a:r>
              <a:rPr lang="es-CO" dirty="0" smtClean="0"/>
              <a:t>2017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40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9697" y="429180"/>
            <a:ext cx="32435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dirty="0" smtClean="0"/>
              <a:t>¿ Qué es </a:t>
            </a:r>
            <a:r>
              <a:rPr lang="es-CO" dirty="0" err="1" smtClean="0"/>
              <a:t>git</a:t>
            </a:r>
            <a:r>
              <a:rPr lang="es-CO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47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39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Miguel Mayor</dc:creator>
  <cp:lastModifiedBy>Juan Miguel Mayor</cp:lastModifiedBy>
  <cp:revision>3</cp:revision>
  <dcterms:created xsi:type="dcterms:W3CDTF">2017-11-13T16:24:44Z</dcterms:created>
  <dcterms:modified xsi:type="dcterms:W3CDTF">2017-11-13T16:36:40Z</dcterms:modified>
</cp:coreProperties>
</file>