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Data!$G$2</c:f>
              <c:strCache>
                <c:ptCount val="1"/>
                <c:pt idx="0">
                  <c:v>Site Visitors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Data!$A$3:$A$548</c:f>
              <c:numCache>
                <c:formatCode>m/d/yyyy</c:formatCode>
                <c:ptCount val="546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</c:numCache>
            </c:numRef>
          </c:cat>
          <c:val>
            <c:numRef>
              <c:f>Data!$G$3:$G$548</c:f>
              <c:numCache>
                <c:formatCode>#,##0</c:formatCode>
                <c:ptCount val="546"/>
                <c:pt idx="0">
                  <c:v>29200</c:v>
                </c:pt>
                <c:pt idx="1">
                  <c:v>28500</c:v>
                </c:pt>
                <c:pt idx="2">
                  <c:v>27000</c:v>
                </c:pt>
                <c:pt idx="3">
                  <c:v>22100</c:v>
                </c:pt>
                <c:pt idx="4">
                  <c:v>22400</c:v>
                </c:pt>
                <c:pt idx="5">
                  <c:v>26600</c:v>
                </c:pt>
                <c:pt idx="6">
                  <c:v>26000</c:v>
                </c:pt>
                <c:pt idx="7">
                  <c:v>28800</c:v>
                </c:pt>
                <c:pt idx="8">
                  <c:v>25400</c:v>
                </c:pt>
                <c:pt idx="9">
                  <c:v>26700</c:v>
                </c:pt>
                <c:pt idx="10">
                  <c:v>23100</c:v>
                </c:pt>
                <c:pt idx="11">
                  <c:v>25700</c:v>
                </c:pt>
                <c:pt idx="12">
                  <c:v>33500</c:v>
                </c:pt>
                <c:pt idx="13">
                  <c:v>25400</c:v>
                </c:pt>
                <c:pt idx="14">
                  <c:v>34500</c:v>
                </c:pt>
                <c:pt idx="15">
                  <c:v>33500</c:v>
                </c:pt>
                <c:pt idx="16">
                  <c:v>33600</c:v>
                </c:pt>
                <c:pt idx="17">
                  <c:v>40200</c:v>
                </c:pt>
                <c:pt idx="18">
                  <c:v>17500</c:v>
                </c:pt>
                <c:pt idx="19">
                  <c:v>27700</c:v>
                </c:pt>
                <c:pt idx="20">
                  <c:v>24700</c:v>
                </c:pt>
                <c:pt idx="21">
                  <c:v>25600</c:v>
                </c:pt>
                <c:pt idx="22">
                  <c:v>27500</c:v>
                </c:pt>
                <c:pt idx="23">
                  <c:v>25500</c:v>
                </c:pt>
                <c:pt idx="24">
                  <c:v>21900</c:v>
                </c:pt>
                <c:pt idx="25">
                  <c:v>23400</c:v>
                </c:pt>
                <c:pt idx="26">
                  <c:v>39700</c:v>
                </c:pt>
                <c:pt idx="27">
                  <c:v>55300</c:v>
                </c:pt>
                <c:pt idx="28">
                  <c:v>57000</c:v>
                </c:pt>
                <c:pt idx="29">
                  <c:v>56900</c:v>
                </c:pt>
                <c:pt idx="30">
                  <c:v>54200</c:v>
                </c:pt>
                <c:pt idx="31">
                  <c:v>30100</c:v>
                </c:pt>
                <c:pt idx="32">
                  <c:v>25600</c:v>
                </c:pt>
                <c:pt idx="33">
                  <c:v>37800</c:v>
                </c:pt>
                <c:pt idx="34">
                  <c:v>33600</c:v>
                </c:pt>
                <c:pt idx="35">
                  <c:v>29800</c:v>
                </c:pt>
                <c:pt idx="36">
                  <c:v>30000</c:v>
                </c:pt>
                <c:pt idx="37">
                  <c:v>25400</c:v>
                </c:pt>
                <c:pt idx="38">
                  <c:v>24000</c:v>
                </c:pt>
                <c:pt idx="39">
                  <c:v>20800</c:v>
                </c:pt>
                <c:pt idx="40">
                  <c:v>28800</c:v>
                </c:pt>
                <c:pt idx="41">
                  <c:v>28400</c:v>
                </c:pt>
                <c:pt idx="42">
                  <c:v>31400</c:v>
                </c:pt>
                <c:pt idx="43">
                  <c:v>33200</c:v>
                </c:pt>
                <c:pt idx="44">
                  <c:v>29800</c:v>
                </c:pt>
                <c:pt idx="45">
                  <c:v>25400</c:v>
                </c:pt>
                <c:pt idx="46">
                  <c:v>30200</c:v>
                </c:pt>
                <c:pt idx="47">
                  <c:v>24700</c:v>
                </c:pt>
                <c:pt idx="48">
                  <c:v>35400</c:v>
                </c:pt>
                <c:pt idx="49">
                  <c:v>36000</c:v>
                </c:pt>
                <c:pt idx="50">
                  <c:v>32300</c:v>
                </c:pt>
                <c:pt idx="51">
                  <c:v>33000</c:v>
                </c:pt>
                <c:pt idx="52">
                  <c:v>31200</c:v>
                </c:pt>
                <c:pt idx="53">
                  <c:v>27900</c:v>
                </c:pt>
                <c:pt idx="54">
                  <c:v>38400</c:v>
                </c:pt>
                <c:pt idx="55">
                  <c:v>37400</c:v>
                </c:pt>
                <c:pt idx="56">
                  <c:v>35400</c:v>
                </c:pt>
                <c:pt idx="57">
                  <c:v>37500</c:v>
                </c:pt>
                <c:pt idx="58">
                  <c:v>35000</c:v>
                </c:pt>
                <c:pt idx="59">
                  <c:v>25300</c:v>
                </c:pt>
                <c:pt idx="60">
                  <c:v>31200</c:v>
                </c:pt>
                <c:pt idx="61">
                  <c:v>34300</c:v>
                </c:pt>
                <c:pt idx="62">
                  <c:v>26300</c:v>
                </c:pt>
                <c:pt idx="63">
                  <c:v>26500</c:v>
                </c:pt>
                <c:pt idx="64">
                  <c:v>28800</c:v>
                </c:pt>
                <c:pt idx="65">
                  <c:v>24200</c:v>
                </c:pt>
                <c:pt idx="66">
                  <c:v>50100</c:v>
                </c:pt>
                <c:pt idx="67">
                  <c:v>18800</c:v>
                </c:pt>
                <c:pt idx="68">
                  <c:v>24000</c:v>
                </c:pt>
                <c:pt idx="69">
                  <c:v>28400</c:v>
                </c:pt>
                <c:pt idx="70">
                  <c:v>26600</c:v>
                </c:pt>
                <c:pt idx="71">
                  <c:v>28300</c:v>
                </c:pt>
                <c:pt idx="72">
                  <c:v>24700</c:v>
                </c:pt>
                <c:pt idx="73">
                  <c:v>70400</c:v>
                </c:pt>
                <c:pt idx="74">
                  <c:v>19300</c:v>
                </c:pt>
                <c:pt idx="75">
                  <c:v>28200</c:v>
                </c:pt>
                <c:pt idx="76">
                  <c:v>26700</c:v>
                </c:pt>
                <c:pt idx="77">
                  <c:v>36300</c:v>
                </c:pt>
                <c:pt idx="78">
                  <c:v>38200</c:v>
                </c:pt>
                <c:pt idx="79">
                  <c:v>39000</c:v>
                </c:pt>
                <c:pt idx="80">
                  <c:v>35700</c:v>
                </c:pt>
                <c:pt idx="81">
                  <c:v>35800</c:v>
                </c:pt>
                <c:pt idx="82">
                  <c:v>44000</c:v>
                </c:pt>
                <c:pt idx="83">
                  <c:v>46100</c:v>
                </c:pt>
                <c:pt idx="84">
                  <c:v>46000</c:v>
                </c:pt>
                <c:pt idx="85">
                  <c:v>44600</c:v>
                </c:pt>
                <c:pt idx="86">
                  <c:v>52900</c:v>
                </c:pt>
                <c:pt idx="87">
                  <c:v>64000</c:v>
                </c:pt>
                <c:pt idx="88">
                  <c:v>66200</c:v>
                </c:pt>
                <c:pt idx="89">
                  <c:v>60200</c:v>
                </c:pt>
                <c:pt idx="90">
                  <c:v>27400</c:v>
                </c:pt>
                <c:pt idx="91">
                  <c:v>24400</c:v>
                </c:pt>
                <c:pt idx="92">
                  <c:v>22300</c:v>
                </c:pt>
                <c:pt idx="93">
                  <c:v>20000</c:v>
                </c:pt>
                <c:pt idx="94">
                  <c:v>16100</c:v>
                </c:pt>
                <c:pt idx="95">
                  <c:v>15300</c:v>
                </c:pt>
                <c:pt idx="96">
                  <c:v>19100</c:v>
                </c:pt>
                <c:pt idx="97">
                  <c:v>20100</c:v>
                </c:pt>
                <c:pt idx="98">
                  <c:v>18500</c:v>
                </c:pt>
                <c:pt idx="99">
                  <c:v>19800</c:v>
                </c:pt>
                <c:pt idx="100">
                  <c:v>18000</c:v>
                </c:pt>
                <c:pt idx="101">
                  <c:v>13800</c:v>
                </c:pt>
                <c:pt idx="102">
                  <c:v>13600</c:v>
                </c:pt>
                <c:pt idx="103">
                  <c:v>18100</c:v>
                </c:pt>
                <c:pt idx="104">
                  <c:v>19800</c:v>
                </c:pt>
                <c:pt idx="105">
                  <c:v>20300</c:v>
                </c:pt>
                <c:pt idx="106">
                  <c:v>21300</c:v>
                </c:pt>
                <c:pt idx="107">
                  <c:v>18300</c:v>
                </c:pt>
                <c:pt idx="108">
                  <c:v>16300</c:v>
                </c:pt>
                <c:pt idx="109">
                  <c:v>17000</c:v>
                </c:pt>
                <c:pt idx="110">
                  <c:v>20500</c:v>
                </c:pt>
                <c:pt idx="111">
                  <c:v>24300</c:v>
                </c:pt>
                <c:pt idx="112">
                  <c:v>20700</c:v>
                </c:pt>
                <c:pt idx="113">
                  <c:v>25800</c:v>
                </c:pt>
                <c:pt idx="114">
                  <c:v>23500</c:v>
                </c:pt>
                <c:pt idx="115">
                  <c:v>19400</c:v>
                </c:pt>
                <c:pt idx="116">
                  <c:v>20700</c:v>
                </c:pt>
                <c:pt idx="117">
                  <c:v>25400</c:v>
                </c:pt>
                <c:pt idx="118">
                  <c:v>25300</c:v>
                </c:pt>
                <c:pt idx="119">
                  <c:v>21700</c:v>
                </c:pt>
                <c:pt idx="120">
                  <c:v>18700</c:v>
                </c:pt>
                <c:pt idx="121">
                  <c:v>17600</c:v>
                </c:pt>
                <c:pt idx="122">
                  <c:v>14100</c:v>
                </c:pt>
                <c:pt idx="123">
                  <c:v>14200</c:v>
                </c:pt>
                <c:pt idx="124">
                  <c:v>18400</c:v>
                </c:pt>
                <c:pt idx="125">
                  <c:v>19800</c:v>
                </c:pt>
                <c:pt idx="126">
                  <c:v>19400</c:v>
                </c:pt>
                <c:pt idx="127">
                  <c:v>18500</c:v>
                </c:pt>
                <c:pt idx="128">
                  <c:v>16600</c:v>
                </c:pt>
                <c:pt idx="129">
                  <c:v>14500</c:v>
                </c:pt>
                <c:pt idx="130">
                  <c:v>12700</c:v>
                </c:pt>
                <c:pt idx="131">
                  <c:v>18500</c:v>
                </c:pt>
                <c:pt idx="132">
                  <c:v>19900</c:v>
                </c:pt>
                <c:pt idx="133">
                  <c:v>20600</c:v>
                </c:pt>
                <c:pt idx="134">
                  <c:v>19300</c:v>
                </c:pt>
                <c:pt idx="135">
                  <c:v>18000</c:v>
                </c:pt>
                <c:pt idx="136">
                  <c:v>14100</c:v>
                </c:pt>
                <c:pt idx="137">
                  <c:v>15300</c:v>
                </c:pt>
                <c:pt idx="138">
                  <c:v>18800</c:v>
                </c:pt>
                <c:pt idx="139">
                  <c:v>19100</c:v>
                </c:pt>
                <c:pt idx="140">
                  <c:v>19300</c:v>
                </c:pt>
                <c:pt idx="141">
                  <c:v>18300</c:v>
                </c:pt>
                <c:pt idx="142">
                  <c:v>19000</c:v>
                </c:pt>
                <c:pt idx="143">
                  <c:v>14300</c:v>
                </c:pt>
                <c:pt idx="144">
                  <c:v>14000</c:v>
                </c:pt>
                <c:pt idx="145">
                  <c:v>14700</c:v>
                </c:pt>
                <c:pt idx="146">
                  <c:v>20100</c:v>
                </c:pt>
                <c:pt idx="147">
                  <c:v>20300</c:v>
                </c:pt>
                <c:pt idx="148">
                  <c:v>20000</c:v>
                </c:pt>
                <c:pt idx="149">
                  <c:v>20400</c:v>
                </c:pt>
                <c:pt idx="150">
                  <c:v>16400</c:v>
                </c:pt>
                <c:pt idx="151">
                  <c:v>14600</c:v>
                </c:pt>
                <c:pt idx="152">
                  <c:v>20300</c:v>
                </c:pt>
                <c:pt idx="153">
                  <c:v>18800</c:v>
                </c:pt>
                <c:pt idx="154">
                  <c:v>19100</c:v>
                </c:pt>
                <c:pt idx="155">
                  <c:v>18700</c:v>
                </c:pt>
                <c:pt idx="156">
                  <c:v>17400</c:v>
                </c:pt>
                <c:pt idx="157">
                  <c:v>13900</c:v>
                </c:pt>
                <c:pt idx="158">
                  <c:v>15500</c:v>
                </c:pt>
                <c:pt idx="159">
                  <c:v>17500</c:v>
                </c:pt>
                <c:pt idx="160">
                  <c:v>20200</c:v>
                </c:pt>
                <c:pt idx="161">
                  <c:v>17800</c:v>
                </c:pt>
                <c:pt idx="162">
                  <c:v>16800</c:v>
                </c:pt>
                <c:pt idx="163">
                  <c:v>14400</c:v>
                </c:pt>
                <c:pt idx="164">
                  <c:v>14900</c:v>
                </c:pt>
                <c:pt idx="165">
                  <c:v>11000</c:v>
                </c:pt>
                <c:pt idx="166">
                  <c:v>17700</c:v>
                </c:pt>
                <c:pt idx="167">
                  <c:v>17500</c:v>
                </c:pt>
                <c:pt idx="168">
                  <c:v>16400</c:v>
                </c:pt>
                <c:pt idx="169">
                  <c:v>17000</c:v>
                </c:pt>
                <c:pt idx="170">
                  <c:v>16100</c:v>
                </c:pt>
                <c:pt idx="171">
                  <c:v>11900</c:v>
                </c:pt>
                <c:pt idx="172">
                  <c:v>13400</c:v>
                </c:pt>
                <c:pt idx="173">
                  <c:v>15700</c:v>
                </c:pt>
                <c:pt idx="174">
                  <c:v>16200</c:v>
                </c:pt>
                <c:pt idx="175">
                  <c:v>15100</c:v>
                </c:pt>
                <c:pt idx="176">
                  <c:v>13000</c:v>
                </c:pt>
                <c:pt idx="177">
                  <c:v>14000</c:v>
                </c:pt>
                <c:pt idx="178">
                  <c:v>11200</c:v>
                </c:pt>
                <c:pt idx="179">
                  <c:v>11200</c:v>
                </c:pt>
                <c:pt idx="180">
                  <c:v>14100</c:v>
                </c:pt>
                <c:pt idx="181">
                  <c:v>9800</c:v>
                </c:pt>
                <c:pt idx="182">
                  <c:v>9500</c:v>
                </c:pt>
                <c:pt idx="183">
                  <c:v>8800</c:v>
                </c:pt>
                <c:pt idx="184">
                  <c:v>5200</c:v>
                </c:pt>
                <c:pt idx="185">
                  <c:v>5300</c:v>
                </c:pt>
                <c:pt idx="186">
                  <c:v>5600</c:v>
                </c:pt>
                <c:pt idx="187">
                  <c:v>12100</c:v>
                </c:pt>
                <c:pt idx="188">
                  <c:v>14900</c:v>
                </c:pt>
                <c:pt idx="189">
                  <c:v>14400</c:v>
                </c:pt>
                <c:pt idx="190">
                  <c:v>14400</c:v>
                </c:pt>
                <c:pt idx="191">
                  <c:v>13100</c:v>
                </c:pt>
                <c:pt idx="192">
                  <c:v>10700</c:v>
                </c:pt>
                <c:pt idx="193">
                  <c:v>10400</c:v>
                </c:pt>
                <c:pt idx="194">
                  <c:v>15400</c:v>
                </c:pt>
                <c:pt idx="195">
                  <c:v>15500</c:v>
                </c:pt>
                <c:pt idx="196">
                  <c:v>15900</c:v>
                </c:pt>
                <c:pt idx="197">
                  <c:v>15800</c:v>
                </c:pt>
                <c:pt idx="198">
                  <c:v>12700</c:v>
                </c:pt>
                <c:pt idx="199">
                  <c:v>11500</c:v>
                </c:pt>
                <c:pt idx="200">
                  <c:v>11100</c:v>
                </c:pt>
                <c:pt idx="201">
                  <c:v>16500</c:v>
                </c:pt>
                <c:pt idx="202">
                  <c:v>17200</c:v>
                </c:pt>
                <c:pt idx="203">
                  <c:v>17000</c:v>
                </c:pt>
                <c:pt idx="204">
                  <c:v>17300</c:v>
                </c:pt>
                <c:pt idx="205">
                  <c:v>18200</c:v>
                </c:pt>
                <c:pt idx="206">
                  <c:v>14600</c:v>
                </c:pt>
                <c:pt idx="207">
                  <c:v>14700</c:v>
                </c:pt>
                <c:pt idx="208">
                  <c:v>18300</c:v>
                </c:pt>
                <c:pt idx="209">
                  <c:v>18000</c:v>
                </c:pt>
                <c:pt idx="210">
                  <c:v>19900</c:v>
                </c:pt>
                <c:pt idx="211">
                  <c:v>16700</c:v>
                </c:pt>
                <c:pt idx="212">
                  <c:v>16500</c:v>
                </c:pt>
                <c:pt idx="213">
                  <c:v>15200</c:v>
                </c:pt>
                <c:pt idx="214">
                  <c:v>16200</c:v>
                </c:pt>
                <c:pt idx="215">
                  <c:v>20000</c:v>
                </c:pt>
                <c:pt idx="216">
                  <c:v>19600</c:v>
                </c:pt>
                <c:pt idx="217">
                  <c:v>19700</c:v>
                </c:pt>
                <c:pt idx="218">
                  <c:v>20000</c:v>
                </c:pt>
                <c:pt idx="219">
                  <c:v>20700</c:v>
                </c:pt>
                <c:pt idx="220">
                  <c:v>16100</c:v>
                </c:pt>
                <c:pt idx="221">
                  <c:v>17000</c:v>
                </c:pt>
                <c:pt idx="222">
                  <c:v>20300</c:v>
                </c:pt>
                <c:pt idx="223">
                  <c:v>22800</c:v>
                </c:pt>
                <c:pt idx="224">
                  <c:v>19100</c:v>
                </c:pt>
                <c:pt idx="225">
                  <c:v>18200</c:v>
                </c:pt>
                <c:pt idx="226">
                  <c:v>15600</c:v>
                </c:pt>
                <c:pt idx="227">
                  <c:v>16000</c:v>
                </c:pt>
                <c:pt idx="228">
                  <c:v>13100</c:v>
                </c:pt>
                <c:pt idx="229">
                  <c:v>19300</c:v>
                </c:pt>
                <c:pt idx="230">
                  <c:v>19200</c:v>
                </c:pt>
                <c:pt idx="231">
                  <c:v>22500</c:v>
                </c:pt>
                <c:pt idx="232">
                  <c:v>21200</c:v>
                </c:pt>
                <c:pt idx="233">
                  <c:v>18900</c:v>
                </c:pt>
                <c:pt idx="234">
                  <c:v>16100</c:v>
                </c:pt>
                <c:pt idx="235">
                  <c:v>17400</c:v>
                </c:pt>
                <c:pt idx="236">
                  <c:v>19100</c:v>
                </c:pt>
                <c:pt idx="237">
                  <c:v>21300</c:v>
                </c:pt>
                <c:pt idx="238">
                  <c:v>22600</c:v>
                </c:pt>
                <c:pt idx="239">
                  <c:v>24600</c:v>
                </c:pt>
                <c:pt idx="240">
                  <c:v>25200</c:v>
                </c:pt>
                <c:pt idx="241">
                  <c:v>18700</c:v>
                </c:pt>
                <c:pt idx="242">
                  <c:v>18000</c:v>
                </c:pt>
                <c:pt idx="243">
                  <c:v>16300</c:v>
                </c:pt>
                <c:pt idx="244">
                  <c:v>21300</c:v>
                </c:pt>
                <c:pt idx="245">
                  <c:v>22100</c:v>
                </c:pt>
                <c:pt idx="246">
                  <c:v>22300</c:v>
                </c:pt>
                <c:pt idx="247">
                  <c:v>21300</c:v>
                </c:pt>
                <c:pt idx="248">
                  <c:v>15600</c:v>
                </c:pt>
                <c:pt idx="249">
                  <c:v>16500</c:v>
                </c:pt>
                <c:pt idx="250">
                  <c:v>20900</c:v>
                </c:pt>
                <c:pt idx="251">
                  <c:v>20500</c:v>
                </c:pt>
                <c:pt idx="252">
                  <c:v>57100</c:v>
                </c:pt>
                <c:pt idx="253">
                  <c:v>22700</c:v>
                </c:pt>
                <c:pt idx="254">
                  <c:v>25100</c:v>
                </c:pt>
                <c:pt idx="255">
                  <c:v>22100</c:v>
                </c:pt>
                <c:pt idx="256">
                  <c:v>21800</c:v>
                </c:pt>
                <c:pt idx="257">
                  <c:v>33100</c:v>
                </c:pt>
                <c:pt idx="258">
                  <c:v>31500</c:v>
                </c:pt>
                <c:pt idx="259">
                  <c:v>56900</c:v>
                </c:pt>
                <c:pt idx="260">
                  <c:v>32800</c:v>
                </c:pt>
                <c:pt idx="261">
                  <c:v>29700</c:v>
                </c:pt>
                <c:pt idx="262">
                  <c:v>23600</c:v>
                </c:pt>
                <c:pt idx="263">
                  <c:v>24500</c:v>
                </c:pt>
                <c:pt idx="264">
                  <c:v>28900</c:v>
                </c:pt>
                <c:pt idx="265">
                  <c:v>30500</c:v>
                </c:pt>
                <c:pt idx="266">
                  <c:v>26900</c:v>
                </c:pt>
                <c:pt idx="267">
                  <c:v>28000</c:v>
                </c:pt>
                <c:pt idx="268">
                  <c:v>25100</c:v>
                </c:pt>
                <c:pt idx="269">
                  <c:v>23200</c:v>
                </c:pt>
                <c:pt idx="270">
                  <c:v>22700</c:v>
                </c:pt>
                <c:pt idx="271">
                  <c:v>50200</c:v>
                </c:pt>
                <c:pt idx="272">
                  <c:v>25900</c:v>
                </c:pt>
                <c:pt idx="273">
                  <c:v>17000</c:v>
                </c:pt>
                <c:pt idx="274">
                  <c:v>14500</c:v>
                </c:pt>
                <c:pt idx="275">
                  <c:v>12000</c:v>
                </c:pt>
                <c:pt idx="276">
                  <c:v>8100</c:v>
                </c:pt>
                <c:pt idx="277">
                  <c:v>8500</c:v>
                </c:pt>
                <c:pt idx="278">
                  <c:v>14000</c:v>
                </c:pt>
                <c:pt idx="279">
                  <c:v>15500</c:v>
                </c:pt>
                <c:pt idx="280">
                  <c:v>16500</c:v>
                </c:pt>
                <c:pt idx="281">
                  <c:v>16400</c:v>
                </c:pt>
                <c:pt idx="282">
                  <c:v>15400</c:v>
                </c:pt>
                <c:pt idx="283">
                  <c:v>11700</c:v>
                </c:pt>
                <c:pt idx="284">
                  <c:v>12200</c:v>
                </c:pt>
                <c:pt idx="285">
                  <c:v>18700</c:v>
                </c:pt>
                <c:pt idx="286">
                  <c:v>17800</c:v>
                </c:pt>
                <c:pt idx="287">
                  <c:v>16300</c:v>
                </c:pt>
                <c:pt idx="288">
                  <c:v>14600</c:v>
                </c:pt>
                <c:pt idx="289">
                  <c:v>12600</c:v>
                </c:pt>
                <c:pt idx="290">
                  <c:v>10000</c:v>
                </c:pt>
                <c:pt idx="291">
                  <c:v>9600</c:v>
                </c:pt>
                <c:pt idx="292">
                  <c:v>14600</c:v>
                </c:pt>
                <c:pt idx="293">
                  <c:v>15100</c:v>
                </c:pt>
                <c:pt idx="294">
                  <c:v>14100</c:v>
                </c:pt>
                <c:pt idx="295">
                  <c:v>14100</c:v>
                </c:pt>
                <c:pt idx="296">
                  <c:v>14800</c:v>
                </c:pt>
                <c:pt idx="297">
                  <c:v>17600</c:v>
                </c:pt>
                <c:pt idx="298">
                  <c:v>17800</c:v>
                </c:pt>
                <c:pt idx="299">
                  <c:v>30000</c:v>
                </c:pt>
                <c:pt idx="300">
                  <c:v>23700</c:v>
                </c:pt>
                <c:pt idx="301">
                  <c:v>23900</c:v>
                </c:pt>
                <c:pt idx="302">
                  <c:v>32300</c:v>
                </c:pt>
                <c:pt idx="303">
                  <c:v>19700</c:v>
                </c:pt>
                <c:pt idx="304">
                  <c:v>15100</c:v>
                </c:pt>
                <c:pt idx="305">
                  <c:v>17400</c:v>
                </c:pt>
                <c:pt idx="306">
                  <c:v>19900</c:v>
                </c:pt>
                <c:pt idx="307">
                  <c:v>19900</c:v>
                </c:pt>
                <c:pt idx="308">
                  <c:v>21300</c:v>
                </c:pt>
                <c:pt idx="309">
                  <c:v>20700</c:v>
                </c:pt>
                <c:pt idx="310">
                  <c:v>18100</c:v>
                </c:pt>
                <c:pt idx="311">
                  <c:v>16500</c:v>
                </c:pt>
                <c:pt idx="312">
                  <c:v>17200</c:v>
                </c:pt>
                <c:pt idx="313">
                  <c:v>21900</c:v>
                </c:pt>
                <c:pt idx="314">
                  <c:v>22400</c:v>
                </c:pt>
                <c:pt idx="315">
                  <c:v>20000</c:v>
                </c:pt>
                <c:pt idx="316">
                  <c:v>23100</c:v>
                </c:pt>
                <c:pt idx="317">
                  <c:v>85300</c:v>
                </c:pt>
                <c:pt idx="318">
                  <c:v>16300</c:v>
                </c:pt>
                <c:pt idx="319">
                  <c:v>16600</c:v>
                </c:pt>
                <c:pt idx="320">
                  <c:v>19700</c:v>
                </c:pt>
                <c:pt idx="321">
                  <c:v>21300</c:v>
                </c:pt>
                <c:pt idx="322">
                  <c:v>19400</c:v>
                </c:pt>
                <c:pt idx="323">
                  <c:v>52900</c:v>
                </c:pt>
                <c:pt idx="324">
                  <c:v>54700</c:v>
                </c:pt>
                <c:pt idx="325">
                  <c:v>67600</c:v>
                </c:pt>
                <c:pt idx="326">
                  <c:v>57200</c:v>
                </c:pt>
                <c:pt idx="327">
                  <c:v>52900</c:v>
                </c:pt>
                <c:pt idx="328">
                  <c:v>53800</c:v>
                </c:pt>
                <c:pt idx="329">
                  <c:v>55700</c:v>
                </c:pt>
                <c:pt idx="330">
                  <c:v>54000</c:v>
                </c:pt>
                <c:pt idx="331">
                  <c:v>46300</c:v>
                </c:pt>
                <c:pt idx="332">
                  <c:v>56700</c:v>
                </c:pt>
                <c:pt idx="333">
                  <c:v>49000</c:v>
                </c:pt>
                <c:pt idx="334">
                  <c:v>29500</c:v>
                </c:pt>
                <c:pt idx="335">
                  <c:v>27500</c:v>
                </c:pt>
                <c:pt idx="336">
                  <c:v>32900</c:v>
                </c:pt>
                <c:pt idx="337">
                  <c:v>39200</c:v>
                </c:pt>
                <c:pt idx="338">
                  <c:v>40400</c:v>
                </c:pt>
                <c:pt idx="339">
                  <c:v>41700</c:v>
                </c:pt>
                <c:pt idx="340">
                  <c:v>40100</c:v>
                </c:pt>
                <c:pt idx="341">
                  <c:v>40400</c:v>
                </c:pt>
                <c:pt idx="342">
                  <c:v>45700</c:v>
                </c:pt>
                <c:pt idx="343">
                  <c:v>77800</c:v>
                </c:pt>
                <c:pt idx="344">
                  <c:v>82400</c:v>
                </c:pt>
                <c:pt idx="345">
                  <c:v>61700</c:v>
                </c:pt>
                <c:pt idx="346">
                  <c:v>82100</c:v>
                </c:pt>
                <c:pt idx="347">
                  <c:v>85800</c:v>
                </c:pt>
                <c:pt idx="348">
                  <c:v>85400</c:v>
                </c:pt>
                <c:pt idx="349">
                  <c:v>79000</c:v>
                </c:pt>
                <c:pt idx="350">
                  <c:v>66500</c:v>
                </c:pt>
                <c:pt idx="351">
                  <c:v>92900</c:v>
                </c:pt>
                <c:pt idx="352">
                  <c:v>94500</c:v>
                </c:pt>
                <c:pt idx="353">
                  <c:v>91800</c:v>
                </c:pt>
                <c:pt idx="354">
                  <c:v>98100</c:v>
                </c:pt>
                <c:pt idx="355">
                  <c:v>71200</c:v>
                </c:pt>
                <c:pt idx="356">
                  <c:v>61200</c:v>
                </c:pt>
                <c:pt idx="357">
                  <c:v>69800</c:v>
                </c:pt>
                <c:pt idx="358">
                  <c:v>132000</c:v>
                </c:pt>
                <c:pt idx="359">
                  <c:v>78700</c:v>
                </c:pt>
                <c:pt idx="360">
                  <c:v>91700</c:v>
                </c:pt>
                <c:pt idx="361">
                  <c:v>144000</c:v>
                </c:pt>
                <c:pt idx="362">
                  <c:v>85800</c:v>
                </c:pt>
                <c:pt idx="363">
                  <c:v>85300</c:v>
                </c:pt>
                <c:pt idx="364">
                  <c:v>62600</c:v>
                </c:pt>
                <c:pt idx="365">
                  <c:v>59000</c:v>
                </c:pt>
                <c:pt idx="366">
                  <c:v>61400</c:v>
                </c:pt>
                <c:pt idx="367">
                  <c:v>57900</c:v>
                </c:pt>
                <c:pt idx="368">
                  <c:v>54900</c:v>
                </c:pt>
                <c:pt idx="369">
                  <c:v>60400</c:v>
                </c:pt>
                <c:pt idx="370">
                  <c:v>59300</c:v>
                </c:pt>
                <c:pt idx="371">
                  <c:v>63700</c:v>
                </c:pt>
                <c:pt idx="372">
                  <c:v>61600</c:v>
                </c:pt>
                <c:pt idx="373">
                  <c:v>47200</c:v>
                </c:pt>
                <c:pt idx="374">
                  <c:v>71400</c:v>
                </c:pt>
                <c:pt idx="375">
                  <c:v>55000</c:v>
                </c:pt>
                <c:pt idx="376">
                  <c:v>68500</c:v>
                </c:pt>
                <c:pt idx="377">
                  <c:v>51300</c:v>
                </c:pt>
                <c:pt idx="378">
                  <c:v>59600</c:v>
                </c:pt>
                <c:pt idx="379">
                  <c:v>62200</c:v>
                </c:pt>
                <c:pt idx="380">
                  <c:v>62400</c:v>
                </c:pt>
                <c:pt idx="381">
                  <c:v>58300</c:v>
                </c:pt>
                <c:pt idx="382">
                  <c:v>60900</c:v>
                </c:pt>
                <c:pt idx="383">
                  <c:v>59100</c:v>
                </c:pt>
                <c:pt idx="384">
                  <c:v>63700</c:v>
                </c:pt>
                <c:pt idx="385">
                  <c:v>63600</c:v>
                </c:pt>
                <c:pt idx="386">
                  <c:v>61200</c:v>
                </c:pt>
                <c:pt idx="387">
                  <c:v>61600</c:v>
                </c:pt>
                <c:pt idx="388">
                  <c:v>61100</c:v>
                </c:pt>
                <c:pt idx="389">
                  <c:v>53800</c:v>
                </c:pt>
                <c:pt idx="390">
                  <c:v>60400</c:v>
                </c:pt>
                <c:pt idx="391">
                  <c:v>62300</c:v>
                </c:pt>
                <c:pt idx="392">
                  <c:v>63300</c:v>
                </c:pt>
                <c:pt idx="393">
                  <c:v>62000</c:v>
                </c:pt>
                <c:pt idx="394">
                  <c:v>81500</c:v>
                </c:pt>
                <c:pt idx="395">
                  <c:v>55600</c:v>
                </c:pt>
                <c:pt idx="396">
                  <c:v>56600</c:v>
                </c:pt>
                <c:pt idx="397">
                  <c:v>63400</c:v>
                </c:pt>
                <c:pt idx="398">
                  <c:v>96000</c:v>
                </c:pt>
                <c:pt idx="399">
                  <c:v>122000</c:v>
                </c:pt>
                <c:pt idx="400">
                  <c:v>250000</c:v>
                </c:pt>
                <c:pt idx="401">
                  <c:v>254000</c:v>
                </c:pt>
                <c:pt idx="402">
                  <c:v>178000</c:v>
                </c:pt>
                <c:pt idx="403">
                  <c:v>207000</c:v>
                </c:pt>
                <c:pt idx="404">
                  <c:v>191000</c:v>
                </c:pt>
                <c:pt idx="405">
                  <c:v>169000</c:v>
                </c:pt>
                <c:pt idx="406">
                  <c:v>155000</c:v>
                </c:pt>
                <c:pt idx="407">
                  <c:v>188000</c:v>
                </c:pt>
                <c:pt idx="408">
                  <c:v>271000</c:v>
                </c:pt>
                <c:pt idx="409">
                  <c:v>191000</c:v>
                </c:pt>
                <c:pt idx="410">
                  <c:v>178000</c:v>
                </c:pt>
                <c:pt idx="411">
                  <c:v>138000</c:v>
                </c:pt>
                <c:pt idx="412">
                  <c:v>177000</c:v>
                </c:pt>
                <c:pt idx="413">
                  <c:v>241000</c:v>
                </c:pt>
                <c:pt idx="414">
                  <c:v>205000</c:v>
                </c:pt>
                <c:pt idx="415">
                  <c:v>188000</c:v>
                </c:pt>
                <c:pt idx="416">
                  <c:v>178000</c:v>
                </c:pt>
                <c:pt idx="417">
                  <c:v>171000</c:v>
                </c:pt>
                <c:pt idx="418">
                  <c:v>176000</c:v>
                </c:pt>
                <c:pt idx="419">
                  <c:v>192000</c:v>
                </c:pt>
                <c:pt idx="420">
                  <c:v>197000</c:v>
                </c:pt>
                <c:pt idx="421">
                  <c:v>204000</c:v>
                </c:pt>
                <c:pt idx="422">
                  <c:v>276000</c:v>
                </c:pt>
                <c:pt idx="423">
                  <c:v>191000</c:v>
                </c:pt>
                <c:pt idx="424">
                  <c:v>206000</c:v>
                </c:pt>
                <c:pt idx="425">
                  <c:v>222000</c:v>
                </c:pt>
                <c:pt idx="426">
                  <c:v>232000</c:v>
                </c:pt>
                <c:pt idx="427">
                  <c:v>220000</c:v>
                </c:pt>
                <c:pt idx="428">
                  <c:v>179000</c:v>
                </c:pt>
                <c:pt idx="429">
                  <c:v>188000</c:v>
                </c:pt>
                <c:pt idx="430">
                  <c:v>225000</c:v>
                </c:pt>
                <c:pt idx="431">
                  <c:v>212000</c:v>
                </c:pt>
                <c:pt idx="432">
                  <c:v>327000</c:v>
                </c:pt>
                <c:pt idx="433">
                  <c:v>193000</c:v>
                </c:pt>
                <c:pt idx="434">
                  <c:v>188000</c:v>
                </c:pt>
                <c:pt idx="435">
                  <c:v>169000</c:v>
                </c:pt>
                <c:pt idx="436">
                  <c:v>179000</c:v>
                </c:pt>
                <c:pt idx="437">
                  <c:v>191000</c:v>
                </c:pt>
                <c:pt idx="438">
                  <c:v>176000</c:v>
                </c:pt>
                <c:pt idx="439">
                  <c:v>194000</c:v>
                </c:pt>
                <c:pt idx="440">
                  <c:v>164000</c:v>
                </c:pt>
                <c:pt idx="441">
                  <c:v>205000</c:v>
                </c:pt>
                <c:pt idx="442">
                  <c:v>239000</c:v>
                </c:pt>
                <c:pt idx="443">
                  <c:v>220000</c:v>
                </c:pt>
                <c:pt idx="444">
                  <c:v>257000</c:v>
                </c:pt>
                <c:pt idx="445">
                  <c:v>269000</c:v>
                </c:pt>
                <c:pt idx="446">
                  <c:v>305000</c:v>
                </c:pt>
                <c:pt idx="447">
                  <c:v>256000</c:v>
                </c:pt>
                <c:pt idx="448">
                  <c:v>307000</c:v>
                </c:pt>
                <c:pt idx="449">
                  <c:v>257000</c:v>
                </c:pt>
                <c:pt idx="450">
                  <c:v>282000</c:v>
                </c:pt>
                <c:pt idx="451">
                  <c:v>288000</c:v>
                </c:pt>
                <c:pt idx="452">
                  <c:v>274000</c:v>
                </c:pt>
                <c:pt idx="453">
                  <c:v>256000</c:v>
                </c:pt>
                <c:pt idx="454">
                  <c:v>154000</c:v>
                </c:pt>
                <c:pt idx="455">
                  <c:v>110000</c:v>
                </c:pt>
                <c:pt idx="456">
                  <c:v>96200</c:v>
                </c:pt>
                <c:pt idx="457">
                  <c:v>85400</c:v>
                </c:pt>
                <c:pt idx="458">
                  <c:v>83900</c:v>
                </c:pt>
                <c:pt idx="459">
                  <c:v>78700</c:v>
                </c:pt>
                <c:pt idx="460">
                  <c:v>80400</c:v>
                </c:pt>
                <c:pt idx="461">
                  <c:v>88100</c:v>
                </c:pt>
                <c:pt idx="462">
                  <c:v>87400</c:v>
                </c:pt>
                <c:pt idx="463">
                  <c:v>91100</c:v>
                </c:pt>
                <c:pt idx="464">
                  <c:v>82700</c:v>
                </c:pt>
                <c:pt idx="465">
                  <c:v>91000</c:v>
                </c:pt>
                <c:pt idx="466">
                  <c:v>85200</c:v>
                </c:pt>
                <c:pt idx="467">
                  <c:v>75100</c:v>
                </c:pt>
                <c:pt idx="468">
                  <c:v>118000</c:v>
                </c:pt>
                <c:pt idx="469">
                  <c:v>99800</c:v>
                </c:pt>
                <c:pt idx="470">
                  <c:v>96200</c:v>
                </c:pt>
                <c:pt idx="471">
                  <c:v>93900</c:v>
                </c:pt>
                <c:pt idx="472">
                  <c:v>112000</c:v>
                </c:pt>
                <c:pt idx="473">
                  <c:v>129000</c:v>
                </c:pt>
                <c:pt idx="474">
                  <c:v>134000</c:v>
                </c:pt>
                <c:pt idx="475">
                  <c:v>125000</c:v>
                </c:pt>
                <c:pt idx="476">
                  <c:v>121000</c:v>
                </c:pt>
                <c:pt idx="477">
                  <c:v>119000</c:v>
                </c:pt>
                <c:pt idx="478">
                  <c:v>117000</c:v>
                </c:pt>
                <c:pt idx="479">
                  <c:v>121000</c:v>
                </c:pt>
                <c:pt idx="480">
                  <c:v>111000</c:v>
                </c:pt>
                <c:pt idx="481">
                  <c:v>93100</c:v>
                </c:pt>
                <c:pt idx="482">
                  <c:v>67000</c:v>
                </c:pt>
                <c:pt idx="483">
                  <c:v>61200</c:v>
                </c:pt>
                <c:pt idx="484">
                  <c:v>51000</c:v>
                </c:pt>
                <c:pt idx="485">
                  <c:v>95900</c:v>
                </c:pt>
                <c:pt idx="486">
                  <c:v>74100</c:v>
                </c:pt>
                <c:pt idx="487">
                  <c:v>87100</c:v>
                </c:pt>
                <c:pt idx="488">
                  <c:v>91500</c:v>
                </c:pt>
                <c:pt idx="489">
                  <c:v>78900</c:v>
                </c:pt>
                <c:pt idx="490">
                  <c:v>70000</c:v>
                </c:pt>
                <c:pt idx="491">
                  <c:v>77400</c:v>
                </c:pt>
                <c:pt idx="492">
                  <c:v>85900</c:v>
                </c:pt>
                <c:pt idx="493">
                  <c:v>84400</c:v>
                </c:pt>
                <c:pt idx="494">
                  <c:v>81700</c:v>
                </c:pt>
                <c:pt idx="495">
                  <c:v>79600</c:v>
                </c:pt>
                <c:pt idx="496">
                  <c:v>84500</c:v>
                </c:pt>
                <c:pt idx="497">
                  <c:v>92400</c:v>
                </c:pt>
                <c:pt idx="498">
                  <c:v>183000</c:v>
                </c:pt>
                <c:pt idx="499">
                  <c:v>92300</c:v>
                </c:pt>
                <c:pt idx="500">
                  <c:v>91100</c:v>
                </c:pt>
                <c:pt idx="501">
                  <c:v>89600</c:v>
                </c:pt>
                <c:pt idx="502">
                  <c:v>83800</c:v>
                </c:pt>
                <c:pt idx="503">
                  <c:v>97300</c:v>
                </c:pt>
                <c:pt idx="504">
                  <c:v>96000</c:v>
                </c:pt>
                <c:pt idx="505">
                  <c:v>103000</c:v>
                </c:pt>
                <c:pt idx="506">
                  <c:v>120000</c:v>
                </c:pt>
                <c:pt idx="507">
                  <c:v>133000</c:v>
                </c:pt>
                <c:pt idx="508">
                  <c:v>151000</c:v>
                </c:pt>
                <c:pt idx="509">
                  <c:v>154000</c:v>
                </c:pt>
                <c:pt idx="510">
                  <c:v>175000</c:v>
                </c:pt>
                <c:pt idx="511">
                  <c:v>227000</c:v>
                </c:pt>
                <c:pt idx="512">
                  <c:v>174000</c:v>
                </c:pt>
                <c:pt idx="513">
                  <c:v>216000</c:v>
                </c:pt>
                <c:pt idx="514">
                  <c:v>201000</c:v>
                </c:pt>
                <c:pt idx="515">
                  <c:v>178000</c:v>
                </c:pt>
                <c:pt idx="516">
                  <c:v>129000</c:v>
                </c:pt>
                <c:pt idx="517">
                  <c:v>133000</c:v>
                </c:pt>
                <c:pt idx="518">
                  <c:v>142000</c:v>
                </c:pt>
                <c:pt idx="519">
                  <c:v>126000</c:v>
                </c:pt>
                <c:pt idx="520">
                  <c:v>124000</c:v>
                </c:pt>
                <c:pt idx="521">
                  <c:v>136000</c:v>
                </c:pt>
                <c:pt idx="522">
                  <c:v>147000</c:v>
                </c:pt>
                <c:pt idx="523">
                  <c:v>142000</c:v>
                </c:pt>
                <c:pt idx="524">
                  <c:v>129000</c:v>
                </c:pt>
                <c:pt idx="525">
                  <c:v>123000</c:v>
                </c:pt>
                <c:pt idx="526">
                  <c:v>126000</c:v>
                </c:pt>
                <c:pt idx="527">
                  <c:v>162000</c:v>
                </c:pt>
                <c:pt idx="528">
                  <c:v>144000</c:v>
                </c:pt>
                <c:pt idx="529">
                  <c:v>151000</c:v>
                </c:pt>
                <c:pt idx="530">
                  <c:v>140000</c:v>
                </c:pt>
                <c:pt idx="531">
                  <c:v>138000</c:v>
                </c:pt>
                <c:pt idx="532">
                  <c:v>130000</c:v>
                </c:pt>
                <c:pt idx="533">
                  <c:v>134000</c:v>
                </c:pt>
                <c:pt idx="534">
                  <c:v>140000</c:v>
                </c:pt>
                <c:pt idx="535">
                  <c:v>146000</c:v>
                </c:pt>
                <c:pt idx="536">
                  <c:v>154000</c:v>
                </c:pt>
                <c:pt idx="537">
                  <c:v>146000</c:v>
                </c:pt>
                <c:pt idx="538">
                  <c:v>134000</c:v>
                </c:pt>
                <c:pt idx="539">
                  <c:v>128000</c:v>
                </c:pt>
                <c:pt idx="540">
                  <c:v>105000</c:v>
                </c:pt>
                <c:pt idx="541">
                  <c:v>115000</c:v>
                </c:pt>
                <c:pt idx="542">
                  <c:v>182000</c:v>
                </c:pt>
                <c:pt idx="543">
                  <c:v>186000</c:v>
                </c:pt>
                <c:pt idx="544">
                  <c:v>148000</c:v>
                </c:pt>
                <c:pt idx="545">
                  <c:v>130000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D2-4198-9673-55A93FF0A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766752"/>
        <c:axId val="1911408816"/>
      </c:lineChart>
      <c:dateAx>
        <c:axId val="179176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408816"/>
        <c:crosses val="autoZero"/>
        <c:auto val="1"/>
        <c:lblOffset val="100"/>
        <c:baseTimeUnit val="days"/>
      </c:dateAx>
      <c:valAx>
        <c:axId val="191140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Visitors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6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Search Interest 2014-2015</a:t>
            </a:r>
          </a:p>
        </c:rich>
      </c:tx>
      <c:layout>
        <c:manualLayout>
          <c:xMode val="edge"/>
          <c:yMode val="edge"/>
          <c:x val="0.12576418330823894"/>
          <c:y val="3.9948754151592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Term 1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Data!$M$317:$M$397</c:f>
              <c:numCache>
                <c:formatCode>General</c:formatCode>
                <c:ptCount val="81"/>
                <c:pt idx="0">
                  <c:v>62</c:v>
                </c:pt>
                <c:pt idx="1">
                  <c:v>73</c:v>
                </c:pt>
                <c:pt idx="2">
                  <c:v>72</c:v>
                </c:pt>
                <c:pt idx="3">
                  <c:v>69</c:v>
                </c:pt>
                <c:pt idx="4">
                  <c:v>76</c:v>
                </c:pt>
                <c:pt idx="5">
                  <c:v>68</c:v>
                </c:pt>
                <c:pt idx="6">
                  <c:v>76</c:v>
                </c:pt>
                <c:pt idx="7">
                  <c:v>84</c:v>
                </c:pt>
                <c:pt idx="8">
                  <c:v>80</c:v>
                </c:pt>
                <c:pt idx="9">
                  <c:v>79</c:v>
                </c:pt>
                <c:pt idx="10">
                  <c:v>77</c:v>
                </c:pt>
                <c:pt idx="11">
                  <c:v>80</c:v>
                </c:pt>
                <c:pt idx="12">
                  <c:v>76</c:v>
                </c:pt>
                <c:pt idx="13">
                  <c:v>80</c:v>
                </c:pt>
                <c:pt idx="14">
                  <c:v>81</c:v>
                </c:pt>
                <c:pt idx="15">
                  <c:v>83</c:v>
                </c:pt>
                <c:pt idx="16">
                  <c:v>90</c:v>
                </c:pt>
                <c:pt idx="17">
                  <c:v>89</c:v>
                </c:pt>
                <c:pt idx="18">
                  <c:v>74</c:v>
                </c:pt>
                <c:pt idx="19">
                  <c:v>65</c:v>
                </c:pt>
                <c:pt idx="20">
                  <c:v>58</c:v>
                </c:pt>
                <c:pt idx="21">
                  <c:v>67</c:v>
                </c:pt>
                <c:pt idx="22">
                  <c:v>73</c:v>
                </c:pt>
                <c:pt idx="23">
                  <c:v>60</c:v>
                </c:pt>
                <c:pt idx="24">
                  <c:v>58</c:v>
                </c:pt>
                <c:pt idx="25">
                  <c:v>51</c:v>
                </c:pt>
                <c:pt idx="26">
                  <c:v>61</c:v>
                </c:pt>
                <c:pt idx="27">
                  <c:v>62</c:v>
                </c:pt>
                <c:pt idx="28">
                  <c:v>63</c:v>
                </c:pt>
                <c:pt idx="29">
                  <c:v>65</c:v>
                </c:pt>
                <c:pt idx="30">
                  <c:v>60</c:v>
                </c:pt>
                <c:pt idx="31">
                  <c:v>67</c:v>
                </c:pt>
                <c:pt idx="32">
                  <c:v>65</c:v>
                </c:pt>
                <c:pt idx="33">
                  <c:v>73</c:v>
                </c:pt>
                <c:pt idx="34">
                  <c:v>62</c:v>
                </c:pt>
                <c:pt idx="35">
                  <c:v>67</c:v>
                </c:pt>
                <c:pt idx="36">
                  <c:v>80</c:v>
                </c:pt>
                <c:pt idx="37">
                  <c:v>77</c:v>
                </c:pt>
                <c:pt idx="38">
                  <c:v>80</c:v>
                </c:pt>
                <c:pt idx="39">
                  <c:v>77</c:v>
                </c:pt>
                <c:pt idx="40">
                  <c:v>76</c:v>
                </c:pt>
                <c:pt idx="41">
                  <c:v>78</c:v>
                </c:pt>
                <c:pt idx="42">
                  <c:v>73</c:v>
                </c:pt>
                <c:pt idx="43">
                  <c:v>78</c:v>
                </c:pt>
                <c:pt idx="44">
                  <c:v>74</c:v>
                </c:pt>
                <c:pt idx="45">
                  <c:v>78</c:v>
                </c:pt>
                <c:pt idx="46">
                  <c:v>60</c:v>
                </c:pt>
                <c:pt idx="47">
                  <c:v>85</c:v>
                </c:pt>
                <c:pt idx="48">
                  <c:v>98</c:v>
                </c:pt>
                <c:pt idx="49">
                  <c:v>77</c:v>
                </c:pt>
                <c:pt idx="50">
                  <c:v>50</c:v>
                </c:pt>
                <c:pt idx="51">
                  <c:v>54</c:v>
                </c:pt>
                <c:pt idx="52">
                  <c:v>65</c:v>
                </c:pt>
                <c:pt idx="53">
                  <c:v>71</c:v>
                </c:pt>
                <c:pt idx="54">
                  <c:v>73</c:v>
                </c:pt>
                <c:pt idx="55">
                  <c:v>72</c:v>
                </c:pt>
                <c:pt idx="56">
                  <c:v>81</c:v>
                </c:pt>
                <c:pt idx="57">
                  <c:v>76</c:v>
                </c:pt>
                <c:pt idx="58">
                  <c:v>70</c:v>
                </c:pt>
                <c:pt idx="59">
                  <c:v>77</c:v>
                </c:pt>
                <c:pt idx="60">
                  <c:v>76</c:v>
                </c:pt>
                <c:pt idx="61">
                  <c:v>74</c:v>
                </c:pt>
                <c:pt idx="62">
                  <c:v>77</c:v>
                </c:pt>
                <c:pt idx="63">
                  <c:v>82</c:v>
                </c:pt>
                <c:pt idx="64">
                  <c:v>80</c:v>
                </c:pt>
                <c:pt idx="65">
                  <c:v>80</c:v>
                </c:pt>
                <c:pt idx="66">
                  <c:v>82</c:v>
                </c:pt>
                <c:pt idx="67">
                  <c:v>83</c:v>
                </c:pt>
                <c:pt idx="68">
                  <c:v>88</c:v>
                </c:pt>
                <c:pt idx="69">
                  <c:v>82</c:v>
                </c:pt>
                <c:pt idx="70">
                  <c:v>78</c:v>
                </c:pt>
                <c:pt idx="71">
                  <c:v>70</c:v>
                </c:pt>
                <c:pt idx="72">
                  <c:v>61</c:v>
                </c:pt>
                <c:pt idx="73">
                  <c:v>65</c:v>
                </c:pt>
                <c:pt idx="74">
                  <c:v>68</c:v>
                </c:pt>
                <c:pt idx="75">
                  <c:v>65</c:v>
                </c:pt>
                <c:pt idx="76">
                  <c:v>62</c:v>
                </c:pt>
                <c:pt idx="77">
                  <c:v>63</c:v>
                </c:pt>
                <c:pt idx="78">
                  <c:v>65</c:v>
                </c:pt>
                <c:pt idx="79">
                  <c:v>67</c:v>
                </c:pt>
                <c:pt idx="8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2-42FD-B69E-9B0EE0BD4F5F}"/>
            </c:ext>
          </c:extLst>
        </c:ser>
        <c:ser>
          <c:idx val="1"/>
          <c:order val="1"/>
          <c:tx>
            <c:v>Term 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Data!$N$317:$N$397</c:f>
              <c:numCache>
                <c:formatCode>General</c:formatCode>
                <c:ptCount val="81"/>
                <c:pt idx="0">
                  <c:v>26</c:v>
                </c:pt>
                <c:pt idx="1">
                  <c:v>32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  <c:pt idx="5">
                  <c:v>36</c:v>
                </c:pt>
                <c:pt idx="6">
                  <c:v>32</c:v>
                </c:pt>
                <c:pt idx="7">
                  <c:v>37</c:v>
                </c:pt>
                <c:pt idx="8">
                  <c:v>43</c:v>
                </c:pt>
                <c:pt idx="9">
                  <c:v>33</c:v>
                </c:pt>
                <c:pt idx="10">
                  <c:v>44</c:v>
                </c:pt>
                <c:pt idx="11">
                  <c:v>42</c:v>
                </c:pt>
                <c:pt idx="12">
                  <c:v>43</c:v>
                </c:pt>
                <c:pt idx="13">
                  <c:v>38</c:v>
                </c:pt>
                <c:pt idx="14">
                  <c:v>39</c:v>
                </c:pt>
                <c:pt idx="15">
                  <c:v>34</c:v>
                </c:pt>
                <c:pt idx="16">
                  <c:v>35</c:v>
                </c:pt>
                <c:pt idx="17">
                  <c:v>38</c:v>
                </c:pt>
                <c:pt idx="18">
                  <c:v>36</c:v>
                </c:pt>
                <c:pt idx="19">
                  <c:v>35</c:v>
                </c:pt>
                <c:pt idx="20">
                  <c:v>28</c:v>
                </c:pt>
                <c:pt idx="21">
                  <c:v>29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22</c:v>
                </c:pt>
                <c:pt idx="26">
                  <c:v>29</c:v>
                </c:pt>
                <c:pt idx="27">
                  <c:v>28</c:v>
                </c:pt>
                <c:pt idx="28">
                  <c:v>22</c:v>
                </c:pt>
                <c:pt idx="29">
                  <c:v>25</c:v>
                </c:pt>
                <c:pt idx="30">
                  <c:v>21</c:v>
                </c:pt>
                <c:pt idx="31">
                  <c:v>25</c:v>
                </c:pt>
                <c:pt idx="32">
                  <c:v>25</c:v>
                </c:pt>
                <c:pt idx="33">
                  <c:v>24</c:v>
                </c:pt>
                <c:pt idx="34">
                  <c:v>25</c:v>
                </c:pt>
                <c:pt idx="35">
                  <c:v>25</c:v>
                </c:pt>
                <c:pt idx="36">
                  <c:v>24</c:v>
                </c:pt>
                <c:pt idx="37">
                  <c:v>27</c:v>
                </c:pt>
                <c:pt idx="38">
                  <c:v>27</c:v>
                </c:pt>
                <c:pt idx="39">
                  <c:v>31</c:v>
                </c:pt>
                <c:pt idx="40">
                  <c:v>28</c:v>
                </c:pt>
                <c:pt idx="41">
                  <c:v>32</c:v>
                </c:pt>
                <c:pt idx="42">
                  <c:v>27</c:v>
                </c:pt>
                <c:pt idx="43">
                  <c:v>33</c:v>
                </c:pt>
                <c:pt idx="44">
                  <c:v>33</c:v>
                </c:pt>
                <c:pt idx="45">
                  <c:v>30</c:v>
                </c:pt>
                <c:pt idx="46">
                  <c:v>23</c:v>
                </c:pt>
                <c:pt idx="47">
                  <c:v>33</c:v>
                </c:pt>
                <c:pt idx="48">
                  <c:v>35</c:v>
                </c:pt>
                <c:pt idx="49">
                  <c:v>28</c:v>
                </c:pt>
                <c:pt idx="50">
                  <c:v>17</c:v>
                </c:pt>
                <c:pt idx="51">
                  <c:v>23</c:v>
                </c:pt>
                <c:pt idx="52">
                  <c:v>29</c:v>
                </c:pt>
                <c:pt idx="53">
                  <c:v>25</c:v>
                </c:pt>
                <c:pt idx="54">
                  <c:v>28</c:v>
                </c:pt>
                <c:pt idx="55">
                  <c:v>30</c:v>
                </c:pt>
                <c:pt idx="56">
                  <c:v>100</c:v>
                </c:pt>
                <c:pt idx="57">
                  <c:v>74</c:v>
                </c:pt>
                <c:pt idx="58">
                  <c:v>55</c:v>
                </c:pt>
                <c:pt idx="59">
                  <c:v>83</c:v>
                </c:pt>
                <c:pt idx="60">
                  <c:v>64</c:v>
                </c:pt>
                <c:pt idx="61">
                  <c:v>91</c:v>
                </c:pt>
                <c:pt idx="62">
                  <c:v>91</c:v>
                </c:pt>
                <c:pt idx="63">
                  <c:v>98</c:v>
                </c:pt>
                <c:pt idx="64">
                  <c:v>72</c:v>
                </c:pt>
                <c:pt idx="65">
                  <c:v>64</c:v>
                </c:pt>
                <c:pt idx="66">
                  <c:v>61</c:v>
                </c:pt>
                <c:pt idx="67">
                  <c:v>64</c:v>
                </c:pt>
                <c:pt idx="68">
                  <c:v>63</c:v>
                </c:pt>
                <c:pt idx="69">
                  <c:v>55</c:v>
                </c:pt>
                <c:pt idx="70">
                  <c:v>71</c:v>
                </c:pt>
                <c:pt idx="71">
                  <c:v>56</c:v>
                </c:pt>
                <c:pt idx="72">
                  <c:v>61</c:v>
                </c:pt>
                <c:pt idx="73">
                  <c:v>61</c:v>
                </c:pt>
                <c:pt idx="74">
                  <c:v>56</c:v>
                </c:pt>
                <c:pt idx="75">
                  <c:v>51</c:v>
                </c:pt>
                <c:pt idx="76">
                  <c:v>55</c:v>
                </c:pt>
                <c:pt idx="77">
                  <c:v>52</c:v>
                </c:pt>
                <c:pt idx="78">
                  <c:v>53</c:v>
                </c:pt>
                <c:pt idx="79">
                  <c:v>50</c:v>
                </c:pt>
                <c:pt idx="8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2-42FD-B69E-9B0EE0BD4F5F}"/>
            </c:ext>
          </c:extLst>
        </c:ser>
        <c:ser>
          <c:idx val="2"/>
          <c:order val="2"/>
          <c:tx>
            <c:v>Term 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Data!$O$317:$O$397</c:f>
              <c:numCache>
                <c:formatCode>General</c:formatCode>
                <c:ptCount val="81"/>
                <c:pt idx="0">
                  <c:v>58</c:v>
                </c:pt>
                <c:pt idx="1">
                  <c:v>64</c:v>
                </c:pt>
                <c:pt idx="2">
                  <c:v>63</c:v>
                </c:pt>
                <c:pt idx="3">
                  <c:v>67</c:v>
                </c:pt>
                <c:pt idx="4">
                  <c:v>67</c:v>
                </c:pt>
                <c:pt idx="5">
                  <c:v>65</c:v>
                </c:pt>
                <c:pt idx="6">
                  <c:v>67</c:v>
                </c:pt>
                <c:pt idx="7">
                  <c:v>80</c:v>
                </c:pt>
                <c:pt idx="8">
                  <c:v>72</c:v>
                </c:pt>
                <c:pt idx="9">
                  <c:v>71</c:v>
                </c:pt>
                <c:pt idx="10">
                  <c:v>69</c:v>
                </c:pt>
                <c:pt idx="11">
                  <c:v>68</c:v>
                </c:pt>
                <c:pt idx="12">
                  <c:v>69</c:v>
                </c:pt>
                <c:pt idx="13">
                  <c:v>73</c:v>
                </c:pt>
                <c:pt idx="14">
                  <c:v>68</c:v>
                </c:pt>
                <c:pt idx="15">
                  <c:v>75</c:v>
                </c:pt>
                <c:pt idx="16">
                  <c:v>69</c:v>
                </c:pt>
                <c:pt idx="17">
                  <c:v>64</c:v>
                </c:pt>
                <c:pt idx="18">
                  <c:v>65</c:v>
                </c:pt>
                <c:pt idx="19">
                  <c:v>62</c:v>
                </c:pt>
                <c:pt idx="20">
                  <c:v>58</c:v>
                </c:pt>
                <c:pt idx="21">
                  <c:v>58</c:v>
                </c:pt>
                <c:pt idx="22">
                  <c:v>59</c:v>
                </c:pt>
                <c:pt idx="23">
                  <c:v>57</c:v>
                </c:pt>
                <c:pt idx="24">
                  <c:v>57</c:v>
                </c:pt>
                <c:pt idx="25">
                  <c:v>52</c:v>
                </c:pt>
                <c:pt idx="26">
                  <c:v>53</c:v>
                </c:pt>
                <c:pt idx="27">
                  <c:v>55</c:v>
                </c:pt>
                <c:pt idx="28">
                  <c:v>51</c:v>
                </c:pt>
                <c:pt idx="29">
                  <c:v>53</c:v>
                </c:pt>
                <c:pt idx="30">
                  <c:v>55</c:v>
                </c:pt>
                <c:pt idx="31">
                  <c:v>57</c:v>
                </c:pt>
                <c:pt idx="32">
                  <c:v>57</c:v>
                </c:pt>
                <c:pt idx="33">
                  <c:v>60</c:v>
                </c:pt>
                <c:pt idx="34">
                  <c:v>61</c:v>
                </c:pt>
                <c:pt idx="35">
                  <c:v>65</c:v>
                </c:pt>
                <c:pt idx="36">
                  <c:v>66</c:v>
                </c:pt>
                <c:pt idx="37">
                  <c:v>66</c:v>
                </c:pt>
                <c:pt idx="38">
                  <c:v>67</c:v>
                </c:pt>
                <c:pt idx="39">
                  <c:v>66</c:v>
                </c:pt>
                <c:pt idx="40">
                  <c:v>65</c:v>
                </c:pt>
                <c:pt idx="41">
                  <c:v>73</c:v>
                </c:pt>
                <c:pt idx="42">
                  <c:v>66</c:v>
                </c:pt>
                <c:pt idx="43">
                  <c:v>69</c:v>
                </c:pt>
                <c:pt idx="44">
                  <c:v>71</c:v>
                </c:pt>
                <c:pt idx="45">
                  <c:v>70</c:v>
                </c:pt>
                <c:pt idx="46">
                  <c:v>57</c:v>
                </c:pt>
                <c:pt idx="47">
                  <c:v>65</c:v>
                </c:pt>
                <c:pt idx="48">
                  <c:v>65</c:v>
                </c:pt>
                <c:pt idx="49">
                  <c:v>57</c:v>
                </c:pt>
                <c:pt idx="50">
                  <c:v>41</c:v>
                </c:pt>
                <c:pt idx="51">
                  <c:v>44</c:v>
                </c:pt>
                <c:pt idx="52">
                  <c:v>55</c:v>
                </c:pt>
                <c:pt idx="53">
                  <c:v>59</c:v>
                </c:pt>
                <c:pt idx="54">
                  <c:v>63</c:v>
                </c:pt>
                <c:pt idx="55">
                  <c:v>66</c:v>
                </c:pt>
                <c:pt idx="56">
                  <c:v>63</c:v>
                </c:pt>
                <c:pt idx="57">
                  <c:v>63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65</c:v>
                </c:pt>
                <c:pt idx="63">
                  <c:v>64</c:v>
                </c:pt>
                <c:pt idx="64">
                  <c:v>62</c:v>
                </c:pt>
                <c:pt idx="65">
                  <c:v>63</c:v>
                </c:pt>
                <c:pt idx="66">
                  <c:v>66</c:v>
                </c:pt>
                <c:pt idx="67">
                  <c:v>66</c:v>
                </c:pt>
                <c:pt idx="68">
                  <c:v>64</c:v>
                </c:pt>
                <c:pt idx="69">
                  <c:v>62</c:v>
                </c:pt>
                <c:pt idx="70">
                  <c:v>66</c:v>
                </c:pt>
                <c:pt idx="71">
                  <c:v>62</c:v>
                </c:pt>
                <c:pt idx="72">
                  <c:v>62</c:v>
                </c:pt>
                <c:pt idx="73">
                  <c:v>60</c:v>
                </c:pt>
                <c:pt idx="74">
                  <c:v>59</c:v>
                </c:pt>
                <c:pt idx="75">
                  <c:v>57</c:v>
                </c:pt>
                <c:pt idx="76">
                  <c:v>54</c:v>
                </c:pt>
                <c:pt idx="77">
                  <c:v>51</c:v>
                </c:pt>
                <c:pt idx="78">
                  <c:v>55</c:v>
                </c:pt>
                <c:pt idx="79">
                  <c:v>58</c:v>
                </c:pt>
                <c:pt idx="8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92-42FD-B69E-9B0EE0BD4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588591"/>
        <c:axId val="1240689839"/>
      </c:lineChart>
      <c:dateAx>
        <c:axId val="12845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689839"/>
        <c:crosses val="autoZero"/>
        <c:auto val="1"/>
        <c:lblOffset val="100"/>
        <c:baseTimeUnit val="days"/>
      </c:dateAx>
      <c:valAx>
        <c:axId val="124068983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Relative</a:t>
                </a:r>
                <a:r>
                  <a:rPr lang="en-US" sz="1200" baseline="0" dirty="0"/>
                  <a:t> Search Ranking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8.4356711987919053E-3"/>
              <c:y val="0.12211642249640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588591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383042661896371"/>
          <c:y val="2.78688452642712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Data!$E$2</c:f>
              <c:strCache>
                <c:ptCount val="1"/>
                <c:pt idx="0">
                  <c:v>Channel 2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Data!$A$3:$B$548</c:f>
              <c:numCache>
                <c:formatCode>m/d/yyyy</c:formatCode>
                <c:ptCount val="546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</c:numCache>
            </c:numRef>
          </c:cat>
          <c:val>
            <c:numRef>
              <c:f>Data!$E$3:$E$548</c:f>
              <c:numCache>
                <c:formatCode>#,##0</c:formatCode>
                <c:ptCount val="546"/>
                <c:pt idx="0">
                  <c:v>7500000</c:v>
                </c:pt>
                <c:pt idx="1">
                  <c:v>7600000</c:v>
                </c:pt>
                <c:pt idx="2">
                  <c:v>7800000</c:v>
                </c:pt>
                <c:pt idx="3">
                  <c:v>7600000</c:v>
                </c:pt>
                <c:pt idx="4">
                  <c:v>7400000</c:v>
                </c:pt>
                <c:pt idx="5">
                  <c:v>8600000</c:v>
                </c:pt>
                <c:pt idx="6">
                  <c:v>17100000</c:v>
                </c:pt>
                <c:pt idx="7">
                  <c:v>13200000</c:v>
                </c:pt>
                <c:pt idx="8">
                  <c:v>9100000</c:v>
                </c:pt>
                <c:pt idx="9">
                  <c:v>9000000</c:v>
                </c:pt>
                <c:pt idx="10">
                  <c:v>7000000</c:v>
                </c:pt>
                <c:pt idx="11">
                  <c:v>7500000</c:v>
                </c:pt>
                <c:pt idx="12">
                  <c:v>12100000</c:v>
                </c:pt>
                <c:pt idx="13">
                  <c:v>5800000</c:v>
                </c:pt>
                <c:pt idx="14">
                  <c:v>14900000</c:v>
                </c:pt>
                <c:pt idx="15">
                  <c:v>14800000</c:v>
                </c:pt>
                <c:pt idx="16">
                  <c:v>14000000</c:v>
                </c:pt>
                <c:pt idx="17">
                  <c:v>18500000</c:v>
                </c:pt>
                <c:pt idx="18">
                  <c:v>7100000</c:v>
                </c:pt>
                <c:pt idx="19">
                  <c:v>7700000</c:v>
                </c:pt>
                <c:pt idx="20">
                  <c:v>7500000</c:v>
                </c:pt>
                <c:pt idx="21">
                  <c:v>8600000</c:v>
                </c:pt>
                <c:pt idx="22">
                  <c:v>7800000</c:v>
                </c:pt>
                <c:pt idx="23">
                  <c:v>9600000</c:v>
                </c:pt>
                <c:pt idx="24">
                  <c:v>11300000</c:v>
                </c:pt>
                <c:pt idx="25">
                  <c:v>12600000</c:v>
                </c:pt>
                <c:pt idx="26">
                  <c:v>19700000</c:v>
                </c:pt>
                <c:pt idx="27">
                  <c:v>27300000</c:v>
                </c:pt>
                <c:pt idx="28">
                  <c:v>28100000</c:v>
                </c:pt>
                <c:pt idx="29">
                  <c:v>27000000</c:v>
                </c:pt>
                <c:pt idx="30">
                  <c:v>23800000</c:v>
                </c:pt>
                <c:pt idx="31">
                  <c:v>6500000</c:v>
                </c:pt>
                <c:pt idx="32">
                  <c:v>6300000</c:v>
                </c:pt>
                <c:pt idx="33">
                  <c:v>10900000</c:v>
                </c:pt>
                <c:pt idx="34">
                  <c:v>6300000</c:v>
                </c:pt>
                <c:pt idx="35">
                  <c:v>8600000</c:v>
                </c:pt>
                <c:pt idx="36">
                  <c:v>10600000</c:v>
                </c:pt>
                <c:pt idx="37">
                  <c:v>10000000</c:v>
                </c:pt>
                <c:pt idx="38">
                  <c:v>10500000</c:v>
                </c:pt>
                <c:pt idx="39">
                  <c:v>10400000</c:v>
                </c:pt>
                <c:pt idx="40">
                  <c:v>10800000</c:v>
                </c:pt>
                <c:pt idx="41">
                  <c:v>12700000</c:v>
                </c:pt>
                <c:pt idx="42">
                  <c:v>16200000</c:v>
                </c:pt>
                <c:pt idx="43">
                  <c:v>19200000</c:v>
                </c:pt>
                <c:pt idx="44">
                  <c:v>16300000</c:v>
                </c:pt>
                <c:pt idx="45">
                  <c:v>14400000</c:v>
                </c:pt>
                <c:pt idx="46">
                  <c:v>15800000</c:v>
                </c:pt>
                <c:pt idx="47">
                  <c:v>15400000</c:v>
                </c:pt>
                <c:pt idx="48">
                  <c:v>18900000</c:v>
                </c:pt>
                <c:pt idx="49">
                  <c:v>15800000</c:v>
                </c:pt>
                <c:pt idx="50">
                  <c:v>13500000</c:v>
                </c:pt>
                <c:pt idx="51">
                  <c:v>13500000</c:v>
                </c:pt>
                <c:pt idx="52">
                  <c:v>13400000</c:v>
                </c:pt>
                <c:pt idx="53">
                  <c:v>12500000</c:v>
                </c:pt>
                <c:pt idx="54">
                  <c:v>14500000</c:v>
                </c:pt>
                <c:pt idx="55">
                  <c:v>14300000</c:v>
                </c:pt>
                <c:pt idx="56">
                  <c:v>14900000</c:v>
                </c:pt>
                <c:pt idx="57">
                  <c:v>18400000</c:v>
                </c:pt>
                <c:pt idx="58">
                  <c:v>16200000</c:v>
                </c:pt>
                <c:pt idx="59">
                  <c:v>8200000</c:v>
                </c:pt>
                <c:pt idx="60">
                  <c:v>16300000</c:v>
                </c:pt>
                <c:pt idx="61">
                  <c:v>12000000</c:v>
                </c:pt>
                <c:pt idx="62">
                  <c:v>9700000</c:v>
                </c:pt>
                <c:pt idx="63">
                  <c:v>13600000</c:v>
                </c:pt>
                <c:pt idx="64">
                  <c:v>41400000</c:v>
                </c:pt>
                <c:pt idx="65">
                  <c:v>13300000</c:v>
                </c:pt>
                <c:pt idx="66">
                  <c:v>57100000</c:v>
                </c:pt>
                <c:pt idx="67">
                  <c:v>10000000</c:v>
                </c:pt>
                <c:pt idx="68">
                  <c:v>12200000</c:v>
                </c:pt>
                <c:pt idx="69">
                  <c:v>12900000</c:v>
                </c:pt>
                <c:pt idx="70">
                  <c:v>12500000</c:v>
                </c:pt>
                <c:pt idx="71">
                  <c:v>23900000</c:v>
                </c:pt>
                <c:pt idx="72">
                  <c:v>14400000</c:v>
                </c:pt>
                <c:pt idx="73">
                  <c:v>165400000</c:v>
                </c:pt>
                <c:pt idx="74">
                  <c:v>12000000</c:v>
                </c:pt>
                <c:pt idx="75">
                  <c:v>14900000</c:v>
                </c:pt>
                <c:pt idx="76">
                  <c:v>13900000</c:v>
                </c:pt>
                <c:pt idx="77">
                  <c:v>25900000</c:v>
                </c:pt>
                <c:pt idx="78">
                  <c:v>17600000</c:v>
                </c:pt>
                <c:pt idx="79">
                  <c:v>23700000</c:v>
                </c:pt>
                <c:pt idx="80">
                  <c:v>23100000</c:v>
                </c:pt>
                <c:pt idx="81">
                  <c:v>29600000</c:v>
                </c:pt>
                <c:pt idx="82">
                  <c:v>37200000</c:v>
                </c:pt>
                <c:pt idx="83">
                  <c:v>31900000</c:v>
                </c:pt>
                <c:pt idx="84">
                  <c:v>31600000</c:v>
                </c:pt>
                <c:pt idx="85">
                  <c:v>35000000</c:v>
                </c:pt>
                <c:pt idx="86">
                  <c:v>35600000</c:v>
                </c:pt>
                <c:pt idx="87">
                  <c:v>38000000</c:v>
                </c:pt>
                <c:pt idx="88">
                  <c:v>37400000</c:v>
                </c:pt>
                <c:pt idx="89">
                  <c:v>32500000</c:v>
                </c:pt>
                <c:pt idx="90">
                  <c:v>4400000</c:v>
                </c:pt>
                <c:pt idx="91">
                  <c:v>4800000</c:v>
                </c:pt>
                <c:pt idx="92">
                  <c:v>5900000</c:v>
                </c:pt>
                <c:pt idx="93">
                  <c:v>5800000</c:v>
                </c:pt>
                <c:pt idx="94">
                  <c:v>4600000</c:v>
                </c:pt>
                <c:pt idx="95">
                  <c:v>4800000</c:v>
                </c:pt>
                <c:pt idx="96">
                  <c:v>5800000</c:v>
                </c:pt>
                <c:pt idx="97">
                  <c:v>6100000</c:v>
                </c:pt>
                <c:pt idx="98">
                  <c:v>7100000</c:v>
                </c:pt>
                <c:pt idx="99">
                  <c:v>9400000</c:v>
                </c:pt>
                <c:pt idx="100">
                  <c:v>9900000</c:v>
                </c:pt>
                <c:pt idx="101">
                  <c:v>7900000</c:v>
                </c:pt>
                <c:pt idx="102">
                  <c:v>8000000</c:v>
                </c:pt>
                <c:pt idx="103">
                  <c:v>9500000</c:v>
                </c:pt>
                <c:pt idx="104">
                  <c:v>9900000</c:v>
                </c:pt>
                <c:pt idx="105">
                  <c:v>15900000</c:v>
                </c:pt>
                <c:pt idx="106">
                  <c:v>16400000</c:v>
                </c:pt>
                <c:pt idx="107">
                  <c:v>16400000</c:v>
                </c:pt>
                <c:pt idx="108">
                  <c:v>15600000</c:v>
                </c:pt>
                <c:pt idx="109">
                  <c:v>15300000</c:v>
                </c:pt>
                <c:pt idx="110">
                  <c:v>17200000</c:v>
                </c:pt>
                <c:pt idx="111">
                  <c:v>18600000</c:v>
                </c:pt>
                <c:pt idx="112">
                  <c:v>18000000</c:v>
                </c:pt>
                <c:pt idx="113">
                  <c:v>25200000</c:v>
                </c:pt>
                <c:pt idx="114">
                  <c:v>23700000</c:v>
                </c:pt>
                <c:pt idx="115">
                  <c:v>21000000</c:v>
                </c:pt>
                <c:pt idx="116">
                  <c:v>20500000</c:v>
                </c:pt>
                <c:pt idx="117">
                  <c:v>23800000</c:v>
                </c:pt>
                <c:pt idx="118">
                  <c:v>17400000</c:v>
                </c:pt>
                <c:pt idx="119">
                  <c:v>16800000</c:v>
                </c:pt>
                <c:pt idx="120">
                  <c:v>6900000</c:v>
                </c:pt>
                <c:pt idx="121">
                  <c:v>8000000</c:v>
                </c:pt>
                <c:pt idx="122">
                  <c:v>7000000</c:v>
                </c:pt>
                <c:pt idx="123">
                  <c:v>5500000</c:v>
                </c:pt>
                <c:pt idx="124">
                  <c:v>5800000</c:v>
                </c:pt>
                <c:pt idx="125">
                  <c:v>6500000</c:v>
                </c:pt>
                <c:pt idx="126">
                  <c:v>6600000</c:v>
                </c:pt>
                <c:pt idx="127">
                  <c:v>6400000</c:v>
                </c:pt>
                <c:pt idx="128">
                  <c:v>5900000</c:v>
                </c:pt>
                <c:pt idx="129">
                  <c:v>6000000</c:v>
                </c:pt>
                <c:pt idx="130">
                  <c:v>5600000</c:v>
                </c:pt>
                <c:pt idx="131">
                  <c:v>6300000</c:v>
                </c:pt>
                <c:pt idx="132">
                  <c:v>7300000</c:v>
                </c:pt>
                <c:pt idx="133">
                  <c:v>7400000</c:v>
                </c:pt>
                <c:pt idx="134">
                  <c:v>8100000</c:v>
                </c:pt>
                <c:pt idx="135">
                  <c:v>9700000</c:v>
                </c:pt>
                <c:pt idx="136">
                  <c:v>9200000</c:v>
                </c:pt>
                <c:pt idx="137">
                  <c:v>9600000</c:v>
                </c:pt>
                <c:pt idx="138">
                  <c:v>10200000</c:v>
                </c:pt>
                <c:pt idx="139">
                  <c:v>10600000</c:v>
                </c:pt>
                <c:pt idx="140">
                  <c:v>10600000</c:v>
                </c:pt>
                <c:pt idx="141">
                  <c:v>10700000</c:v>
                </c:pt>
                <c:pt idx="142">
                  <c:v>10700000</c:v>
                </c:pt>
                <c:pt idx="143">
                  <c:v>9500000</c:v>
                </c:pt>
                <c:pt idx="144">
                  <c:v>9400000</c:v>
                </c:pt>
                <c:pt idx="145">
                  <c:v>9300000</c:v>
                </c:pt>
                <c:pt idx="146">
                  <c:v>10300000</c:v>
                </c:pt>
                <c:pt idx="147">
                  <c:v>11200000</c:v>
                </c:pt>
                <c:pt idx="148">
                  <c:v>10300000</c:v>
                </c:pt>
                <c:pt idx="149">
                  <c:v>12700000</c:v>
                </c:pt>
                <c:pt idx="150">
                  <c:v>11200000</c:v>
                </c:pt>
                <c:pt idx="151">
                  <c:v>4600000</c:v>
                </c:pt>
                <c:pt idx="152">
                  <c:v>5400000</c:v>
                </c:pt>
                <c:pt idx="153">
                  <c:v>5000000</c:v>
                </c:pt>
                <c:pt idx="154">
                  <c:v>6700000</c:v>
                </c:pt>
                <c:pt idx="155">
                  <c:v>6500000</c:v>
                </c:pt>
                <c:pt idx="156">
                  <c:v>6400000</c:v>
                </c:pt>
                <c:pt idx="157">
                  <c:v>6000000</c:v>
                </c:pt>
                <c:pt idx="158">
                  <c:v>6400000</c:v>
                </c:pt>
                <c:pt idx="159">
                  <c:v>6500000</c:v>
                </c:pt>
                <c:pt idx="160">
                  <c:v>7200000</c:v>
                </c:pt>
                <c:pt idx="161">
                  <c:v>6500000</c:v>
                </c:pt>
                <c:pt idx="162">
                  <c:v>5000000</c:v>
                </c:pt>
                <c:pt idx="163">
                  <c:v>4400000</c:v>
                </c:pt>
                <c:pt idx="164">
                  <c:v>5000000</c:v>
                </c:pt>
                <c:pt idx="165">
                  <c:v>3900000</c:v>
                </c:pt>
                <c:pt idx="166">
                  <c:v>5300000</c:v>
                </c:pt>
                <c:pt idx="167">
                  <c:v>5400000</c:v>
                </c:pt>
                <c:pt idx="168">
                  <c:v>5100000</c:v>
                </c:pt>
                <c:pt idx="169">
                  <c:v>5500000</c:v>
                </c:pt>
                <c:pt idx="170">
                  <c:v>5100000</c:v>
                </c:pt>
                <c:pt idx="171">
                  <c:v>3800000</c:v>
                </c:pt>
                <c:pt idx="172">
                  <c:v>4100000</c:v>
                </c:pt>
                <c:pt idx="173">
                  <c:v>5200000</c:v>
                </c:pt>
                <c:pt idx="174">
                  <c:v>5400000</c:v>
                </c:pt>
                <c:pt idx="175">
                  <c:v>5700000</c:v>
                </c:pt>
                <c:pt idx="176">
                  <c:v>5900000</c:v>
                </c:pt>
                <c:pt idx="177">
                  <c:v>6700000</c:v>
                </c:pt>
                <c:pt idx="178">
                  <c:v>4900000</c:v>
                </c:pt>
                <c:pt idx="179">
                  <c:v>5100000</c:v>
                </c:pt>
                <c:pt idx="180">
                  <c:v>8800000</c:v>
                </c:pt>
                <c:pt idx="181">
                  <c:v>360000</c:v>
                </c:pt>
                <c:pt idx="182">
                  <c:v>370000</c:v>
                </c:pt>
                <c:pt idx="183">
                  <c:v>400000</c:v>
                </c:pt>
                <c:pt idx="184">
                  <c:v>330000</c:v>
                </c:pt>
                <c:pt idx="185">
                  <c:v>360000</c:v>
                </c:pt>
                <c:pt idx="186">
                  <c:v>400000</c:v>
                </c:pt>
                <c:pt idx="187">
                  <c:v>1900000</c:v>
                </c:pt>
                <c:pt idx="188">
                  <c:v>3000000</c:v>
                </c:pt>
                <c:pt idx="189">
                  <c:v>2900000</c:v>
                </c:pt>
                <c:pt idx="190">
                  <c:v>3600000</c:v>
                </c:pt>
                <c:pt idx="191">
                  <c:v>3100000</c:v>
                </c:pt>
                <c:pt idx="192">
                  <c:v>2900000</c:v>
                </c:pt>
                <c:pt idx="193">
                  <c:v>2800000</c:v>
                </c:pt>
                <c:pt idx="194">
                  <c:v>3600000</c:v>
                </c:pt>
                <c:pt idx="195">
                  <c:v>6800000</c:v>
                </c:pt>
                <c:pt idx="196">
                  <c:v>6800000</c:v>
                </c:pt>
                <c:pt idx="197">
                  <c:v>5300000</c:v>
                </c:pt>
                <c:pt idx="198">
                  <c:v>4300000</c:v>
                </c:pt>
                <c:pt idx="199">
                  <c:v>5000000</c:v>
                </c:pt>
                <c:pt idx="200">
                  <c:v>4400000</c:v>
                </c:pt>
                <c:pt idx="201">
                  <c:v>5500000</c:v>
                </c:pt>
                <c:pt idx="202">
                  <c:v>7600000</c:v>
                </c:pt>
                <c:pt idx="203">
                  <c:v>8600000</c:v>
                </c:pt>
                <c:pt idx="204">
                  <c:v>9000000</c:v>
                </c:pt>
                <c:pt idx="205">
                  <c:v>9000000</c:v>
                </c:pt>
                <c:pt idx="206">
                  <c:v>7600000</c:v>
                </c:pt>
                <c:pt idx="207">
                  <c:v>7700000</c:v>
                </c:pt>
                <c:pt idx="208">
                  <c:v>8200000</c:v>
                </c:pt>
                <c:pt idx="209">
                  <c:v>7000000</c:v>
                </c:pt>
                <c:pt idx="210">
                  <c:v>12000000</c:v>
                </c:pt>
                <c:pt idx="211">
                  <c:v>9100000</c:v>
                </c:pt>
                <c:pt idx="212">
                  <c:v>5800000</c:v>
                </c:pt>
                <c:pt idx="213">
                  <c:v>5500000</c:v>
                </c:pt>
                <c:pt idx="214">
                  <c:v>5100000</c:v>
                </c:pt>
                <c:pt idx="215">
                  <c:v>5800000</c:v>
                </c:pt>
                <c:pt idx="216">
                  <c:v>6900000</c:v>
                </c:pt>
                <c:pt idx="217">
                  <c:v>7400000</c:v>
                </c:pt>
                <c:pt idx="218">
                  <c:v>8200000</c:v>
                </c:pt>
                <c:pt idx="219">
                  <c:v>7400000</c:v>
                </c:pt>
                <c:pt idx="220">
                  <c:v>5700000</c:v>
                </c:pt>
                <c:pt idx="221">
                  <c:v>6100000</c:v>
                </c:pt>
                <c:pt idx="222">
                  <c:v>7900000</c:v>
                </c:pt>
                <c:pt idx="223">
                  <c:v>9800000</c:v>
                </c:pt>
                <c:pt idx="224">
                  <c:v>8500000</c:v>
                </c:pt>
                <c:pt idx="225">
                  <c:v>8800000</c:v>
                </c:pt>
                <c:pt idx="226">
                  <c:v>7700000</c:v>
                </c:pt>
                <c:pt idx="227">
                  <c:v>8300000</c:v>
                </c:pt>
                <c:pt idx="228">
                  <c:v>6200000</c:v>
                </c:pt>
                <c:pt idx="229">
                  <c:v>9300000</c:v>
                </c:pt>
                <c:pt idx="230">
                  <c:v>8000000</c:v>
                </c:pt>
                <c:pt idx="231">
                  <c:v>9400000</c:v>
                </c:pt>
                <c:pt idx="232">
                  <c:v>9100000</c:v>
                </c:pt>
                <c:pt idx="233">
                  <c:v>7900000</c:v>
                </c:pt>
                <c:pt idx="234">
                  <c:v>7100000</c:v>
                </c:pt>
                <c:pt idx="235">
                  <c:v>7900000</c:v>
                </c:pt>
                <c:pt idx="236">
                  <c:v>8000000</c:v>
                </c:pt>
                <c:pt idx="237">
                  <c:v>15900000</c:v>
                </c:pt>
                <c:pt idx="238">
                  <c:v>25000000</c:v>
                </c:pt>
                <c:pt idx="239">
                  <c:v>28300000</c:v>
                </c:pt>
                <c:pt idx="240">
                  <c:v>30500000</c:v>
                </c:pt>
                <c:pt idx="241">
                  <c:v>26700000</c:v>
                </c:pt>
                <c:pt idx="242">
                  <c:v>25700000</c:v>
                </c:pt>
                <c:pt idx="243">
                  <c:v>5900000</c:v>
                </c:pt>
                <c:pt idx="244">
                  <c:v>11300000</c:v>
                </c:pt>
                <c:pt idx="245">
                  <c:v>11800000</c:v>
                </c:pt>
                <c:pt idx="246">
                  <c:v>10900000</c:v>
                </c:pt>
                <c:pt idx="247">
                  <c:v>10800000</c:v>
                </c:pt>
                <c:pt idx="248">
                  <c:v>9500000</c:v>
                </c:pt>
                <c:pt idx="249">
                  <c:v>9400000</c:v>
                </c:pt>
                <c:pt idx="250">
                  <c:v>10200000</c:v>
                </c:pt>
                <c:pt idx="251">
                  <c:v>10100000</c:v>
                </c:pt>
                <c:pt idx="252">
                  <c:v>11300000</c:v>
                </c:pt>
                <c:pt idx="253">
                  <c:v>10700000</c:v>
                </c:pt>
                <c:pt idx="254">
                  <c:v>18100000</c:v>
                </c:pt>
                <c:pt idx="255">
                  <c:v>15400000</c:v>
                </c:pt>
                <c:pt idx="256">
                  <c:v>14900000</c:v>
                </c:pt>
                <c:pt idx="257">
                  <c:v>26400000</c:v>
                </c:pt>
                <c:pt idx="258">
                  <c:v>20600000</c:v>
                </c:pt>
                <c:pt idx="259">
                  <c:v>159100000</c:v>
                </c:pt>
                <c:pt idx="260">
                  <c:v>20100000</c:v>
                </c:pt>
                <c:pt idx="261">
                  <c:v>22000000</c:v>
                </c:pt>
                <c:pt idx="262">
                  <c:v>18900000</c:v>
                </c:pt>
                <c:pt idx="263">
                  <c:v>20500000</c:v>
                </c:pt>
                <c:pt idx="264">
                  <c:v>25400000</c:v>
                </c:pt>
                <c:pt idx="265">
                  <c:v>24200000</c:v>
                </c:pt>
                <c:pt idx="266">
                  <c:v>21000000</c:v>
                </c:pt>
                <c:pt idx="267">
                  <c:v>19800000</c:v>
                </c:pt>
                <c:pt idx="268">
                  <c:v>20600000</c:v>
                </c:pt>
                <c:pt idx="269">
                  <c:v>21700000</c:v>
                </c:pt>
                <c:pt idx="270">
                  <c:v>20700000</c:v>
                </c:pt>
                <c:pt idx="271">
                  <c:v>26000000</c:v>
                </c:pt>
                <c:pt idx="272">
                  <c:v>22500000</c:v>
                </c:pt>
                <c:pt idx="273">
                  <c:v>6100000</c:v>
                </c:pt>
                <c:pt idx="274">
                  <c:v>4900000</c:v>
                </c:pt>
                <c:pt idx="275">
                  <c:v>4900000</c:v>
                </c:pt>
                <c:pt idx="276">
                  <c:v>2100000</c:v>
                </c:pt>
                <c:pt idx="277">
                  <c:v>2300000</c:v>
                </c:pt>
                <c:pt idx="278">
                  <c:v>2700000</c:v>
                </c:pt>
                <c:pt idx="279">
                  <c:v>3200000</c:v>
                </c:pt>
                <c:pt idx="280">
                  <c:v>4500000</c:v>
                </c:pt>
                <c:pt idx="281">
                  <c:v>4700000</c:v>
                </c:pt>
                <c:pt idx="282">
                  <c:v>3800000</c:v>
                </c:pt>
                <c:pt idx="283">
                  <c:v>4300000</c:v>
                </c:pt>
                <c:pt idx="284">
                  <c:v>4300000</c:v>
                </c:pt>
                <c:pt idx="285">
                  <c:v>5100000</c:v>
                </c:pt>
                <c:pt idx="286">
                  <c:v>4900000</c:v>
                </c:pt>
                <c:pt idx="287">
                  <c:v>4900000</c:v>
                </c:pt>
                <c:pt idx="288">
                  <c:v>4900000</c:v>
                </c:pt>
                <c:pt idx="289">
                  <c:v>3700000</c:v>
                </c:pt>
                <c:pt idx="290">
                  <c:v>2800000</c:v>
                </c:pt>
                <c:pt idx="291">
                  <c:v>3200000</c:v>
                </c:pt>
                <c:pt idx="292">
                  <c:v>4300000</c:v>
                </c:pt>
                <c:pt idx="293">
                  <c:v>4700000</c:v>
                </c:pt>
                <c:pt idx="294">
                  <c:v>3900000</c:v>
                </c:pt>
                <c:pt idx="295">
                  <c:v>6700000</c:v>
                </c:pt>
                <c:pt idx="296">
                  <c:v>9200000</c:v>
                </c:pt>
                <c:pt idx="297">
                  <c:v>11100000</c:v>
                </c:pt>
                <c:pt idx="298">
                  <c:v>10600000</c:v>
                </c:pt>
                <c:pt idx="299">
                  <c:v>158900000</c:v>
                </c:pt>
                <c:pt idx="300">
                  <c:v>16200000</c:v>
                </c:pt>
                <c:pt idx="301">
                  <c:v>17200000</c:v>
                </c:pt>
                <c:pt idx="302">
                  <c:v>154500000</c:v>
                </c:pt>
                <c:pt idx="303">
                  <c:v>15000000</c:v>
                </c:pt>
                <c:pt idx="304">
                  <c:v>7300000</c:v>
                </c:pt>
                <c:pt idx="305">
                  <c:v>9200000</c:v>
                </c:pt>
                <c:pt idx="306">
                  <c:v>31300000</c:v>
                </c:pt>
                <c:pt idx="307">
                  <c:v>32400000</c:v>
                </c:pt>
                <c:pt idx="308">
                  <c:v>32200000</c:v>
                </c:pt>
                <c:pt idx="309">
                  <c:v>34300000</c:v>
                </c:pt>
                <c:pt idx="310">
                  <c:v>33900000</c:v>
                </c:pt>
                <c:pt idx="311">
                  <c:v>9700000</c:v>
                </c:pt>
                <c:pt idx="312">
                  <c:v>9900000</c:v>
                </c:pt>
                <c:pt idx="313">
                  <c:v>10800000</c:v>
                </c:pt>
                <c:pt idx="314">
                  <c:v>15300000</c:v>
                </c:pt>
                <c:pt idx="315">
                  <c:v>14300000</c:v>
                </c:pt>
                <c:pt idx="316">
                  <c:v>16200000</c:v>
                </c:pt>
                <c:pt idx="317">
                  <c:v>101200000</c:v>
                </c:pt>
                <c:pt idx="318">
                  <c:v>13900000</c:v>
                </c:pt>
                <c:pt idx="319">
                  <c:v>13900000</c:v>
                </c:pt>
                <c:pt idx="320">
                  <c:v>15200000</c:v>
                </c:pt>
                <c:pt idx="321">
                  <c:v>14800000</c:v>
                </c:pt>
                <c:pt idx="322">
                  <c:v>15200000</c:v>
                </c:pt>
                <c:pt idx="323">
                  <c:v>25800000</c:v>
                </c:pt>
                <c:pt idx="324">
                  <c:v>27700000</c:v>
                </c:pt>
                <c:pt idx="325">
                  <c:v>30000000</c:v>
                </c:pt>
                <c:pt idx="326">
                  <c:v>25200000</c:v>
                </c:pt>
                <c:pt idx="327">
                  <c:v>24500000</c:v>
                </c:pt>
                <c:pt idx="328">
                  <c:v>29700000</c:v>
                </c:pt>
                <c:pt idx="329">
                  <c:v>28700000</c:v>
                </c:pt>
                <c:pt idx="330">
                  <c:v>27100000</c:v>
                </c:pt>
                <c:pt idx="331">
                  <c:v>23700000</c:v>
                </c:pt>
                <c:pt idx="332">
                  <c:v>29400000</c:v>
                </c:pt>
                <c:pt idx="333">
                  <c:v>23000000</c:v>
                </c:pt>
                <c:pt idx="334">
                  <c:v>9400000</c:v>
                </c:pt>
                <c:pt idx="335">
                  <c:v>8000000</c:v>
                </c:pt>
                <c:pt idx="336">
                  <c:v>14100000</c:v>
                </c:pt>
                <c:pt idx="337">
                  <c:v>19100000</c:v>
                </c:pt>
                <c:pt idx="338">
                  <c:v>19600000</c:v>
                </c:pt>
                <c:pt idx="339">
                  <c:v>19300000</c:v>
                </c:pt>
                <c:pt idx="340">
                  <c:v>19000000</c:v>
                </c:pt>
                <c:pt idx="341">
                  <c:v>13100000</c:v>
                </c:pt>
                <c:pt idx="342">
                  <c:v>13200000</c:v>
                </c:pt>
                <c:pt idx="343">
                  <c:v>55600000</c:v>
                </c:pt>
                <c:pt idx="344">
                  <c:v>57900000</c:v>
                </c:pt>
                <c:pt idx="345">
                  <c:v>26900000</c:v>
                </c:pt>
                <c:pt idx="346">
                  <c:v>30700000</c:v>
                </c:pt>
                <c:pt idx="347">
                  <c:v>31100000</c:v>
                </c:pt>
                <c:pt idx="348">
                  <c:v>33500000</c:v>
                </c:pt>
                <c:pt idx="349">
                  <c:v>30800000</c:v>
                </c:pt>
                <c:pt idx="350">
                  <c:v>27100000</c:v>
                </c:pt>
                <c:pt idx="351">
                  <c:v>47000000</c:v>
                </c:pt>
                <c:pt idx="352">
                  <c:v>43800000</c:v>
                </c:pt>
                <c:pt idx="353">
                  <c:v>34700000</c:v>
                </c:pt>
                <c:pt idx="354">
                  <c:v>39000000</c:v>
                </c:pt>
                <c:pt idx="355">
                  <c:v>26400000</c:v>
                </c:pt>
                <c:pt idx="356">
                  <c:v>22400000</c:v>
                </c:pt>
                <c:pt idx="357">
                  <c:v>53500000</c:v>
                </c:pt>
                <c:pt idx="358">
                  <c:v>55300000</c:v>
                </c:pt>
                <c:pt idx="359">
                  <c:v>28200000</c:v>
                </c:pt>
                <c:pt idx="360">
                  <c:v>33700000</c:v>
                </c:pt>
                <c:pt idx="361">
                  <c:v>58100000</c:v>
                </c:pt>
                <c:pt idx="362">
                  <c:v>27800000</c:v>
                </c:pt>
                <c:pt idx="363">
                  <c:v>29400000</c:v>
                </c:pt>
                <c:pt idx="364">
                  <c:v>18200000</c:v>
                </c:pt>
                <c:pt idx="365">
                  <c:v>12800000</c:v>
                </c:pt>
                <c:pt idx="366">
                  <c:v>13300000</c:v>
                </c:pt>
                <c:pt idx="367">
                  <c:v>11200000</c:v>
                </c:pt>
                <c:pt idx="368">
                  <c:v>10800000</c:v>
                </c:pt>
                <c:pt idx="369">
                  <c:v>14200000</c:v>
                </c:pt>
                <c:pt idx="370">
                  <c:v>15800000</c:v>
                </c:pt>
                <c:pt idx="371">
                  <c:v>17000000</c:v>
                </c:pt>
                <c:pt idx="372">
                  <c:v>16800000</c:v>
                </c:pt>
                <c:pt idx="373">
                  <c:v>11400000</c:v>
                </c:pt>
                <c:pt idx="374">
                  <c:v>17300000</c:v>
                </c:pt>
                <c:pt idx="375">
                  <c:v>14800000</c:v>
                </c:pt>
                <c:pt idx="376">
                  <c:v>15900000</c:v>
                </c:pt>
                <c:pt idx="377">
                  <c:v>11100000</c:v>
                </c:pt>
                <c:pt idx="378">
                  <c:v>14900000</c:v>
                </c:pt>
                <c:pt idx="379">
                  <c:v>16400000</c:v>
                </c:pt>
                <c:pt idx="380">
                  <c:v>17700000</c:v>
                </c:pt>
                <c:pt idx="381">
                  <c:v>14200000</c:v>
                </c:pt>
                <c:pt idx="382">
                  <c:v>16200000</c:v>
                </c:pt>
                <c:pt idx="383">
                  <c:v>14200000</c:v>
                </c:pt>
                <c:pt idx="384">
                  <c:v>34400000</c:v>
                </c:pt>
                <c:pt idx="385">
                  <c:v>41100000</c:v>
                </c:pt>
                <c:pt idx="386">
                  <c:v>33200000</c:v>
                </c:pt>
                <c:pt idx="387">
                  <c:v>28500000</c:v>
                </c:pt>
                <c:pt idx="388">
                  <c:v>21600000</c:v>
                </c:pt>
                <c:pt idx="389">
                  <c:v>16900000</c:v>
                </c:pt>
                <c:pt idx="390">
                  <c:v>26500000</c:v>
                </c:pt>
                <c:pt idx="391">
                  <c:v>28700000</c:v>
                </c:pt>
                <c:pt idx="392">
                  <c:v>30600000</c:v>
                </c:pt>
                <c:pt idx="393">
                  <c:v>28600000</c:v>
                </c:pt>
                <c:pt idx="394">
                  <c:v>54800000</c:v>
                </c:pt>
                <c:pt idx="395">
                  <c:v>19600000</c:v>
                </c:pt>
                <c:pt idx="396">
                  <c:v>16100000</c:v>
                </c:pt>
                <c:pt idx="397">
                  <c:v>17800000</c:v>
                </c:pt>
                <c:pt idx="398">
                  <c:v>63700000</c:v>
                </c:pt>
                <c:pt idx="399">
                  <c:v>50000000</c:v>
                </c:pt>
                <c:pt idx="400">
                  <c:v>131400000</c:v>
                </c:pt>
                <c:pt idx="401">
                  <c:v>163400000</c:v>
                </c:pt>
                <c:pt idx="402">
                  <c:v>69600000</c:v>
                </c:pt>
                <c:pt idx="403">
                  <c:v>81400000</c:v>
                </c:pt>
                <c:pt idx="404">
                  <c:v>83000000</c:v>
                </c:pt>
                <c:pt idx="405">
                  <c:v>58100000</c:v>
                </c:pt>
                <c:pt idx="406">
                  <c:v>50700000</c:v>
                </c:pt>
                <c:pt idx="407">
                  <c:v>75200000</c:v>
                </c:pt>
                <c:pt idx="408">
                  <c:v>197000000</c:v>
                </c:pt>
                <c:pt idx="409">
                  <c:v>60100000</c:v>
                </c:pt>
                <c:pt idx="410">
                  <c:v>52200000</c:v>
                </c:pt>
                <c:pt idx="411">
                  <c:v>39200000</c:v>
                </c:pt>
                <c:pt idx="412">
                  <c:v>66100000</c:v>
                </c:pt>
                <c:pt idx="413">
                  <c:v>146700000</c:v>
                </c:pt>
                <c:pt idx="414">
                  <c:v>94300000</c:v>
                </c:pt>
                <c:pt idx="415">
                  <c:v>73200000</c:v>
                </c:pt>
                <c:pt idx="416">
                  <c:v>71800000</c:v>
                </c:pt>
                <c:pt idx="417">
                  <c:v>72400000</c:v>
                </c:pt>
                <c:pt idx="418">
                  <c:v>63700000</c:v>
                </c:pt>
                <c:pt idx="419">
                  <c:v>57400000</c:v>
                </c:pt>
                <c:pt idx="420">
                  <c:v>66700000</c:v>
                </c:pt>
                <c:pt idx="421">
                  <c:v>116000000</c:v>
                </c:pt>
                <c:pt idx="422">
                  <c:v>185900000</c:v>
                </c:pt>
                <c:pt idx="423">
                  <c:v>50000000</c:v>
                </c:pt>
                <c:pt idx="424">
                  <c:v>56800000</c:v>
                </c:pt>
                <c:pt idx="425">
                  <c:v>53500000</c:v>
                </c:pt>
                <c:pt idx="426">
                  <c:v>57700000</c:v>
                </c:pt>
                <c:pt idx="427">
                  <c:v>53100000</c:v>
                </c:pt>
                <c:pt idx="428">
                  <c:v>43700000</c:v>
                </c:pt>
                <c:pt idx="429">
                  <c:v>45600000</c:v>
                </c:pt>
                <c:pt idx="430">
                  <c:v>58800000</c:v>
                </c:pt>
                <c:pt idx="431">
                  <c:v>51600000</c:v>
                </c:pt>
                <c:pt idx="432">
                  <c:v>181100000</c:v>
                </c:pt>
                <c:pt idx="433">
                  <c:v>51600000</c:v>
                </c:pt>
                <c:pt idx="434">
                  <c:v>52700000</c:v>
                </c:pt>
                <c:pt idx="435">
                  <c:v>50300000</c:v>
                </c:pt>
                <c:pt idx="436">
                  <c:v>64600000</c:v>
                </c:pt>
                <c:pt idx="437">
                  <c:v>67000000</c:v>
                </c:pt>
                <c:pt idx="438">
                  <c:v>62000000</c:v>
                </c:pt>
                <c:pt idx="439">
                  <c:v>132200000</c:v>
                </c:pt>
                <c:pt idx="440">
                  <c:v>51900000</c:v>
                </c:pt>
                <c:pt idx="441">
                  <c:v>74200000</c:v>
                </c:pt>
                <c:pt idx="442">
                  <c:v>121300000</c:v>
                </c:pt>
                <c:pt idx="443">
                  <c:v>80900000</c:v>
                </c:pt>
                <c:pt idx="444">
                  <c:v>87200000</c:v>
                </c:pt>
                <c:pt idx="445">
                  <c:v>108300000</c:v>
                </c:pt>
                <c:pt idx="446">
                  <c:v>101200000</c:v>
                </c:pt>
                <c:pt idx="447">
                  <c:v>120600000</c:v>
                </c:pt>
                <c:pt idx="448">
                  <c:v>199100000</c:v>
                </c:pt>
                <c:pt idx="449">
                  <c:v>95500000</c:v>
                </c:pt>
                <c:pt idx="450">
                  <c:v>111500000</c:v>
                </c:pt>
                <c:pt idx="451">
                  <c:v>146700000</c:v>
                </c:pt>
                <c:pt idx="452">
                  <c:v>130500000</c:v>
                </c:pt>
                <c:pt idx="453">
                  <c:v>87600000</c:v>
                </c:pt>
                <c:pt idx="454">
                  <c:v>58100000</c:v>
                </c:pt>
                <c:pt idx="455">
                  <c:v>29400000</c:v>
                </c:pt>
                <c:pt idx="456">
                  <c:v>25900000</c:v>
                </c:pt>
                <c:pt idx="457">
                  <c:v>16800000</c:v>
                </c:pt>
                <c:pt idx="458">
                  <c:v>17500000</c:v>
                </c:pt>
                <c:pt idx="459">
                  <c:v>17800000</c:v>
                </c:pt>
                <c:pt idx="460">
                  <c:v>17200000</c:v>
                </c:pt>
                <c:pt idx="461">
                  <c:v>19500000</c:v>
                </c:pt>
                <c:pt idx="462">
                  <c:v>20300000</c:v>
                </c:pt>
                <c:pt idx="463">
                  <c:v>23100000</c:v>
                </c:pt>
                <c:pt idx="464">
                  <c:v>20500000</c:v>
                </c:pt>
                <c:pt idx="465">
                  <c:v>23500000</c:v>
                </c:pt>
                <c:pt idx="466">
                  <c:v>20900000</c:v>
                </c:pt>
                <c:pt idx="467">
                  <c:v>19500000</c:v>
                </c:pt>
                <c:pt idx="468">
                  <c:v>39100000</c:v>
                </c:pt>
                <c:pt idx="469">
                  <c:v>35700000</c:v>
                </c:pt>
                <c:pt idx="470">
                  <c:v>42400000</c:v>
                </c:pt>
                <c:pt idx="471">
                  <c:v>42500000</c:v>
                </c:pt>
                <c:pt idx="472">
                  <c:v>48300000</c:v>
                </c:pt>
                <c:pt idx="473">
                  <c:v>57900000</c:v>
                </c:pt>
                <c:pt idx="474">
                  <c:v>54200000</c:v>
                </c:pt>
                <c:pt idx="475">
                  <c:v>49000000</c:v>
                </c:pt>
                <c:pt idx="476">
                  <c:v>47800000</c:v>
                </c:pt>
                <c:pt idx="477">
                  <c:v>46300000</c:v>
                </c:pt>
                <c:pt idx="478">
                  <c:v>44700000</c:v>
                </c:pt>
                <c:pt idx="479">
                  <c:v>48100000</c:v>
                </c:pt>
                <c:pt idx="480">
                  <c:v>46600000</c:v>
                </c:pt>
                <c:pt idx="481">
                  <c:v>31300000</c:v>
                </c:pt>
                <c:pt idx="482">
                  <c:v>21200000</c:v>
                </c:pt>
                <c:pt idx="483">
                  <c:v>23000000</c:v>
                </c:pt>
                <c:pt idx="484">
                  <c:v>18800000</c:v>
                </c:pt>
                <c:pt idx="485">
                  <c:v>58700000</c:v>
                </c:pt>
                <c:pt idx="486">
                  <c:v>31200000</c:v>
                </c:pt>
                <c:pt idx="487">
                  <c:v>38400000</c:v>
                </c:pt>
                <c:pt idx="488">
                  <c:v>35800000</c:v>
                </c:pt>
                <c:pt idx="489">
                  <c:v>32100000</c:v>
                </c:pt>
                <c:pt idx="490">
                  <c:v>28100000</c:v>
                </c:pt>
                <c:pt idx="491">
                  <c:v>31400000</c:v>
                </c:pt>
                <c:pt idx="492">
                  <c:v>33300000</c:v>
                </c:pt>
                <c:pt idx="493">
                  <c:v>34500000</c:v>
                </c:pt>
                <c:pt idx="494">
                  <c:v>36300000</c:v>
                </c:pt>
                <c:pt idx="495">
                  <c:v>31800000</c:v>
                </c:pt>
                <c:pt idx="496">
                  <c:v>28800000</c:v>
                </c:pt>
                <c:pt idx="497">
                  <c:v>39000000</c:v>
                </c:pt>
                <c:pt idx="498">
                  <c:v>243600000</c:v>
                </c:pt>
                <c:pt idx="499">
                  <c:v>28500000</c:v>
                </c:pt>
                <c:pt idx="500">
                  <c:v>29900000</c:v>
                </c:pt>
                <c:pt idx="501">
                  <c:v>26800000</c:v>
                </c:pt>
                <c:pt idx="502">
                  <c:v>22800000</c:v>
                </c:pt>
                <c:pt idx="503">
                  <c:v>65100000</c:v>
                </c:pt>
                <c:pt idx="504">
                  <c:v>29800000</c:v>
                </c:pt>
                <c:pt idx="505">
                  <c:v>33500000</c:v>
                </c:pt>
                <c:pt idx="506">
                  <c:v>36200000</c:v>
                </c:pt>
                <c:pt idx="507">
                  <c:v>40200000</c:v>
                </c:pt>
                <c:pt idx="508">
                  <c:v>45700000</c:v>
                </c:pt>
                <c:pt idx="509">
                  <c:v>47900000</c:v>
                </c:pt>
                <c:pt idx="510">
                  <c:v>87100000</c:v>
                </c:pt>
                <c:pt idx="511">
                  <c:v>81400000</c:v>
                </c:pt>
                <c:pt idx="512">
                  <c:v>49400000</c:v>
                </c:pt>
                <c:pt idx="513">
                  <c:v>134500000</c:v>
                </c:pt>
                <c:pt idx="514">
                  <c:v>48800000</c:v>
                </c:pt>
                <c:pt idx="515">
                  <c:v>48300000</c:v>
                </c:pt>
                <c:pt idx="516">
                  <c:v>46800000</c:v>
                </c:pt>
                <c:pt idx="517">
                  <c:v>57500000</c:v>
                </c:pt>
                <c:pt idx="518">
                  <c:v>101100000</c:v>
                </c:pt>
                <c:pt idx="519">
                  <c:v>56500000</c:v>
                </c:pt>
                <c:pt idx="520">
                  <c:v>51800000</c:v>
                </c:pt>
                <c:pt idx="521">
                  <c:v>57200000</c:v>
                </c:pt>
                <c:pt idx="522">
                  <c:v>64900000</c:v>
                </c:pt>
                <c:pt idx="523">
                  <c:v>58000000</c:v>
                </c:pt>
                <c:pt idx="524">
                  <c:v>44200000</c:v>
                </c:pt>
                <c:pt idx="525">
                  <c:v>40900000</c:v>
                </c:pt>
                <c:pt idx="526">
                  <c:v>78600000</c:v>
                </c:pt>
                <c:pt idx="527">
                  <c:v>50700000</c:v>
                </c:pt>
                <c:pt idx="528">
                  <c:v>47100000</c:v>
                </c:pt>
                <c:pt idx="529">
                  <c:v>53200000</c:v>
                </c:pt>
                <c:pt idx="530">
                  <c:v>43000000</c:v>
                </c:pt>
                <c:pt idx="531">
                  <c:v>42900000</c:v>
                </c:pt>
                <c:pt idx="532">
                  <c:v>42000000</c:v>
                </c:pt>
                <c:pt idx="533">
                  <c:v>43600000</c:v>
                </c:pt>
                <c:pt idx="534">
                  <c:v>42000000</c:v>
                </c:pt>
                <c:pt idx="535">
                  <c:v>46000000</c:v>
                </c:pt>
                <c:pt idx="536">
                  <c:v>47600000</c:v>
                </c:pt>
                <c:pt idx="537">
                  <c:v>50300000</c:v>
                </c:pt>
                <c:pt idx="538">
                  <c:v>40300000</c:v>
                </c:pt>
                <c:pt idx="539">
                  <c:v>41500000</c:v>
                </c:pt>
                <c:pt idx="540">
                  <c:v>33800000</c:v>
                </c:pt>
                <c:pt idx="541">
                  <c:v>36400000</c:v>
                </c:pt>
                <c:pt idx="542">
                  <c:v>95000000</c:v>
                </c:pt>
                <c:pt idx="543">
                  <c:v>95700000</c:v>
                </c:pt>
                <c:pt idx="544">
                  <c:v>41500000</c:v>
                </c:pt>
                <c:pt idx="545">
                  <c:v>38800000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B-46B0-98C7-AE8C17EE8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923888"/>
        <c:axId val="1766949088"/>
      </c:lineChart>
      <c:dateAx>
        <c:axId val="177192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773926128469525"/>
              <c:y val="0.87828263544185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949088"/>
        <c:crosses val="autoZero"/>
        <c:auto val="1"/>
        <c:lblOffset val="100"/>
        <c:baseTimeUnit val="days"/>
      </c:dateAx>
      <c:valAx>
        <c:axId val="176694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92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Term</a:t>
            </a:r>
            <a:r>
              <a:rPr lang="en-US" baseline="0"/>
              <a:t> 1 Search Interest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Data!$L$3:$L$397</c:f>
              <c:numCache>
                <c:formatCode>m/d/yyyy</c:formatCode>
                <c:ptCount val="395"/>
                <c:pt idx="0">
                  <c:v>39446</c:v>
                </c:pt>
                <c:pt idx="1">
                  <c:v>39453</c:v>
                </c:pt>
                <c:pt idx="2">
                  <c:v>39460</c:v>
                </c:pt>
                <c:pt idx="3">
                  <c:v>39467</c:v>
                </c:pt>
                <c:pt idx="4">
                  <c:v>39474</c:v>
                </c:pt>
                <c:pt idx="5">
                  <c:v>39481</c:v>
                </c:pt>
                <c:pt idx="6">
                  <c:v>39488</c:v>
                </c:pt>
                <c:pt idx="7">
                  <c:v>39495</c:v>
                </c:pt>
                <c:pt idx="8">
                  <c:v>39502</c:v>
                </c:pt>
                <c:pt idx="9">
                  <c:v>39509</c:v>
                </c:pt>
                <c:pt idx="10">
                  <c:v>39516</c:v>
                </c:pt>
                <c:pt idx="11">
                  <c:v>39523</c:v>
                </c:pt>
                <c:pt idx="12">
                  <c:v>39530</c:v>
                </c:pt>
                <c:pt idx="13">
                  <c:v>39537</c:v>
                </c:pt>
                <c:pt idx="14">
                  <c:v>39544</c:v>
                </c:pt>
                <c:pt idx="15">
                  <c:v>39551</c:v>
                </c:pt>
                <c:pt idx="16">
                  <c:v>39558</c:v>
                </c:pt>
                <c:pt idx="17">
                  <c:v>39565</c:v>
                </c:pt>
                <c:pt idx="18">
                  <c:v>39572</c:v>
                </c:pt>
                <c:pt idx="19">
                  <c:v>39579</c:v>
                </c:pt>
                <c:pt idx="20">
                  <c:v>39586</c:v>
                </c:pt>
                <c:pt idx="21">
                  <c:v>39593</c:v>
                </c:pt>
                <c:pt idx="22">
                  <c:v>39600</c:v>
                </c:pt>
                <c:pt idx="23">
                  <c:v>39607</c:v>
                </c:pt>
                <c:pt idx="24">
                  <c:v>39614</c:v>
                </c:pt>
                <c:pt idx="25">
                  <c:v>39621</c:v>
                </c:pt>
                <c:pt idx="26">
                  <c:v>39628</c:v>
                </c:pt>
                <c:pt idx="27">
                  <c:v>39635</c:v>
                </c:pt>
                <c:pt idx="28">
                  <c:v>39642</c:v>
                </c:pt>
                <c:pt idx="29">
                  <c:v>39649</c:v>
                </c:pt>
                <c:pt idx="30">
                  <c:v>39656</c:v>
                </c:pt>
                <c:pt idx="31">
                  <c:v>39663</c:v>
                </c:pt>
                <c:pt idx="32">
                  <c:v>39670</c:v>
                </c:pt>
                <c:pt idx="33">
                  <c:v>39677</c:v>
                </c:pt>
                <c:pt idx="34">
                  <c:v>39684</c:v>
                </c:pt>
                <c:pt idx="35">
                  <c:v>39691</c:v>
                </c:pt>
                <c:pt idx="36">
                  <c:v>39698</c:v>
                </c:pt>
                <c:pt idx="37">
                  <c:v>39705</c:v>
                </c:pt>
                <c:pt idx="38">
                  <c:v>39712</c:v>
                </c:pt>
                <c:pt idx="39">
                  <c:v>39719</c:v>
                </c:pt>
                <c:pt idx="40">
                  <c:v>39726</c:v>
                </c:pt>
                <c:pt idx="41">
                  <c:v>39733</c:v>
                </c:pt>
                <c:pt idx="42">
                  <c:v>39740</c:v>
                </c:pt>
                <c:pt idx="43">
                  <c:v>39747</c:v>
                </c:pt>
                <c:pt idx="44">
                  <c:v>39754</c:v>
                </c:pt>
                <c:pt idx="45">
                  <c:v>39761</c:v>
                </c:pt>
                <c:pt idx="46">
                  <c:v>39768</c:v>
                </c:pt>
                <c:pt idx="47">
                  <c:v>39775</c:v>
                </c:pt>
                <c:pt idx="48">
                  <c:v>39782</c:v>
                </c:pt>
                <c:pt idx="49">
                  <c:v>39789</c:v>
                </c:pt>
                <c:pt idx="50">
                  <c:v>39796</c:v>
                </c:pt>
                <c:pt idx="51">
                  <c:v>39803</c:v>
                </c:pt>
                <c:pt idx="52">
                  <c:v>39810</c:v>
                </c:pt>
                <c:pt idx="53">
                  <c:v>39817</c:v>
                </c:pt>
                <c:pt idx="54">
                  <c:v>39824</c:v>
                </c:pt>
                <c:pt idx="55">
                  <c:v>39831</c:v>
                </c:pt>
                <c:pt idx="56">
                  <c:v>39838</c:v>
                </c:pt>
                <c:pt idx="57">
                  <c:v>39845</c:v>
                </c:pt>
                <c:pt idx="58">
                  <c:v>39852</c:v>
                </c:pt>
                <c:pt idx="59">
                  <c:v>39859</c:v>
                </c:pt>
                <c:pt idx="60">
                  <c:v>39866</c:v>
                </c:pt>
                <c:pt idx="61">
                  <c:v>39873</c:v>
                </c:pt>
                <c:pt idx="62">
                  <c:v>39880</c:v>
                </c:pt>
                <c:pt idx="63">
                  <c:v>39887</c:v>
                </c:pt>
                <c:pt idx="64">
                  <c:v>39894</c:v>
                </c:pt>
                <c:pt idx="65">
                  <c:v>39901</c:v>
                </c:pt>
                <c:pt idx="66">
                  <c:v>39908</c:v>
                </c:pt>
                <c:pt idx="67">
                  <c:v>39915</c:v>
                </c:pt>
                <c:pt idx="68">
                  <c:v>39922</c:v>
                </c:pt>
                <c:pt idx="69">
                  <c:v>39929</c:v>
                </c:pt>
                <c:pt idx="70">
                  <c:v>39936</c:v>
                </c:pt>
                <c:pt idx="71">
                  <c:v>39943</c:v>
                </c:pt>
                <c:pt idx="72">
                  <c:v>39950</c:v>
                </c:pt>
                <c:pt idx="73">
                  <c:v>39957</c:v>
                </c:pt>
                <c:pt idx="74">
                  <c:v>39964</c:v>
                </c:pt>
                <c:pt idx="75">
                  <c:v>39971</c:v>
                </c:pt>
                <c:pt idx="76">
                  <c:v>39978</c:v>
                </c:pt>
                <c:pt idx="77">
                  <c:v>39985</c:v>
                </c:pt>
                <c:pt idx="78">
                  <c:v>39992</c:v>
                </c:pt>
                <c:pt idx="79">
                  <c:v>39999</c:v>
                </c:pt>
                <c:pt idx="80">
                  <c:v>40006</c:v>
                </c:pt>
                <c:pt idx="81">
                  <c:v>40013</c:v>
                </c:pt>
                <c:pt idx="82">
                  <c:v>40020</c:v>
                </c:pt>
                <c:pt idx="83">
                  <c:v>40027</c:v>
                </c:pt>
                <c:pt idx="84">
                  <c:v>40034</c:v>
                </c:pt>
                <c:pt idx="85">
                  <c:v>40041</c:v>
                </c:pt>
                <c:pt idx="86">
                  <c:v>40048</c:v>
                </c:pt>
                <c:pt idx="87">
                  <c:v>40055</c:v>
                </c:pt>
                <c:pt idx="88">
                  <c:v>40062</c:v>
                </c:pt>
                <c:pt idx="89">
                  <c:v>40069</c:v>
                </c:pt>
                <c:pt idx="90">
                  <c:v>40076</c:v>
                </c:pt>
                <c:pt idx="91">
                  <c:v>40083</c:v>
                </c:pt>
                <c:pt idx="92">
                  <c:v>40090</c:v>
                </c:pt>
                <c:pt idx="93">
                  <c:v>40097</c:v>
                </c:pt>
                <c:pt idx="94">
                  <c:v>40104</c:v>
                </c:pt>
                <c:pt idx="95">
                  <c:v>40111</c:v>
                </c:pt>
                <c:pt idx="96">
                  <c:v>40118</c:v>
                </c:pt>
                <c:pt idx="97">
                  <c:v>40125</c:v>
                </c:pt>
                <c:pt idx="98">
                  <c:v>40132</c:v>
                </c:pt>
                <c:pt idx="99">
                  <c:v>40139</c:v>
                </c:pt>
                <c:pt idx="100">
                  <c:v>40146</c:v>
                </c:pt>
                <c:pt idx="101">
                  <c:v>40153</c:v>
                </c:pt>
                <c:pt idx="102">
                  <c:v>40160</c:v>
                </c:pt>
                <c:pt idx="103">
                  <c:v>40167</c:v>
                </c:pt>
                <c:pt idx="104">
                  <c:v>40174</c:v>
                </c:pt>
                <c:pt idx="105">
                  <c:v>40181</c:v>
                </c:pt>
                <c:pt idx="106">
                  <c:v>40188</c:v>
                </c:pt>
                <c:pt idx="107">
                  <c:v>40195</c:v>
                </c:pt>
                <c:pt idx="108">
                  <c:v>40202</c:v>
                </c:pt>
                <c:pt idx="109">
                  <c:v>40209</c:v>
                </c:pt>
                <c:pt idx="110">
                  <c:v>40216</c:v>
                </c:pt>
                <c:pt idx="111">
                  <c:v>40223</c:v>
                </c:pt>
                <c:pt idx="112">
                  <c:v>40230</c:v>
                </c:pt>
                <c:pt idx="113">
                  <c:v>40237</c:v>
                </c:pt>
                <c:pt idx="114">
                  <c:v>40244</c:v>
                </c:pt>
                <c:pt idx="115">
                  <c:v>40251</c:v>
                </c:pt>
                <c:pt idx="116">
                  <c:v>40258</c:v>
                </c:pt>
                <c:pt idx="117">
                  <c:v>40265</c:v>
                </c:pt>
                <c:pt idx="118">
                  <c:v>40272</c:v>
                </c:pt>
                <c:pt idx="119">
                  <c:v>40279</c:v>
                </c:pt>
                <c:pt idx="120">
                  <c:v>40286</c:v>
                </c:pt>
                <c:pt idx="121">
                  <c:v>40293</c:v>
                </c:pt>
                <c:pt idx="122">
                  <c:v>40300</c:v>
                </c:pt>
                <c:pt idx="123">
                  <c:v>40307</c:v>
                </c:pt>
                <c:pt idx="124">
                  <c:v>40314</c:v>
                </c:pt>
                <c:pt idx="125">
                  <c:v>40321</c:v>
                </c:pt>
                <c:pt idx="126">
                  <c:v>40328</c:v>
                </c:pt>
                <c:pt idx="127">
                  <c:v>40335</c:v>
                </c:pt>
                <c:pt idx="128">
                  <c:v>40342</c:v>
                </c:pt>
                <c:pt idx="129">
                  <c:v>40349</c:v>
                </c:pt>
                <c:pt idx="130">
                  <c:v>40356</c:v>
                </c:pt>
                <c:pt idx="131">
                  <c:v>40363</c:v>
                </c:pt>
                <c:pt idx="132">
                  <c:v>40370</c:v>
                </c:pt>
                <c:pt idx="133">
                  <c:v>40377</c:v>
                </c:pt>
                <c:pt idx="134">
                  <c:v>40384</c:v>
                </c:pt>
                <c:pt idx="135">
                  <c:v>40391</c:v>
                </c:pt>
                <c:pt idx="136">
                  <c:v>40398</c:v>
                </c:pt>
                <c:pt idx="137">
                  <c:v>40405</c:v>
                </c:pt>
                <c:pt idx="138">
                  <c:v>40412</c:v>
                </c:pt>
                <c:pt idx="139">
                  <c:v>40419</c:v>
                </c:pt>
                <c:pt idx="140">
                  <c:v>40426</c:v>
                </c:pt>
                <c:pt idx="141">
                  <c:v>40433</c:v>
                </c:pt>
                <c:pt idx="142">
                  <c:v>40440</c:v>
                </c:pt>
                <c:pt idx="143">
                  <c:v>40447</c:v>
                </c:pt>
                <c:pt idx="144">
                  <c:v>40454</c:v>
                </c:pt>
                <c:pt idx="145">
                  <c:v>40461</c:v>
                </c:pt>
                <c:pt idx="146">
                  <c:v>40468</c:v>
                </c:pt>
                <c:pt idx="147">
                  <c:v>40475</c:v>
                </c:pt>
                <c:pt idx="148">
                  <c:v>40482</c:v>
                </c:pt>
                <c:pt idx="149">
                  <c:v>40489</c:v>
                </c:pt>
                <c:pt idx="150">
                  <c:v>40496</c:v>
                </c:pt>
                <c:pt idx="151">
                  <c:v>40503</c:v>
                </c:pt>
                <c:pt idx="152">
                  <c:v>40510</c:v>
                </c:pt>
                <c:pt idx="153">
                  <c:v>40517</c:v>
                </c:pt>
                <c:pt idx="154">
                  <c:v>40524</c:v>
                </c:pt>
                <c:pt idx="155">
                  <c:v>40531</c:v>
                </c:pt>
                <c:pt idx="156">
                  <c:v>40538</c:v>
                </c:pt>
                <c:pt idx="157">
                  <c:v>40545</c:v>
                </c:pt>
                <c:pt idx="158">
                  <c:v>40552</c:v>
                </c:pt>
                <c:pt idx="159">
                  <c:v>40559</c:v>
                </c:pt>
                <c:pt idx="160">
                  <c:v>40566</c:v>
                </c:pt>
                <c:pt idx="161">
                  <c:v>40573</c:v>
                </c:pt>
                <c:pt idx="162">
                  <c:v>40580</c:v>
                </c:pt>
                <c:pt idx="163">
                  <c:v>40587</c:v>
                </c:pt>
                <c:pt idx="164">
                  <c:v>40594</c:v>
                </c:pt>
                <c:pt idx="165">
                  <c:v>40601</c:v>
                </c:pt>
                <c:pt idx="166">
                  <c:v>40608</c:v>
                </c:pt>
                <c:pt idx="167">
                  <c:v>40615</c:v>
                </c:pt>
                <c:pt idx="168">
                  <c:v>40622</c:v>
                </c:pt>
                <c:pt idx="169">
                  <c:v>40629</c:v>
                </c:pt>
                <c:pt idx="170">
                  <c:v>40636</c:v>
                </c:pt>
                <c:pt idx="171">
                  <c:v>40643</c:v>
                </c:pt>
                <c:pt idx="172">
                  <c:v>40650</c:v>
                </c:pt>
                <c:pt idx="173">
                  <c:v>40657</c:v>
                </c:pt>
                <c:pt idx="174">
                  <c:v>40664</c:v>
                </c:pt>
                <c:pt idx="175">
                  <c:v>40671</c:v>
                </c:pt>
                <c:pt idx="176">
                  <c:v>40678</c:v>
                </c:pt>
                <c:pt idx="177">
                  <c:v>40685</c:v>
                </c:pt>
                <c:pt idx="178">
                  <c:v>40692</c:v>
                </c:pt>
                <c:pt idx="179">
                  <c:v>40699</c:v>
                </c:pt>
                <c:pt idx="180">
                  <c:v>40706</c:v>
                </c:pt>
                <c:pt idx="181">
                  <c:v>40713</c:v>
                </c:pt>
                <c:pt idx="182">
                  <c:v>40720</c:v>
                </c:pt>
                <c:pt idx="183">
                  <c:v>40727</c:v>
                </c:pt>
                <c:pt idx="184">
                  <c:v>40734</c:v>
                </c:pt>
                <c:pt idx="185">
                  <c:v>40741</c:v>
                </c:pt>
                <c:pt idx="186">
                  <c:v>40748</c:v>
                </c:pt>
                <c:pt idx="187">
                  <c:v>40755</c:v>
                </c:pt>
                <c:pt idx="188">
                  <c:v>40762</c:v>
                </c:pt>
                <c:pt idx="189">
                  <c:v>40769</c:v>
                </c:pt>
                <c:pt idx="190">
                  <c:v>40776</c:v>
                </c:pt>
                <c:pt idx="191">
                  <c:v>40783</c:v>
                </c:pt>
                <c:pt idx="192">
                  <c:v>40790</c:v>
                </c:pt>
                <c:pt idx="193">
                  <c:v>40797</c:v>
                </c:pt>
                <c:pt idx="194">
                  <c:v>40804</c:v>
                </c:pt>
                <c:pt idx="195">
                  <c:v>40811</c:v>
                </c:pt>
                <c:pt idx="196">
                  <c:v>40818</c:v>
                </c:pt>
                <c:pt idx="197">
                  <c:v>40825</c:v>
                </c:pt>
                <c:pt idx="198">
                  <c:v>40832</c:v>
                </c:pt>
                <c:pt idx="199">
                  <c:v>40839</c:v>
                </c:pt>
                <c:pt idx="200">
                  <c:v>40846</c:v>
                </c:pt>
                <c:pt idx="201">
                  <c:v>40853</c:v>
                </c:pt>
                <c:pt idx="202">
                  <c:v>40860</c:v>
                </c:pt>
                <c:pt idx="203">
                  <c:v>40867</c:v>
                </c:pt>
                <c:pt idx="204">
                  <c:v>40874</c:v>
                </c:pt>
                <c:pt idx="205">
                  <c:v>40881</c:v>
                </c:pt>
                <c:pt idx="206">
                  <c:v>40888</c:v>
                </c:pt>
                <c:pt idx="207">
                  <c:v>40895</c:v>
                </c:pt>
                <c:pt idx="208">
                  <c:v>40902</c:v>
                </c:pt>
                <c:pt idx="209">
                  <c:v>40909</c:v>
                </c:pt>
                <c:pt idx="210">
                  <c:v>40916</c:v>
                </c:pt>
                <c:pt idx="211">
                  <c:v>40923</c:v>
                </c:pt>
                <c:pt idx="212">
                  <c:v>40930</c:v>
                </c:pt>
                <c:pt idx="213">
                  <c:v>40937</c:v>
                </c:pt>
                <c:pt idx="214">
                  <c:v>40944</c:v>
                </c:pt>
                <c:pt idx="215">
                  <c:v>40951</c:v>
                </c:pt>
                <c:pt idx="216">
                  <c:v>40958</c:v>
                </c:pt>
                <c:pt idx="217">
                  <c:v>40965</c:v>
                </c:pt>
                <c:pt idx="218">
                  <c:v>40972</c:v>
                </c:pt>
                <c:pt idx="219">
                  <c:v>40979</c:v>
                </c:pt>
                <c:pt idx="220">
                  <c:v>40986</c:v>
                </c:pt>
                <c:pt idx="221">
                  <c:v>40993</c:v>
                </c:pt>
                <c:pt idx="222">
                  <c:v>41000</c:v>
                </c:pt>
                <c:pt idx="223">
                  <c:v>41007</c:v>
                </c:pt>
                <c:pt idx="224">
                  <c:v>41014</c:v>
                </c:pt>
                <c:pt idx="225">
                  <c:v>41021</c:v>
                </c:pt>
                <c:pt idx="226">
                  <c:v>41028</c:v>
                </c:pt>
                <c:pt idx="227">
                  <c:v>41035</c:v>
                </c:pt>
                <c:pt idx="228">
                  <c:v>41042</c:v>
                </c:pt>
                <c:pt idx="229">
                  <c:v>41049</c:v>
                </c:pt>
                <c:pt idx="230">
                  <c:v>41056</c:v>
                </c:pt>
                <c:pt idx="231">
                  <c:v>41063</c:v>
                </c:pt>
                <c:pt idx="232">
                  <c:v>41070</c:v>
                </c:pt>
                <c:pt idx="233">
                  <c:v>41077</c:v>
                </c:pt>
                <c:pt idx="234">
                  <c:v>41084</c:v>
                </c:pt>
                <c:pt idx="235">
                  <c:v>41091</c:v>
                </c:pt>
                <c:pt idx="236">
                  <c:v>41098</c:v>
                </c:pt>
                <c:pt idx="237">
                  <c:v>41105</c:v>
                </c:pt>
                <c:pt idx="238">
                  <c:v>41112</c:v>
                </c:pt>
                <c:pt idx="239">
                  <c:v>41119</c:v>
                </c:pt>
                <c:pt idx="240">
                  <c:v>41126</c:v>
                </c:pt>
                <c:pt idx="241">
                  <c:v>41133</c:v>
                </c:pt>
                <c:pt idx="242">
                  <c:v>41140</c:v>
                </c:pt>
                <c:pt idx="243">
                  <c:v>41147</c:v>
                </c:pt>
                <c:pt idx="244">
                  <c:v>41154</c:v>
                </c:pt>
                <c:pt idx="245">
                  <c:v>41161</c:v>
                </c:pt>
                <c:pt idx="246">
                  <c:v>41168</c:v>
                </c:pt>
                <c:pt idx="247">
                  <c:v>41175</c:v>
                </c:pt>
                <c:pt idx="248">
                  <c:v>41182</c:v>
                </c:pt>
                <c:pt idx="249">
                  <c:v>41189</c:v>
                </c:pt>
                <c:pt idx="250">
                  <c:v>41196</c:v>
                </c:pt>
                <c:pt idx="251">
                  <c:v>41203</c:v>
                </c:pt>
                <c:pt idx="252">
                  <c:v>41210</c:v>
                </c:pt>
                <c:pt idx="253">
                  <c:v>41217</c:v>
                </c:pt>
                <c:pt idx="254">
                  <c:v>41224</c:v>
                </c:pt>
                <c:pt idx="255">
                  <c:v>41231</c:v>
                </c:pt>
                <c:pt idx="256">
                  <c:v>41238</c:v>
                </c:pt>
                <c:pt idx="257">
                  <c:v>41245</c:v>
                </c:pt>
                <c:pt idx="258">
                  <c:v>41252</c:v>
                </c:pt>
                <c:pt idx="259">
                  <c:v>41259</c:v>
                </c:pt>
                <c:pt idx="260">
                  <c:v>41266</c:v>
                </c:pt>
                <c:pt idx="261">
                  <c:v>41273</c:v>
                </c:pt>
                <c:pt idx="262">
                  <c:v>41280</c:v>
                </c:pt>
                <c:pt idx="263">
                  <c:v>41287</c:v>
                </c:pt>
                <c:pt idx="264">
                  <c:v>41294</c:v>
                </c:pt>
                <c:pt idx="265">
                  <c:v>41301</c:v>
                </c:pt>
                <c:pt idx="266">
                  <c:v>41308</c:v>
                </c:pt>
                <c:pt idx="267">
                  <c:v>41315</c:v>
                </c:pt>
                <c:pt idx="268">
                  <c:v>41322</c:v>
                </c:pt>
                <c:pt idx="269">
                  <c:v>41329</c:v>
                </c:pt>
                <c:pt idx="270">
                  <c:v>41336</c:v>
                </c:pt>
                <c:pt idx="271">
                  <c:v>41343</c:v>
                </c:pt>
                <c:pt idx="272">
                  <c:v>41350</c:v>
                </c:pt>
                <c:pt idx="273">
                  <c:v>41357</c:v>
                </c:pt>
                <c:pt idx="274">
                  <c:v>41364</c:v>
                </c:pt>
                <c:pt idx="275">
                  <c:v>41371</c:v>
                </c:pt>
                <c:pt idx="276">
                  <c:v>41378</c:v>
                </c:pt>
                <c:pt idx="277">
                  <c:v>41385</c:v>
                </c:pt>
                <c:pt idx="278">
                  <c:v>41392</c:v>
                </c:pt>
                <c:pt idx="279">
                  <c:v>41399</c:v>
                </c:pt>
                <c:pt idx="280">
                  <c:v>41406</c:v>
                </c:pt>
                <c:pt idx="281">
                  <c:v>41413</c:v>
                </c:pt>
                <c:pt idx="282">
                  <c:v>41420</c:v>
                </c:pt>
                <c:pt idx="283">
                  <c:v>41427</c:v>
                </c:pt>
                <c:pt idx="284">
                  <c:v>41434</c:v>
                </c:pt>
                <c:pt idx="285">
                  <c:v>41441</c:v>
                </c:pt>
                <c:pt idx="286">
                  <c:v>41448</c:v>
                </c:pt>
                <c:pt idx="287">
                  <c:v>41455</c:v>
                </c:pt>
                <c:pt idx="288">
                  <c:v>41462</c:v>
                </c:pt>
                <c:pt idx="289">
                  <c:v>41469</c:v>
                </c:pt>
                <c:pt idx="290">
                  <c:v>41476</c:v>
                </c:pt>
                <c:pt idx="291">
                  <c:v>41483</c:v>
                </c:pt>
                <c:pt idx="292">
                  <c:v>41490</c:v>
                </c:pt>
                <c:pt idx="293">
                  <c:v>41497</c:v>
                </c:pt>
                <c:pt idx="294">
                  <c:v>41504</c:v>
                </c:pt>
                <c:pt idx="295">
                  <c:v>41511</c:v>
                </c:pt>
                <c:pt idx="296">
                  <c:v>41518</c:v>
                </c:pt>
                <c:pt idx="297">
                  <c:v>41525</c:v>
                </c:pt>
                <c:pt idx="298">
                  <c:v>41532</c:v>
                </c:pt>
                <c:pt idx="299">
                  <c:v>41539</c:v>
                </c:pt>
                <c:pt idx="300">
                  <c:v>41546</c:v>
                </c:pt>
                <c:pt idx="301">
                  <c:v>41553</c:v>
                </c:pt>
                <c:pt idx="302">
                  <c:v>41560</c:v>
                </c:pt>
                <c:pt idx="303">
                  <c:v>41567</c:v>
                </c:pt>
                <c:pt idx="304">
                  <c:v>41574</c:v>
                </c:pt>
                <c:pt idx="305">
                  <c:v>41581</c:v>
                </c:pt>
                <c:pt idx="306">
                  <c:v>41588</c:v>
                </c:pt>
                <c:pt idx="307">
                  <c:v>41595</c:v>
                </c:pt>
                <c:pt idx="308">
                  <c:v>41602</c:v>
                </c:pt>
                <c:pt idx="309">
                  <c:v>41609</c:v>
                </c:pt>
                <c:pt idx="310">
                  <c:v>41616</c:v>
                </c:pt>
                <c:pt idx="311">
                  <c:v>41623</c:v>
                </c:pt>
                <c:pt idx="312">
                  <c:v>41630</c:v>
                </c:pt>
                <c:pt idx="313">
                  <c:v>41637</c:v>
                </c:pt>
                <c:pt idx="314">
                  <c:v>41644</c:v>
                </c:pt>
                <c:pt idx="315">
                  <c:v>41651</c:v>
                </c:pt>
                <c:pt idx="316">
                  <c:v>41658</c:v>
                </c:pt>
                <c:pt idx="317">
                  <c:v>41665</c:v>
                </c:pt>
                <c:pt idx="318">
                  <c:v>41672</c:v>
                </c:pt>
                <c:pt idx="319">
                  <c:v>41679</c:v>
                </c:pt>
                <c:pt idx="320">
                  <c:v>41686</c:v>
                </c:pt>
                <c:pt idx="321">
                  <c:v>41693</c:v>
                </c:pt>
                <c:pt idx="322">
                  <c:v>41700</c:v>
                </c:pt>
                <c:pt idx="323">
                  <c:v>41707</c:v>
                </c:pt>
                <c:pt idx="324">
                  <c:v>41714</c:v>
                </c:pt>
                <c:pt idx="325">
                  <c:v>41721</c:v>
                </c:pt>
                <c:pt idx="326">
                  <c:v>41728</c:v>
                </c:pt>
                <c:pt idx="327">
                  <c:v>41735</c:v>
                </c:pt>
                <c:pt idx="328">
                  <c:v>41742</c:v>
                </c:pt>
                <c:pt idx="329">
                  <c:v>41749</c:v>
                </c:pt>
                <c:pt idx="330">
                  <c:v>41756</c:v>
                </c:pt>
                <c:pt idx="331">
                  <c:v>41763</c:v>
                </c:pt>
                <c:pt idx="332">
                  <c:v>41770</c:v>
                </c:pt>
                <c:pt idx="333">
                  <c:v>41777</c:v>
                </c:pt>
                <c:pt idx="334">
                  <c:v>41784</c:v>
                </c:pt>
                <c:pt idx="335">
                  <c:v>41791</c:v>
                </c:pt>
                <c:pt idx="336">
                  <c:v>41798</c:v>
                </c:pt>
                <c:pt idx="337">
                  <c:v>41805</c:v>
                </c:pt>
                <c:pt idx="338">
                  <c:v>41812</c:v>
                </c:pt>
                <c:pt idx="339">
                  <c:v>41819</c:v>
                </c:pt>
                <c:pt idx="340">
                  <c:v>41826</c:v>
                </c:pt>
                <c:pt idx="341">
                  <c:v>41833</c:v>
                </c:pt>
                <c:pt idx="342">
                  <c:v>41840</c:v>
                </c:pt>
                <c:pt idx="343">
                  <c:v>41847</c:v>
                </c:pt>
                <c:pt idx="344">
                  <c:v>41854</c:v>
                </c:pt>
                <c:pt idx="345">
                  <c:v>41861</c:v>
                </c:pt>
                <c:pt idx="346">
                  <c:v>41868</c:v>
                </c:pt>
                <c:pt idx="347">
                  <c:v>41875</c:v>
                </c:pt>
                <c:pt idx="348">
                  <c:v>41882</c:v>
                </c:pt>
                <c:pt idx="349">
                  <c:v>41889</c:v>
                </c:pt>
                <c:pt idx="350">
                  <c:v>41896</c:v>
                </c:pt>
                <c:pt idx="351">
                  <c:v>41903</c:v>
                </c:pt>
                <c:pt idx="352">
                  <c:v>41910</c:v>
                </c:pt>
                <c:pt idx="353">
                  <c:v>41917</c:v>
                </c:pt>
                <c:pt idx="354">
                  <c:v>41924</c:v>
                </c:pt>
                <c:pt idx="355">
                  <c:v>41931</c:v>
                </c:pt>
                <c:pt idx="356">
                  <c:v>41938</c:v>
                </c:pt>
                <c:pt idx="357">
                  <c:v>41945</c:v>
                </c:pt>
                <c:pt idx="358">
                  <c:v>41952</c:v>
                </c:pt>
                <c:pt idx="359">
                  <c:v>41959</c:v>
                </c:pt>
                <c:pt idx="360">
                  <c:v>41966</c:v>
                </c:pt>
                <c:pt idx="361">
                  <c:v>41973</c:v>
                </c:pt>
                <c:pt idx="362">
                  <c:v>41980</c:v>
                </c:pt>
                <c:pt idx="363">
                  <c:v>41987</c:v>
                </c:pt>
                <c:pt idx="364">
                  <c:v>41994</c:v>
                </c:pt>
                <c:pt idx="365">
                  <c:v>42001</c:v>
                </c:pt>
                <c:pt idx="366">
                  <c:v>42008</c:v>
                </c:pt>
                <c:pt idx="367">
                  <c:v>42015</c:v>
                </c:pt>
                <c:pt idx="368">
                  <c:v>42022</c:v>
                </c:pt>
                <c:pt idx="369">
                  <c:v>42029</c:v>
                </c:pt>
                <c:pt idx="370">
                  <c:v>42036</c:v>
                </c:pt>
                <c:pt idx="371">
                  <c:v>42043</c:v>
                </c:pt>
                <c:pt idx="372">
                  <c:v>42050</c:v>
                </c:pt>
                <c:pt idx="373">
                  <c:v>42057</c:v>
                </c:pt>
                <c:pt idx="374">
                  <c:v>42064</c:v>
                </c:pt>
                <c:pt idx="375">
                  <c:v>42071</c:v>
                </c:pt>
                <c:pt idx="376">
                  <c:v>42078</c:v>
                </c:pt>
                <c:pt idx="377">
                  <c:v>42085</c:v>
                </c:pt>
                <c:pt idx="378">
                  <c:v>42092</c:v>
                </c:pt>
                <c:pt idx="379">
                  <c:v>42099</c:v>
                </c:pt>
                <c:pt idx="380">
                  <c:v>42106</c:v>
                </c:pt>
                <c:pt idx="381">
                  <c:v>42113</c:v>
                </c:pt>
                <c:pt idx="382">
                  <c:v>42120</c:v>
                </c:pt>
                <c:pt idx="383">
                  <c:v>42127</c:v>
                </c:pt>
                <c:pt idx="384">
                  <c:v>42134</c:v>
                </c:pt>
                <c:pt idx="385">
                  <c:v>42141</c:v>
                </c:pt>
                <c:pt idx="386">
                  <c:v>42148</c:v>
                </c:pt>
                <c:pt idx="387">
                  <c:v>42155</c:v>
                </c:pt>
                <c:pt idx="388">
                  <c:v>42162</c:v>
                </c:pt>
                <c:pt idx="389">
                  <c:v>42169</c:v>
                </c:pt>
                <c:pt idx="390">
                  <c:v>42176</c:v>
                </c:pt>
                <c:pt idx="391">
                  <c:v>42183</c:v>
                </c:pt>
                <c:pt idx="392">
                  <c:v>42190</c:v>
                </c:pt>
                <c:pt idx="393">
                  <c:v>42197</c:v>
                </c:pt>
                <c:pt idx="394">
                  <c:v>42204</c:v>
                </c:pt>
              </c:numCache>
            </c:numRef>
          </c:cat>
          <c:val>
            <c:numRef>
              <c:f>Data!$M$3:$M$397</c:f>
              <c:numCache>
                <c:formatCode>General</c:formatCode>
                <c:ptCount val="395"/>
                <c:pt idx="0">
                  <c:v>16</c:v>
                </c:pt>
                <c:pt idx="1">
                  <c:v>24</c:v>
                </c:pt>
                <c:pt idx="2">
                  <c:v>22</c:v>
                </c:pt>
                <c:pt idx="3">
                  <c:v>30</c:v>
                </c:pt>
                <c:pt idx="4">
                  <c:v>22</c:v>
                </c:pt>
                <c:pt idx="5">
                  <c:v>31</c:v>
                </c:pt>
                <c:pt idx="6">
                  <c:v>24</c:v>
                </c:pt>
                <c:pt idx="7">
                  <c:v>23</c:v>
                </c:pt>
                <c:pt idx="8">
                  <c:v>29</c:v>
                </c:pt>
                <c:pt idx="9">
                  <c:v>24</c:v>
                </c:pt>
                <c:pt idx="10">
                  <c:v>29</c:v>
                </c:pt>
                <c:pt idx="11">
                  <c:v>21</c:v>
                </c:pt>
                <c:pt idx="12">
                  <c:v>28</c:v>
                </c:pt>
                <c:pt idx="13">
                  <c:v>26</c:v>
                </c:pt>
                <c:pt idx="14">
                  <c:v>26</c:v>
                </c:pt>
                <c:pt idx="15">
                  <c:v>28</c:v>
                </c:pt>
                <c:pt idx="16">
                  <c:v>29</c:v>
                </c:pt>
                <c:pt idx="17">
                  <c:v>28</c:v>
                </c:pt>
                <c:pt idx="18">
                  <c:v>26</c:v>
                </c:pt>
                <c:pt idx="19">
                  <c:v>29</c:v>
                </c:pt>
                <c:pt idx="20">
                  <c:v>23</c:v>
                </c:pt>
                <c:pt idx="21">
                  <c:v>24</c:v>
                </c:pt>
                <c:pt idx="22">
                  <c:v>23</c:v>
                </c:pt>
                <c:pt idx="23">
                  <c:v>24</c:v>
                </c:pt>
                <c:pt idx="24">
                  <c:v>20</c:v>
                </c:pt>
                <c:pt idx="25">
                  <c:v>23</c:v>
                </c:pt>
                <c:pt idx="26">
                  <c:v>23</c:v>
                </c:pt>
                <c:pt idx="27">
                  <c:v>26</c:v>
                </c:pt>
                <c:pt idx="28">
                  <c:v>26</c:v>
                </c:pt>
                <c:pt idx="29">
                  <c:v>25</c:v>
                </c:pt>
                <c:pt idx="30">
                  <c:v>24</c:v>
                </c:pt>
                <c:pt idx="31">
                  <c:v>30</c:v>
                </c:pt>
                <c:pt idx="32">
                  <c:v>31</c:v>
                </c:pt>
                <c:pt idx="33">
                  <c:v>33</c:v>
                </c:pt>
                <c:pt idx="34">
                  <c:v>32</c:v>
                </c:pt>
                <c:pt idx="35">
                  <c:v>27</c:v>
                </c:pt>
                <c:pt idx="36">
                  <c:v>30</c:v>
                </c:pt>
                <c:pt idx="37">
                  <c:v>34</c:v>
                </c:pt>
                <c:pt idx="38">
                  <c:v>35</c:v>
                </c:pt>
                <c:pt idx="39">
                  <c:v>30</c:v>
                </c:pt>
                <c:pt idx="40">
                  <c:v>40</c:v>
                </c:pt>
                <c:pt idx="41">
                  <c:v>35</c:v>
                </c:pt>
                <c:pt idx="42">
                  <c:v>35</c:v>
                </c:pt>
                <c:pt idx="43">
                  <c:v>37</c:v>
                </c:pt>
                <c:pt idx="44">
                  <c:v>34</c:v>
                </c:pt>
                <c:pt idx="45">
                  <c:v>32</c:v>
                </c:pt>
                <c:pt idx="46">
                  <c:v>34</c:v>
                </c:pt>
                <c:pt idx="47">
                  <c:v>26</c:v>
                </c:pt>
                <c:pt idx="48">
                  <c:v>35</c:v>
                </c:pt>
                <c:pt idx="49">
                  <c:v>42</c:v>
                </c:pt>
                <c:pt idx="50">
                  <c:v>33</c:v>
                </c:pt>
                <c:pt idx="51">
                  <c:v>22</c:v>
                </c:pt>
                <c:pt idx="52">
                  <c:v>28</c:v>
                </c:pt>
                <c:pt idx="53">
                  <c:v>30</c:v>
                </c:pt>
                <c:pt idx="54">
                  <c:v>33</c:v>
                </c:pt>
                <c:pt idx="55">
                  <c:v>33</c:v>
                </c:pt>
                <c:pt idx="56">
                  <c:v>33</c:v>
                </c:pt>
                <c:pt idx="57">
                  <c:v>36</c:v>
                </c:pt>
                <c:pt idx="58">
                  <c:v>34</c:v>
                </c:pt>
                <c:pt idx="59">
                  <c:v>39</c:v>
                </c:pt>
                <c:pt idx="60">
                  <c:v>39</c:v>
                </c:pt>
                <c:pt idx="61">
                  <c:v>39</c:v>
                </c:pt>
                <c:pt idx="62">
                  <c:v>40</c:v>
                </c:pt>
                <c:pt idx="63">
                  <c:v>40</c:v>
                </c:pt>
                <c:pt idx="64">
                  <c:v>34</c:v>
                </c:pt>
                <c:pt idx="65">
                  <c:v>39</c:v>
                </c:pt>
                <c:pt idx="66">
                  <c:v>34</c:v>
                </c:pt>
                <c:pt idx="67">
                  <c:v>37</c:v>
                </c:pt>
                <c:pt idx="68">
                  <c:v>37</c:v>
                </c:pt>
                <c:pt idx="69">
                  <c:v>41</c:v>
                </c:pt>
                <c:pt idx="70">
                  <c:v>43</c:v>
                </c:pt>
                <c:pt idx="71">
                  <c:v>34</c:v>
                </c:pt>
                <c:pt idx="72">
                  <c:v>39</c:v>
                </c:pt>
                <c:pt idx="73">
                  <c:v>31</c:v>
                </c:pt>
                <c:pt idx="74">
                  <c:v>31</c:v>
                </c:pt>
                <c:pt idx="75">
                  <c:v>33</c:v>
                </c:pt>
                <c:pt idx="76">
                  <c:v>33</c:v>
                </c:pt>
                <c:pt idx="77">
                  <c:v>31</c:v>
                </c:pt>
                <c:pt idx="78">
                  <c:v>28</c:v>
                </c:pt>
                <c:pt idx="79">
                  <c:v>32</c:v>
                </c:pt>
                <c:pt idx="80">
                  <c:v>31</c:v>
                </c:pt>
                <c:pt idx="81">
                  <c:v>31</c:v>
                </c:pt>
                <c:pt idx="82">
                  <c:v>30</c:v>
                </c:pt>
                <c:pt idx="83">
                  <c:v>38</c:v>
                </c:pt>
                <c:pt idx="84">
                  <c:v>32</c:v>
                </c:pt>
                <c:pt idx="85">
                  <c:v>35</c:v>
                </c:pt>
                <c:pt idx="86">
                  <c:v>38</c:v>
                </c:pt>
                <c:pt idx="87">
                  <c:v>39</c:v>
                </c:pt>
                <c:pt idx="88">
                  <c:v>34</c:v>
                </c:pt>
                <c:pt idx="89">
                  <c:v>41</c:v>
                </c:pt>
                <c:pt idx="90">
                  <c:v>49</c:v>
                </c:pt>
                <c:pt idx="91">
                  <c:v>38</c:v>
                </c:pt>
                <c:pt idx="92">
                  <c:v>41</c:v>
                </c:pt>
                <c:pt idx="93">
                  <c:v>43</c:v>
                </c:pt>
                <c:pt idx="94">
                  <c:v>40</c:v>
                </c:pt>
                <c:pt idx="95">
                  <c:v>43</c:v>
                </c:pt>
                <c:pt idx="96">
                  <c:v>38</c:v>
                </c:pt>
                <c:pt idx="97">
                  <c:v>41</c:v>
                </c:pt>
                <c:pt idx="98">
                  <c:v>38</c:v>
                </c:pt>
                <c:pt idx="99">
                  <c:v>29</c:v>
                </c:pt>
                <c:pt idx="100">
                  <c:v>41</c:v>
                </c:pt>
                <c:pt idx="101">
                  <c:v>54</c:v>
                </c:pt>
                <c:pt idx="102">
                  <c:v>49</c:v>
                </c:pt>
                <c:pt idx="103">
                  <c:v>29</c:v>
                </c:pt>
                <c:pt idx="104">
                  <c:v>29</c:v>
                </c:pt>
                <c:pt idx="105">
                  <c:v>38</c:v>
                </c:pt>
                <c:pt idx="106">
                  <c:v>42</c:v>
                </c:pt>
                <c:pt idx="107">
                  <c:v>36</c:v>
                </c:pt>
                <c:pt idx="108">
                  <c:v>40</c:v>
                </c:pt>
                <c:pt idx="109">
                  <c:v>37</c:v>
                </c:pt>
                <c:pt idx="110">
                  <c:v>37</c:v>
                </c:pt>
                <c:pt idx="111">
                  <c:v>41</c:v>
                </c:pt>
                <c:pt idx="112">
                  <c:v>40</c:v>
                </c:pt>
                <c:pt idx="113">
                  <c:v>43</c:v>
                </c:pt>
                <c:pt idx="114">
                  <c:v>44</c:v>
                </c:pt>
                <c:pt idx="115">
                  <c:v>41</c:v>
                </c:pt>
                <c:pt idx="116">
                  <c:v>48</c:v>
                </c:pt>
                <c:pt idx="117">
                  <c:v>44</c:v>
                </c:pt>
                <c:pt idx="118">
                  <c:v>51</c:v>
                </c:pt>
                <c:pt idx="119">
                  <c:v>42</c:v>
                </c:pt>
                <c:pt idx="120">
                  <c:v>45</c:v>
                </c:pt>
                <c:pt idx="121">
                  <c:v>51</c:v>
                </c:pt>
                <c:pt idx="122">
                  <c:v>51</c:v>
                </c:pt>
                <c:pt idx="123">
                  <c:v>45</c:v>
                </c:pt>
                <c:pt idx="124">
                  <c:v>43</c:v>
                </c:pt>
                <c:pt idx="125">
                  <c:v>36</c:v>
                </c:pt>
                <c:pt idx="126">
                  <c:v>37</c:v>
                </c:pt>
                <c:pt idx="127">
                  <c:v>38</c:v>
                </c:pt>
                <c:pt idx="128">
                  <c:v>36</c:v>
                </c:pt>
                <c:pt idx="129">
                  <c:v>35</c:v>
                </c:pt>
                <c:pt idx="130">
                  <c:v>37</c:v>
                </c:pt>
                <c:pt idx="131">
                  <c:v>39</c:v>
                </c:pt>
                <c:pt idx="132">
                  <c:v>43</c:v>
                </c:pt>
                <c:pt idx="133">
                  <c:v>40</c:v>
                </c:pt>
                <c:pt idx="134">
                  <c:v>41</c:v>
                </c:pt>
                <c:pt idx="135">
                  <c:v>42</c:v>
                </c:pt>
                <c:pt idx="136">
                  <c:v>47</c:v>
                </c:pt>
                <c:pt idx="137">
                  <c:v>48</c:v>
                </c:pt>
                <c:pt idx="138">
                  <c:v>46</c:v>
                </c:pt>
                <c:pt idx="139">
                  <c:v>53</c:v>
                </c:pt>
                <c:pt idx="140">
                  <c:v>48</c:v>
                </c:pt>
                <c:pt idx="141">
                  <c:v>53</c:v>
                </c:pt>
                <c:pt idx="142">
                  <c:v>57</c:v>
                </c:pt>
                <c:pt idx="143">
                  <c:v>54</c:v>
                </c:pt>
                <c:pt idx="144">
                  <c:v>63</c:v>
                </c:pt>
                <c:pt idx="145">
                  <c:v>58</c:v>
                </c:pt>
                <c:pt idx="146">
                  <c:v>62</c:v>
                </c:pt>
                <c:pt idx="147">
                  <c:v>57</c:v>
                </c:pt>
                <c:pt idx="148">
                  <c:v>54</c:v>
                </c:pt>
                <c:pt idx="149">
                  <c:v>60</c:v>
                </c:pt>
                <c:pt idx="150">
                  <c:v>54</c:v>
                </c:pt>
                <c:pt idx="151">
                  <c:v>42</c:v>
                </c:pt>
                <c:pt idx="152">
                  <c:v>52</c:v>
                </c:pt>
                <c:pt idx="153">
                  <c:v>66</c:v>
                </c:pt>
                <c:pt idx="154">
                  <c:v>60</c:v>
                </c:pt>
                <c:pt idx="155">
                  <c:v>43</c:v>
                </c:pt>
                <c:pt idx="156">
                  <c:v>35</c:v>
                </c:pt>
                <c:pt idx="157">
                  <c:v>49</c:v>
                </c:pt>
                <c:pt idx="158">
                  <c:v>48</c:v>
                </c:pt>
                <c:pt idx="159">
                  <c:v>56</c:v>
                </c:pt>
                <c:pt idx="160">
                  <c:v>47</c:v>
                </c:pt>
                <c:pt idx="161">
                  <c:v>49</c:v>
                </c:pt>
                <c:pt idx="162">
                  <c:v>58</c:v>
                </c:pt>
                <c:pt idx="163">
                  <c:v>52</c:v>
                </c:pt>
                <c:pt idx="164">
                  <c:v>55</c:v>
                </c:pt>
                <c:pt idx="165">
                  <c:v>55</c:v>
                </c:pt>
                <c:pt idx="166">
                  <c:v>56</c:v>
                </c:pt>
                <c:pt idx="167">
                  <c:v>49</c:v>
                </c:pt>
                <c:pt idx="168">
                  <c:v>58</c:v>
                </c:pt>
                <c:pt idx="169">
                  <c:v>63</c:v>
                </c:pt>
                <c:pt idx="170">
                  <c:v>61</c:v>
                </c:pt>
                <c:pt idx="171">
                  <c:v>54</c:v>
                </c:pt>
                <c:pt idx="172">
                  <c:v>59</c:v>
                </c:pt>
                <c:pt idx="173">
                  <c:v>65</c:v>
                </c:pt>
                <c:pt idx="174">
                  <c:v>69</c:v>
                </c:pt>
                <c:pt idx="175">
                  <c:v>57</c:v>
                </c:pt>
                <c:pt idx="176">
                  <c:v>54</c:v>
                </c:pt>
                <c:pt idx="177">
                  <c:v>48</c:v>
                </c:pt>
                <c:pt idx="178">
                  <c:v>43</c:v>
                </c:pt>
                <c:pt idx="179">
                  <c:v>50</c:v>
                </c:pt>
                <c:pt idx="180">
                  <c:v>47</c:v>
                </c:pt>
                <c:pt idx="181">
                  <c:v>46</c:v>
                </c:pt>
                <c:pt idx="182">
                  <c:v>47</c:v>
                </c:pt>
                <c:pt idx="183">
                  <c:v>41</c:v>
                </c:pt>
                <c:pt idx="184">
                  <c:v>51</c:v>
                </c:pt>
                <c:pt idx="185">
                  <c:v>52</c:v>
                </c:pt>
                <c:pt idx="186">
                  <c:v>52</c:v>
                </c:pt>
                <c:pt idx="187">
                  <c:v>57</c:v>
                </c:pt>
                <c:pt idx="188">
                  <c:v>55</c:v>
                </c:pt>
                <c:pt idx="189">
                  <c:v>57</c:v>
                </c:pt>
                <c:pt idx="190">
                  <c:v>55</c:v>
                </c:pt>
                <c:pt idx="191">
                  <c:v>65</c:v>
                </c:pt>
                <c:pt idx="192">
                  <c:v>55</c:v>
                </c:pt>
                <c:pt idx="193">
                  <c:v>60</c:v>
                </c:pt>
                <c:pt idx="194">
                  <c:v>69</c:v>
                </c:pt>
                <c:pt idx="195">
                  <c:v>66</c:v>
                </c:pt>
                <c:pt idx="196">
                  <c:v>62</c:v>
                </c:pt>
                <c:pt idx="197">
                  <c:v>70</c:v>
                </c:pt>
                <c:pt idx="198">
                  <c:v>72</c:v>
                </c:pt>
                <c:pt idx="199">
                  <c:v>64</c:v>
                </c:pt>
                <c:pt idx="200">
                  <c:v>67</c:v>
                </c:pt>
                <c:pt idx="201">
                  <c:v>72</c:v>
                </c:pt>
                <c:pt idx="202">
                  <c:v>74</c:v>
                </c:pt>
                <c:pt idx="203">
                  <c:v>58</c:v>
                </c:pt>
                <c:pt idx="204">
                  <c:v>78</c:v>
                </c:pt>
                <c:pt idx="205">
                  <c:v>81</c:v>
                </c:pt>
                <c:pt idx="206">
                  <c:v>90</c:v>
                </c:pt>
                <c:pt idx="207">
                  <c:v>58</c:v>
                </c:pt>
                <c:pt idx="208">
                  <c:v>50</c:v>
                </c:pt>
                <c:pt idx="209">
                  <c:v>60</c:v>
                </c:pt>
                <c:pt idx="210">
                  <c:v>73</c:v>
                </c:pt>
                <c:pt idx="211">
                  <c:v>70</c:v>
                </c:pt>
                <c:pt idx="212">
                  <c:v>77</c:v>
                </c:pt>
                <c:pt idx="213">
                  <c:v>78</c:v>
                </c:pt>
                <c:pt idx="214">
                  <c:v>79</c:v>
                </c:pt>
                <c:pt idx="215">
                  <c:v>75</c:v>
                </c:pt>
                <c:pt idx="216">
                  <c:v>79</c:v>
                </c:pt>
                <c:pt idx="217">
                  <c:v>83</c:v>
                </c:pt>
                <c:pt idx="218">
                  <c:v>76</c:v>
                </c:pt>
                <c:pt idx="219">
                  <c:v>65</c:v>
                </c:pt>
                <c:pt idx="220">
                  <c:v>67</c:v>
                </c:pt>
                <c:pt idx="221">
                  <c:v>69</c:v>
                </c:pt>
                <c:pt idx="222">
                  <c:v>72</c:v>
                </c:pt>
                <c:pt idx="223">
                  <c:v>76</c:v>
                </c:pt>
                <c:pt idx="224">
                  <c:v>74</c:v>
                </c:pt>
                <c:pt idx="225">
                  <c:v>78</c:v>
                </c:pt>
                <c:pt idx="226">
                  <c:v>92</c:v>
                </c:pt>
                <c:pt idx="227">
                  <c:v>76</c:v>
                </c:pt>
                <c:pt idx="228">
                  <c:v>68</c:v>
                </c:pt>
                <c:pt idx="229">
                  <c:v>66</c:v>
                </c:pt>
                <c:pt idx="230">
                  <c:v>57</c:v>
                </c:pt>
                <c:pt idx="231">
                  <c:v>67</c:v>
                </c:pt>
                <c:pt idx="232">
                  <c:v>69</c:v>
                </c:pt>
                <c:pt idx="233">
                  <c:v>64</c:v>
                </c:pt>
                <c:pt idx="234">
                  <c:v>66</c:v>
                </c:pt>
                <c:pt idx="235">
                  <c:v>60</c:v>
                </c:pt>
                <c:pt idx="236">
                  <c:v>58</c:v>
                </c:pt>
                <c:pt idx="237">
                  <c:v>65</c:v>
                </c:pt>
                <c:pt idx="238">
                  <c:v>65</c:v>
                </c:pt>
                <c:pt idx="239">
                  <c:v>63</c:v>
                </c:pt>
                <c:pt idx="240">
                  <c:v>68</c:v>
                </c:pt>
                <c:pt idx="241">
                  <c:v>72</c:v>
                </c:pt>
                <c:pt idx="242">
                  <c:v>72</c:v>
                </c:pt>
                <c:pt idx="243">
                  <c:v>68</c:v>
                </c:pt>
                <c:pt idx="244">
                  <c:v>69</c:v>
                </c:pt>
                <c:pt idx="245">
                  <c:v>79</c:v>
                </c:pt>
                <c:pt idx="246">
                  <c:v>83</c:v>
                </c:pt>
                <c:pt idx="247">
                  <c:v>83</c:v>
                </c:pt>
                <c:pt idx="248">
                  <c:v>81</c:v>
                </c:pt>
                <c:pt idx="249">
                  <c:v>75</c:v>
                </c:pt>
                <c:pt idx="250">
                  <c:v>81</c:v>
                </c:pt>
                <c:pt idx="251">
                  <c:v>83</c:v>
                </c:pt>
                <c:pt idx="252">
                  <c:v>70</c:v>
                </c:pt>
                <c:pt idx="253">
                  <c:v>75</c:v>
                </c:pt>
                <c:pt idx="254">
                  <c:v>78</c:v>
                </c:pt>
                <c:pt idx="255">
                  <c:v>58</c:v>
                </c:pt>
                <c:pt idx="256">
                  <c:v>83</c:v>
                </c:pt>
                <c:pt idx="257">
                  <c:v>96</c:v>
                </c:pt>
                <c:pt idx="258">
                  <c:v>100</c:v>
                </c:pt>
                <c:pt idx="259">
                  <c:v>70</c:v>
                </c:pt>
                <c:pt idx="260">
                  <c:v>54</c:v>
                </c:pt>
                <c:pt idx="261">
                  <c:v>60</c:v>
                </c:pt>
                <c:pt idx="262">
                  <c:v>68</c:v>
                </c:pt>
                <c:pt idx="263">
                  <c:v>75</c:v>
                </c:pt>
                <c:pt idx="264">
                  <c:v>75</c:v>
                </c:pt>
                <c:pt idx="265">
                  <c:v>78</c:v>
                </c:pt>
                <c:pt idx="266">
                  <c:v>80</c:v>
                </c:pt>
                <c:pt idx="267">
                  <c:v>75</c:v>
                </c:pt>
                <c:pt idx="268">
                  <c:v>74</c:v>
                </c:pt>
                <c:pt idx="269">
                  <c:v>76</c:v>
                </c:pt>
                <c:pt idx="270">
                  <c:v>78</c:v>
                </c:pt>
                <c:pt idx="271">
                  <c:v>71</c:v>
                </c:pt>
                <c:pt idx="272">
                  <c:v>79</c:v>
                </c:pt>
                <c:pt idx="273">
                  <c:v>69</c:v>
                </c:pt>
                <c:pt idx="274">
                  <c:v>75</c:v>
                </c:pt>
                <c:pt idx="275">
                  <c:v>77</c:v>
                </c:pt>
                <c:pt idx="276">
                  <c:v>84</c:v>
                </c:pt>
                <c:pt idx="277">
                  <c:v>82</c:v>
                </c:pt>
                <c:pt idx="278">
                  <c:v>95</c:v>
                </c:pt>
                <c:pt idx="279">
                  <c:v>84</c:v>
                </c:pt>
                <c:pt idx="280">
                  <c:v>68</c:v>
                </c:pt>
                <c:pt idx="281">
                  <c:v>64</c:v>
                </c:pt>
                <c:pt idx="282">
                  <c:v>60</c:v>
                </c:pt>
                <c:pt idx="283">
                  <c:v>62</c:v>
                </c:pt>
                <c:pt idx="284">
                  <c:v>62</c:v>
                </c:pt>
                <c:pt idx="285">
                  <c:v>59</c:v>
                </c:pt>
                <c:pt idx="286">
                  <c:v>58</c:v>
                </c:pt>
                <c:pt idx="287">
                  <c:v>55</c:v>
                </c:pt>
                <c:pt idx="288">
                  <c:v>62</c:v>
                </c:pt>
                <c:pt idx="289">
                  <c:v>62</c:v>
                </c:pt>
                <c:pt idx="290">
                  <c:v>66</c:v>
                </c:pt>
                <c:pt idx="291">
                  <c:v>64</c:v>
                </c:pt>
                <c:pt idx="292">
                  <c:v>66</c:v>
                </c:pt>
                <c:pt idx="293">
                  <c:v>61</c:v>
                </c:pt>
                <c:pt idx="294">
                  <c:v>67</c:v>
                </c:pt>
                <c:pt idx="295">
                  <c:v>66</c:v>
                </c:pt>
                <c:pt idx="296">
                  <c:v>73</c:v>
                </c:pt>
                <c:pt idx="297">
                  <c:v>77</c:v>
                </c:pt>
                <c:pt idx="298">
                  <c:v>80</c:v>
                </c:pt>
                <c:pt idx="299">
                  <c:v>79</c:v>
                </c:pt>
                <c:pt idx="300">
                  <c:v>72</c:v>
                </c:pt>
                <c:pt idx="301">
                  <c:v>81</c:v>
                </c:pt>
                <c:pt idx="302">
                  <c:v>74</c:v>
                </c:pt>
                <c:pt idx="303">
                  <c:v>78</c:v>
                </c:pt>
                <c:pt idx="304">
                  <c:v>75</c:v>
                </c:pt>
                <c:pt idx="305">
                  <c:v>75</c:v>
                </c:pt>
                <c:pt idx="306">
                  <c:v>76</c:v>
                </c:pt>
                <c:pt idx="307">
                  <c:v>80</c:v>
                </c:pt>
                <c:pt idx="308">
                  <c:v>59</c:v>
                </c:pt>
                <c:pt idx="309">
                  <c:v>79</c:v>
                </c:pt>
                <c:pt idx="310">
                  <c:v>91</c:v>
                </c:pt>
                <c:pt idx="311">
                  <c:v>78</c:v>
                </c:pt>
                <c:pt idx="312">
                  <c:v>43</c:v>
                </c:pt>
                <c:pt idx="313">
                  <c:v>55</c:v>
                </c:pt>
                <c:pt idx="314">
                  <c:v>62</c:v>
                </c:pt>
                <c:pt idx="315">
                  <c:v>73</c:v>
                </c:pt>
                <c:pt idx="316">
                  <c:v>72</c:v>
                </c:pt>
                <c:pt idx="317">
                  <c:v>69</c:v>
                </c:pt>
                <c:pt idx="318">
                  <c:v>76</c:v>
                </c:pt>
                <c:pt idx="319">
                  <c:v>68</c:v>
                </c:pt>
                <c:pt idx="320">
                  <c:v>76</c:v>
                </c:pt>
                <c:pt idx="321">
                  <c:v>84</c:v>
                </c:pt>
                <c:pt idx="322">
                  <c:v>80</c:v>
                </c:pt>
                <c:pt idx="323">
                  <c:v>79</c:v>
                </c:pt>
                <c:pt idx="324">
                  <c:v>77</c:v>
                </c:pt>
                <c:pt idx="325">
                  <c:v>80</c:v>
                </c:pt>
                <c:pt idx="326">
                  <c:v>76</c:v>
                </c:pt>
                <c:pt idx="327">
                  <c:v>80</c:v>
                </c:pt>
                <c:pt idx="328">
                  <c:v>81</c:v>
                </c:pt>
                <c:pt idx="329">
                  <c:v>83</c:v>
                </c:pt>
                <c:pt idx="330">
                  <c:v>90</c:v>
                </c:pt>
                <c:pt idx="331">
                  <c:v>89</c:v>
                </c:pt>
                <c:pt idx="332">
                  <c:v>74</c:v>
                </c:pt>
                <c:pt idx="333">
                  <c:v>65</c:v>
                </c:pt>
                <c:pt idx="334">
                  <c:v>58</c:v>
                </c:pt>
                <c:pt idx="335">
                  <c:v>67</c:v>
                </c:pt>
                <c:pt idx="336">
                  <c:v>73</c:v>
                </c:pt>
                <c:pt idx="337">
                  <c:v>60</c:v>
                </c:pt>
                <c:pt idx="338">
                  <c:v>58</c:v>
                </c:pt>
                <c:pt idx="339">
                  <c:v>51</c:v>
                </c:pt>
                <c:pt idx="340">
                  <c:v>61</c:v>
                </c:pt>
                <c:pt idx="341">
                  <c:v>62</c:v>
                </c:pt>
                <c:pt idx="342">
                  <c:v>63</c:v>
                </c:pt>
                <c:pt idx="343">
                  <c:v>65</c:v>
                </c:pt>
                <c:pt idx="344">
                  <c:v>60</c:v>
                </c:pt>
                <c:pt idx="345">
                  <c:v>67</c:v>
                </c:pt>
                <c:pt idx="346">
                  <c:v>65</c:v>
                </c:pt>
                <c:pt idx="347">
                  <c:v>73</c:v>
                </c:pt>
                <c:pt idx="348">
                  <c:v>62</c:v>
                </c:pt>
                <c:pt idx="349">
                  <c:v>67</c:v>
                </c:pt>
                <c:pt idx="350">
                  <c:v>80</c:v>
                </c:pt>
                <c:pt idx="351">
                  <c:v>77</c:v>
                </c:pt>
                <c:pt idx="352">
                  <c:v>80</c:v>
                </c:pt>
                <c:pt idx="353">
                  <c:v>77</c:v>
                </c:pt>
                <c:pt idx="354">
                  <c:v>76</c:v>
                </c:pt>
                <c:pt idx="355">
                  <c:v>78</c:v>
                </c:pt>
                <c:pt idx="356">
                  <c:v>73</c:v>
                </c:pt>
                <c:pt idx="357">
                  <c:v>78</c:v>
                </c:pt>
                <c:pt idx="358">
                  <c:v>74</c:v>
                </c:pt>
                <c:pt idx="359">
                  <c:v>78</c:v>
                </c:pt>
                <c:pt idx="360">
                  <c:v>60</c:v>
                </c:pt>
                <c:pt idx="361">
                  <c:v>85</c:v>
                </c:pt>
                <c:pt idx="362">
                  <c:v>98</c:v>
                </c:pt>
                <c:pt idx="363">
                  <c:v>77</c:v>
                </c:pt>
                <c:pt idx="364">
                  <c:v>50</c:v>
                </c:pt>
                <c:pt idx="365">
                  <c:v>54</c:v>
                </c:pt>
                <c:pt idx="366">
                  <c:v>65</c:v>
                </c:pt>
                <c:pt idx="367">
                  <c:v>71</c:v>
                </c:pt>
                <c:pt idx="368">
                  <c:v>73</c:v>
                </c:pt>
                <c:pt idx="369">
                  <c:v>72</c:v>
                </c:pt>
                <c:pt idx="370">
                  <c:v>81</c:v>
                </c:pt>
                <c:pt idx="371">
                  <c:v>76</c:v>
                </c:pt>
                <c:pt idx="372">
                  <c:v>70</c:v>
                </c:pt>
                <c:pt idx="373">
                  <c:v>77</c:v>
                </c:pt>
                <c:pt idx="374">
                  <c:v>76</c:v>
                </c:pt>
                <c:pt idx="375">
                  <c:v>74</c:v>
                </c:pt>
                <c:pt idx="376">
                  <c:v>77</c:v>
                </c:pt>
                <c:pt idx="377">
                  <c:v>82</c:v>
                </c:pt>
                <c:pt idx="378">
                  <c:v>80</c:v>
                </c:pt>
                <c:pt idx="379">
                  <c:v>80</c:v>
                </c:pt>
                <c:pt idx="380">
                  <c:v>82</c:v>
                </c:pt>
                <c:pt idx="381">
                  <c:v>83</c:v>
                </c:pt>
                <c:pt idx="382">
                  <c:v>88</c:v>
                </c:pt>
                <c:pt idx="383">
                  <c:v>82</c:v>
                </c:pt>
                <c:pt idx="384">
                  <c:v>78</c:v>
                </c:pt>
                <c:pt idx="385">
                  <c:v>70</c:v>
                </c:pt>
                <c:pt idx="386">
                  <c:v>61</c:v>
                </c:pt>
                <c:pt idx="387">
                  <c:v>65</c:v>
                </c:pt>
                <c:pt idx="388">
                  <c:v>68</c:v>
                </c:pt>
                <c:pt idx="389">
                  <c:v>65</c:v>
                </c:pt>
                <c:pt idx="390">
                  <c:v>62</c:v>
                </c:pt>
                <c:pt idx="391">
                  <c:v>63</c:v>
                </c:pt>
                <c:pt idx="392">
                  <c:v>65</c:v>
                </c:pt>
                <c:pt idx="393">
                  <c:v>67</c:v>
                </c:pt>
                <c:pt idx="39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88-47C6-A1FB-9E43A44F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868544"/>
        <c:axId val="1502345824"/>
      </c:lineChart>
      <c:dateAx>
        <c:axId val="150186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45824"/>
        <c:crosses val="autoZero"/>
        <c:auto val="1"/>
        <c:lblOffset val="100"/>
        <c:baseTimeUnit val="days"/>
      </c:dateAx>
      <c:valAx>
        <c:axId val="15023458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Relative</a:t>
                </a:r>
                <a:r>
                  <a:rPr lang="en-US" baseline="0"/>
                  <a:t> Search Ranking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6854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0.74952</cdr:x>
      <cdr:y>0</cdr:y>
    </cdr:from>
    <cdr:to>
      <cdr:x>0.74952</cdr:x>
      <cdr:y>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B743446-CBDE-4E29-90A8-C687B2545827}"/>
            </a:ext>
          </a:extLst>
        </cdr:cNvPr>
        <cdr:cNvCxnSpPr/>
      </cdr:nvCxnSpPr>
      <cdr:spPr>
        <a:xfrm xmlns:a="http://schemas.openxmlformats.org/drawingml/2006/main">
          <a:off x="6477560" y="0"/>
          <a:ext cx="0" cy="2673415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ED19-D145-4221-8364-904F24D8DD7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DE356-C315-41C3-AA91-CBA1C76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15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240D-5BAD-4441-993C-18121B38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29000"/>
            <a:ext cx="7766936" cy="621836"/>
          </a:xfrm>
        </p:spPr>
        <p:txBody>
          <a:bodyPr/>
          <a:lstStyle/>
          <a:p>
            <a:r>
              <a:rPr lang="en-US" sz="6000" dirty="0"/>
              <a:t>An Analysis of Current Marketing Efforts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C13D-7A3F-4165-92EB-ED7D0F58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Longo</a:t>
            </a:r>
          </a:p>
          <a:p>
            <a:r>
              <a:rPr lang="en-US" dirty="0"/>
              <a:t>https://github.com/JosephELongo/GoodApplePresentation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69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617B-83D6-4CE1-B65C-DE374C48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E2D6-B4F7-4771-9697-3CB8EBA7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1 vs. Channel 2 and the New Product</a:t>
            </a:r>
          </a:p>
          <a:p>
            <a:r>
              <a:rPr lang="en-US" dirty="0"/>
              <a:t>Drivers of Search Interest, Site Activity, and Future Performance</a:t>
            </a:r>
          </a:p>
          <a:p>
            <a:r>
              <a:rPr lang="en-US" dirty="0"/>
              <a:t>Additional Information and 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8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09A-2F16-41DE-9C21-D3B38973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389830"/>
            <a:ext cx="10571584" cy="914400"/>
          </a:xfrm>
        </p:spPr>
        <p:txBody>
          <a:bodyPr>
            <a:noAutofit/>
          </a:bodyPr>
          <a:lstStyle/>
          <a:p>
            <a:r>
              <a:rPr lang="en-US" sz="3400" dirty="0"/>
              <a:t>Channel 1 vs. Channel 2 and the New Product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47B218-BB6D-4B33-8222-E7518D6D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28853"/>
              </p:ext>
            </p:extLst>
          </p:nvPr>
        </p:nvGraphicFramePr>
        <p:xfrm>
          <a:off x="337954" y="1153263"/>
          <a:ext cx="5869749" cy="261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67">
                  <a:extLst>
                    <a:ext uri="{9D8B030D-6E8A-4147-A177-3AD203B41FA5}">
                      <a16:colId xmlns:a16="http://schemas.microsoft.com/office/drawing/2014/main" val="2415886190"/>
                    </a:ext>
                  </a:extLst>
                </a:gridCol>
                <a:gridCol w="777947">
                  <a:extLst>
                    <a:ext uri="{9D8B030D-6E8A-4147-A177-3AD203B41FA5}">
                      <a16:colId xmlns:a16="http://schemas.microsoft.com/office/drawing/2014/main" val="836284992"/>
                    </a:ext>
                  </a:extLst>
                </a:gridCol>
                <a:gridCol w="828318">
                  <a:extLst>
                    <a:ext uri="{9D8B030D-6E8A-4147-A177-3AD203B41FA5}">
                      <a16:colId xmlns:a16="http://schemas.microsoft.com/office/drawing/2014/main" val="152796615"/>
                    </a:ext>
                  </a:extLst>
                </a:gridCol>
                <a:gridCol w="736390">
                  <a:extLst>
                    <a:ext uri="{9D8B030D-6E8A-4147-A177-3AD203B41FA5}">
                      <a16:colId xmlns:a16="http://schemas.microsoft.com/office/drawing/2014/main" val="3418907114"/>
                    </a:ext>
                  </a:extLst>
                </a:gridCol>
                <a:gridCol w="841891">
                  <a:extLst>
                    <a:ext uri="{9D8B030D-6E8A-4147-A177-3AD203B41FA5}">
                      <a16:colId xmlns:a16="http://schemas.microsoft.com/office/drawing/2014/main" val="3665981831"/>
                    </a:ext>
                  </a:extLst>
                </a:gridCol>
                <a:gridCol w="861898">
                  <a:extLst>
                    <a:ext uri="{9D8B030D-6E8A-4147-A177-3AD203B41FA5}">
                      <a16:colId xmlns:a16="http://schemas.microsoft.com/office/drawing/2014/main" val="3555676486"/>
                    </a:ext>
                  </a:extLst>
                </a:gridCol>
                <a:gridCol w="962638">
                  <a:extLst>
                    <a:ext uri="{9D8B030D-6E8A-4147-A177-3AD203B41FA5}">
                      <a16:colId xmlns:a16="http://schemas.microsoft.com/office/drawing/2014/main" val="4255868387"/>
                    </a:ext>
                  </a:extLst>
                </a:gridCol>
              </a:tblGrid>
              <a:tr h="613473">
                <a:tc>
                  <a:txBody>
                    <a:bodyPr/>
                    <a:lstStyle/>
                    <a:p>
                      <a:pPr algn="l"/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Channel 1</a:t>
                      </a:r>
                    </a:p>
                    <a:p>
                      <a:r>
                        <a:rPr lang="en-US" sz="950" dirty="0"/>
                        <a:t>(C1)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Channel 2</a:t>
                      </a:r>
                    </a:p>
                    <a:p>
                      <a:r>
                        <a:rPr lang="en-US" sz="950" dirty="0"/>
                        <a:t>(C2)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C1 Pre-Product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/>
                        <a:t>C2 Pre-Product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C1 Post-Product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C2 Post-Product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79221"/>
                  </a:ext>
                </a:extLst>
              </a:tr>
              <a:tr h="613473">
                <a:tc>
                  <a:txBody>
                    <a:bodyPr/>
                    <a:lstStyle/>
                    <a:p>
                      <a:r>
                        <a:rPr lang="en-US" sz="950" dirty="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339,835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28,247,106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201,195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18,277,610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757,794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58,302,206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22784"/>
                  </a:ext>
                </a:extLst>
              </a:tr>
              <a:tr h="776415">
                <a:tc>
                  <a:txBody>
                    <a:bodyPr/>
                    <a:lstStyle/>
                    <a:p>
                      <a:r>
                        <a:rPr lang="en-US" sz="950" dirty="0"/>
                        <a:t>Average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5,703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118,806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4,471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63,093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9,419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286,765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59590"/>
                  </a:ext>
                </a:extLst>
              </a:tr>
              <a:tr h="613473">
                <a:tc>
                  <a:txBody>
                    <a:bodyPr/>
                    <a:lstStyle/>
                    <a:p>
                      <a:r>
                        <a:rPr lang="en-US" sz="950" dirty="0"/>
                        <a:t>Average 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0.419%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0.373%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0.556%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0055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A91F7-11D1-42CF-8DBC-D4AE7B039967}"/>
              </a:ext>
            </a:extLst>
          </p:cNvPr>
          <p:cNvGrpSpPr/>
          <p:nvPr/>
        </p:nvGrpSpPr>
        <p:grpSpPr>
          <a:xfrm>
            <a:off x="337954" y="3899103"/>
            <a:ext cx="6025524" cy="2455043"/>
            <a:chOff x="175165" y="4021869"/>
            <a:chExt cx="8642263" cy="2836131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2BEDF4FB-8C2B-42BB-AAF8-A59AFE007D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6688088"/>
                </p:ext>
              </p:extLst>
            </p:nvPr>
          </p:nvGraphicFramePr>
          <p:xfrm>
            <a:off x="175165" y="4184585"/>
            <a:ext cx="8642263" cy="26734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79B39-313C-47BF-9F9B-BC3DFF80B5FC}"/>
                </a:ext>
              </a:extLst>
            </p:cNvPr>
            <p:cNvSpPr txBox="1"/>
            <p:nvPr/>
          </p:nvSpPr>
          <p:spPr>
            <a:xfrm rot="19739172">
              <a:off x="6618756" y="4021869"/>
              <a:ext cx="1259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New Product Launched, 2/15/2015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918488-2CCA-4490-B186-2F0F5E9E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02" y="1153263"/>
            <a:ext cx="3402563" cy="5200884"/>
          </a:xfrm>
        </p:spPr>
        <p:txBody>
          <a:bodyPr/>
          <a:lstStyle/>
          <a:p>
            <a:r>
              <a:rPr lang="en-US" dirty="0"/>
              <a:t>C1 and C2 Interactions often less than Site Visitors (Occurred on 536 out of 546 days)</a:t>
            </a:r>
          </a:p>
          <a:p>
            <a:pPr marL="0" indent="0">
              <a:buNone/>
            </a:pPr>
            <a:r>
              <a:rPr lang="en-US" dirty="0"/>
              <a:t>Product Release:</a:t>
            </a:r>
          </a:p>
          <a:p>
            <a:r>
              <a:rPr lang="en-US" dirty="0"/>
              <a:t>C1 Views </a:t>
            </a:r>
            <a:r>
              <a:rPr lang="en-US" dirty="0">
                <a:solidFill>
                  <a:schemeClr val="accent2"/>
                </a:solidFill>
              </a:rPr>
              <a:t>+276.65%</a:t>
            </a:r>
          </a:p>
          <a:p>
            <a:r>
              <a:rPr lang="en-US" dirty="0"/>
              <a:t>C1 Interactions </a:t>
            </a:r>
            <a:r>
              <a:rPr lang="en-US" dirty="0">
                <a:solidFill>
                  <a:schemeClr val="accent2"/>
                </a:solidFill>
              </a:rPr>
              <a:t>+110.67%</a:t>
            </a:r>
          </a:p>
          <a:p>
            <a:r>
              <a:rPr lang="en-US" dirty="0"/>
              <a:t>C2 Views </a:t>
            </a:r>
            <a:r>
              <a:rPr lang="en-US" dirty="0">
                <a:solidFill>
                  <a:schemeClr val="accent2"/>
                </a:solidFill>
              </a:rPr>
              <a:t>+218.98%</a:t>
            </a:r>
          </a:p>
          <a:p>
            <a:r>
              <a:rPr lang="en-US" dirty="0"/>
              <a:t>C2 Interactions </a:t>
            </a:r>
            <a:r>
              <a:rPr lang="en-US" dirty="0">
                <a:solidFill>
                  <a:schemeClr val="accent2"/>
                </a:solidFill>
              </a:rPr>
              <a:t>+354.51%</a:t>
            </a:r>
          </a:p>
          <a:p>
            <a:r>
              <a:rPr lang="en-US" dirty="0"/>
              <a:t>C2 CTR </a:t>
            </a:r>
            <a:r>
              <a:rPr lang="en-US" dirty="0">
                <a:solidFill>
                  <a:schemeClr val="accent2"/>
                </a:solidFill>
              </a:rPr>
              <a:t>+49.06%</a:t>
            </a:r>
          </a:p>
          <a:p>
            <a:r>
              <a:rPr lang="en-US" dirty="0"/>
              <a:t>Site Visitors </a:t>
            </a:r>
            <a:r>
              <a:rPr lang="en-US" dirty="0">
                <a:solidFill>
                  <a:schemeClr val="accent2"/>
                </a:solidFill>
              </a:rPr>
              <a:t>+326.52%</a:t>
            </a:r>
          </a:p>
          <a:p>
            <a:r>
              <a:rPr lang="en-US" dirty="0"/>
              <a:t>Term 2 Relative Strength    </a:t>
            </a:r>
            <a:r>
              <a:rPr lang="en-US" dirty="0">
                <a:solidFill>
                  <a:schemeClr val="accent2"/>
                </a:solidFill>
              </a:rPr>
              <a:t>+99.07%</a:t>
            </a:r>
          </a:p>
        </p:txBody>
      </p:sp>
    </p:spTree>
    <p:extLst>
      <p:ext uri="{BB962C8B-B14F-4D97-AF65-F5344CB8AC3E}">
        <p14:creationId xmlns:p14="http://schemas.microsoft.com/office/powerpoint/2010/main" val="168779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5CFF-4426-4C88-BBEC-39C9A1C8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9599"/>
            <a:ext cx="8642262" cy="875259"/>
          </a:xfrm>
        </p:spPr>
        <p:txBody>
          <a:bodyPr/>
          <a:lstStyle/>
          <a:p>
            <a:r>
              <a:rPr lang="en-US" dirty="0"/>
              <a:t>Search Insights and Looking Ahead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E096A8-1D2A-4BE2-8D7D-B28FE35FC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29757"/>
              </p:ext>
            </p:extLst>
          </p:nvPr>
        </p:nvGraphicFramePr>
        <p:xfrm>
          <a:off x="677335" y="4206049"/>
          <a:ext cx="9203783" cy="1886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698">
                  <a:extLst>
                    <a:ext uri="{9D8B030D-6E8A-4147-A177-3AD203B41FA5}">
                      <a16:colId xmlns:a16="http://schemas.microsoft.com/office/drawing/2014/main" val="2701512212"/>
                    </a:ext>
                  </a:extLst>
                </a:gridCol>
                <a:gridCol w="976596">
                  <a:extLst>
                    <a:ext uri="{9D8B030D-6E8A-4147-A177-3AD203B41FA5}">
                      <a16:colId xmlns:a16="http://schemas.microsoft.com/office/drawing/2014/main" val="328772613"/>
                    </a:ext>
                  </a:extLst>
                </a:gridCol>
                <a:gridCol w="1220748">
                  <a:extLst>
                    <a:ext uri="{9D8B030D-6E8A-4147-A177-3AD203B41FA5}">
                      <a16:colId xmlns:a16="http://schemas.microsoft.com/office/drawing/2014/main" val="3810148818"/>
                    </a:ext>
                  </a:extLst>
                </a:gridCol>
                <a:gridCol w="796696">
                  <a:extLst>
                    <a:ext uri="{9D8B030D-6E8A-4147-A177-3AD203B41FA5}">
                      <a16:colId xmlns:a16="http://schemas.microsoft.com/office/drawing/2014/main" val="2011865745"/>
                    </a:ext>
                  </a:extLst>
                </a:gridCol>
                <a:gridCol w="796696">
                  <a:extLst>
                    <a:ext uri="{9D8B030D-6E8A-4147-A177-3AD203B41FA5}">
                      <a16:colId xmlns:a16="http://schemas.microsoft.com/office/drawing/2014/main" val="1222033149"/>
                    </a:ext>
                  </a:extLst>
                </a:gridCol>
                <a:gridCol w="1262509">
                  <a:extLst>
                    <a:ext uri="{9D8B030D-6E8A-4147-A177-3AD203B41FA5}">
                      <a16:colId xmlns:a16="http://schemas.microsoft.com/office/drawing/2014/main" val="4162531687"/>
                    </a:ext>
                  </a:extLst>
                </a:gridCol>
                <a:gridCol w="1015147">
                  <a:extLst>
                    <a:ext uri="{9D8B030D-6E8A-4147-A177-3AD203B41FA5}">
                      <a16:colId xmlns:a16="http://schemas.microsoft.com/office/drawing/2014/main" val="735632965"/>
                    </a:ext>
                  </a:extLst>
                </a:gridCol>
                <a:gridCol w="1105097">
                  <a:extLst>
                    <a:ext uri="{9D8B030D-6E8A-4147-A177-3AD203B41FA5}">
                      <a16:colId xmlns:a16="http://schemas.microsoft.com/office/drawing/2014/main" val="364810085"/>
                    </a:ext>
                  </a:extLst>
                </a:gridCol>
                <a:gridCol w="976596">
                  <a:extLst>
                    <a:ext uri="{9D8B030D-6E8A-4147-A177-3AD203B41FA5}">
                      <a16:colId xmlns:a16="http://schemas.microsoft.com/office/drawing/2014/main" val="2894243924"/>
                    </a:ext>
                  </a:extLst>
                </a:gridCol>
              </a:tblGrid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Correlations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Term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C1 Views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1317767597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4024416836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0.77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42712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842529167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0.91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1414487820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0.91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969613389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86924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0.77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0.66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201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200638508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4B0E52-4809-4170-A464-8E3845215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91931"/>
              </p:ext>
            </p:extLst>
          </p:nvPr>
        </p:nvGraphicFramePr>
        <p:xfrm>
          <a:off x="677334" y="1539275"/>
          <a:ext cx="4845696" cy="2562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42EC3-6CCC-4223-A0FC-88154A6A5CF9}"/>
              </a:ext>
            </a:extLst>
          </p:cNvPr>
          <p:cNvSpPr txBox="1">
            <a:spLocks/>
          </p:cNvSpPr>
          <p:nvPr/>
        </p:nvSpPr>
        <p:spPr>
          <a:xfrm>
            <a:off x="755781" y="6197307"/>
            <a:ext cx="8677468" cy="85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000" dirty="0"/>
              <a:t>Future Performance may be represented by the following regression:  Site visitors = 0.01604 * C1 Views + 0.00169 * C2 Views + 5916.5 * Term 2</a:t>
            </a:r>
          </a:p>
          <a:p>
            <a:r>
              <a:rPr lang="en-US" sz="1000" dirty="0"/>
              <a:t>MAE = 95977, MAPE = 34.864%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3C3948-E678-4B2E-BCED-FF9A2211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226" y="1539275"/>
            <a:ext cx="4845696" cy="2562357"/>
          </a:xfrm>
        </p:spPr>
        <p:txBody>
          <a:bodyPr>
            <a:normAutofit/>
          </a:bodyPr>
          <a:lstStyle/>
          <a:p>
            <a:r>
              <a:rPr lang="en-US" sz="1400" dirty="0"/>
              <a:t>Goal: maximize site visits</a:t>
            </a:r>
          </a:p>
          <a:p>
            <a:r>
              <a:rPr lang="en-US" sz="1400" dirty="0"/>
              <a:t>Two paths to a site visit: an interaction or a view that leads to a search</a:t>
            </a:r>
          </a:p>
          <a:p>
            <a:r>
              <a:rPr lang="en-US" sz="1400" dirty="0"/>
              <a:t>Term 2 is the main driver for search based site visits</a:t>
            </a:r>
          </a:p>
          <a:p>
            <a:r>
              <a:rPr lang="en-US" sz="1400" dirty="0"/>
              <a:t>Term 1 and Term 3 are uncorrelated with site visitors and barely change in ranking over the campaign</a:t>
            </a:r>
          </a:p>
          <a:p>
            <a:r>
              <a:rPr lang="en-US" sz="1400" dirty="0"/>
              <a:t>Key correlations: Term 2 and Visitors (0.79), Term 2 and C2 Views (0.73), C2 Views and Visitors (0.93)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95E1-2C94-404E-82E7-5A7FD9F1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9589-0193-4856-9DFF-5070AE89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59" y="1429349"/>
            <a:ext cx="3433039" cy="46884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Additional Information Needed/Assumptions Made: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Type of Media</a:t>
            </a:r>
          </a:p>
          <a:p>
            <a:r>
              <a:rPr lang="en-US" dirty="0"/>
              <a:t>Date Ranges</a:t>
            </a:r>
          </a:p>
          <a:p>
            <a:r>
              <a:rPr lang="en-US" dirty="0"/>
              <a:t>Interactions to Visitors</a:t>
            </a:r>
          </a:p>
          <a:p>
            <a:r>
              <a:rPr lang="en-US" dirty="0"/>
              <a:t>Unexplained Noise</a:t>
            </a:r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To drive search interest, increase scale of Channel 2</a:t>
            </a:r>
          </a:p>
          <a:p>
            <a:r>
              <a:rPr lang="en-US" dirty="0"/>
              <a:t>To increase efficiency, emphasize Channel 1 based on its higher CTR</a:t>
            </a:r>
          </a:p>
          <a:p>
            <a:r>
              <a:rPr lang="en-US" dirty="0"/>
              <a:t>To gain more site visitors, focus on why so many interactions do not lead to visits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8A5A25-E199-4DFF-9694-B8B091FAA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448498"/>
              </p:ext>
            </p:extLst>
          </p:nvPr>
        </p:nvGraphicFramePr>
        <p:xfrm>
          <a:off x="4093654" y="1429349"/>
          <a:ext cx="5632075" cy="2734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2BCDE2-6233-4C9B-B224-E6A6C3C1B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85204"/>
              </p:ext>
            </p:extLst>
          </p:nvPr>
        </p:nvGraphicFramePr>
        <p:xfrm>
          <a:off x="4180841" y="3899220"/>
          <a:ext cx="56777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789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558</TotalTime>
  <Words>474</Words>
  <Application>Microsoft Office PowerPoint</Application>
  <PresentationFormat>Widescreen</PresentationFormat>
  <Paragraphs>159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An Analysis of Current Marketing Efforts</vt:lpstr>
      <vt:lpstr>Roadmap</vt:lpstr>
      <vt:lpstr>Channel 1 vs. Channel 2 and the New Product</vt:lpstr>
      <vt:lpstr>Search Insights and Looking Ahead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Apple: An Analysis of Channel 1 and Channel 2</dc:title>
  <dc:creator>Joseph Longo</dc:creator>
  <cp:lastModifiedBy>Joseph Longo</cp:lastModifiedBy>
  <cp:revision>27</cp:revision>
  <dcterms:created xsi:type="dcterms:W3CDTF">2022-05-18T17:41:18Z</dcterms:created>
  <dcterms:modified xsi:type="dcterms:W3CDTF">2022-05-19T18:25:54Z</dcterms:modified>
</cp:coreProperties>
</file>