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Lato" panose="020B0604020202020204" charset="0"/>
      <p:regular r:id="rId36"/>
      <p:bold r:id="rId37"/>
      <p:italic r:id="rId38"/>
      <p:boldItalic r:id="rId39"/>
    </p:embeddedFont>
    <p:embeddedFont>
      <p:font typeface="Playfair Display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7ed8d97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7ed8d977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Emily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7eee7be1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7eee7be1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Emily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7eee7be1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7eee7be1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Emily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679d0e59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679d0e59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</a:t>
            </a:r>
            <a:r>
              <a:rPr lang="en-US" dirty="0" err="1"/>
              <a:t>mily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66b1926f2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66b1926f2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Emily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Found using autopsy web search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803a4cec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803a4cec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Emily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66b1926f2_0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66b1926f2_0_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Emily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679d0e59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679d0e59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803a4cec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803a4cec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66b1926f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66b1926f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66b1926f2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66b1926f2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66b1926f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66b1926f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7eee7be1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7eee7be1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679d0e59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679d0e59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7eee7be1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7eee7be1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7eee7be1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7eee7be1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66b1926f2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66b1926f2_0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/img_LMPD-436243-001.E01/vol_vol3/Users/Perry/AppData/Roaming/Microsoft/Windows/Recent/files (E).lnk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2016-01-26 16:48:35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803a4cec9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803a4cec9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66b1926f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66b1926f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66b1926f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66b1926f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KODAK Z650 ZOOM DIGITAL CAMERA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MAKE: EASTMAN KODAK COMPANY	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64999ee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64999ee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66b1926f2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66b1926f2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64999ee4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64999ee4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64999ee4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64999ee4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64999ee4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64999ee4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66b1926f2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66b1926f2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Emily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64999ee4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64999ee4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Emily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Emily Green, Joseph Eckl, Ryan Logue, Caleb De</a:t>
            </a:r>
            <a:r>
              <a:rPr lang="en-US" dirty="0"/>
              <a:t>S</a:t>
            </a:r>
            <a:r>
              <a:rPr lang="en" dirty="0"/>
              <a:t>pain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Evidence of Illegal Activity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8" y="2132013"/>
            <a:ext cx="7986624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Evidence of Illegal Activity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C:\Users\Perry\Pictures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60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65350"/>
            <a:ext cx="3329736" cy="221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025" y="1041400"/>
            <a:ext cx="3800475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Evidence of Illegal Activity</a:t>
            </a: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/img_LMPD-436243-001.E01/vol_vol3/Users/Perry/Documents/Book2.xlsx	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803400"/>
            <a:ext cx="28575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865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Evidence of Attempts to Possibly Destroy Evidence</a:t>
            </a: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Wiping programs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Autop</a:t>
            </a:r>
            <a:r>
              <a:rPr lang="en-US" dirty="0">
                <a:solidFill>
                  <a:srgbClr val="000000"/>
                </a:solidFill>
              </a:rPr>
              <a:t>s</a:t>
            </a:r>
            <a:r>
              <a:rPr lang="en" dirty="0">
                <a:solidFill>
                  <a:srgbClr val="000000"/>
                </a:solidFill>
              </a:rPr>
              <a:t>y Web Search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dirty="0">
                <a:solidFill>
                  <a:srgbClr val="000000"/>
                </a:solidFill>
              </a:rPr>
              <a:t>“being watched by cops”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dirty="0">
                <a:solidFill>
                  <a:srgbClr val="000000"/>
                </a:solidFill>
              </a:rPr>
              <a:t>“how to get rid of evidence”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dirty="0">
                <a:solidFill>
                  <a:srgbClr val="000000"/>
                </a:solidFill>
              </a:rPr>
              <a:t>“schedule tasks”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dirty="0">
                <a:solidFill>
                  <a:srgbClr val="000000"/>
                </a:solidFill>
              </a:rPr>
              <a:t>“how to run batch files”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Letter 2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‘It’s time’ Letter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Evidence of Attempts to Possibly Destroy Evidence</a:t>
            </a:r>
            <a:endParaRPr sz="2400"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311700" y="11738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$Delete and Eraser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Results &gt; Web Search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25" y="2537550"/>
            <a:ext cx="645795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10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Evidence of Attempts to Possibly Destroy Evidence</a:t>
            </a: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SOFTWARE\Microsoft\Windows\CurrentVersion\Run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153" name="Google Shape;153;p27"/>
          <p:cNvPicPr preferRelativeResize="0"/>
          <p:nvPr/>
        </p:nvPicPr>
        <p:blipFill rotWithShape="1">
          <a:blip r:embed="rId3">
            <a:alphaModFix/>
          </a:blip>
          <a:srcRect l="26933" r="26533" b="75305"/>
          <a:stretch/>
        </p:blipFill>
        <p:spPr>
          <a:xfrm>
            <a:off x="331312" y="1981600"/>
            <a:ext cx="8481376" cy="239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2400"/>
              <a:t>Evidence of Attempts to Possibly Destroy Evidence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‘It’s time’ Letter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/img_LMPD-436243-001.E01/vol_vol3//$CarvedFiles/f0252768.mbox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0" name="Google Shape;160;p28"/>
          <p:cNvPicPr preferRelativeResize="0"/>
          <p:nvPr/>
        </p:nvPicPr>
        <p:blipFill rotWithShape="1">
          <a:blip r:embed="rId3">
            <a:alphaModFix/>
          </a:blip>
          <a:srcRect b="79281"/>
          <a:stretch/>
        </p:blipFill>
        <p:spPr>
          <a:xfrm>
            <a:off x="1821551" y="2197715"/>
            <a:ext cx="5500900" cy="1325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Evidence of Attempting to Flee the Country</a:t>
            </a:r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Contact with Ric</a:t>
            </a:r>
            <a:r>
              <a:rPr lang="en-US" dirty="0">
                <a:solidFill>
                  <a:srgbClr val="000000"/>
                </a:solidFill>
              </a:rPr>
              <a:t>k</a:t>
            </a:r>
            <a:r>
              <a:rPr lang="en" dirty="0">
                <a:solidFill>
                  <a:srgbClr val="000000"/>
                </a:solidFill>
              </a:rPr>
              <a:t> Shoner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Typed URLs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Pictures on computer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Evidence of Attempting to Flee the Country</a:t>
            </a:r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/img_LMPD-436243-001.E01/vol_vol3//$CarvedFiles/f0252768.mbox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338" y="1604650"/>
            <a:ext cx="2881325" cy="336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Evidence of Attempting to Flee the Country</a:t>
            </a:r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NTUSER.DAT\Software\Microsoft\Internet Explorer\TypedUrls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 rotWithShape="1">
          <a:blip r:embed="rId3">
            <a:alphaModFix/>
          </a:blip>
          <a:srcRect b="23594"/>
          <a:stretch/>
        </p:blipFill>
        <p:spPr>
          <a:xfrm>
            <a:off x="1604963" y="1889125"/>
            <a:ext cx="593407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Methodology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Owner of the computer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Evidence of illegal activity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Evidence of possible destruction of evidence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Evidence of fleeing the country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Evidence of possible accomplices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Additional hardware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Other pieces of potentially relevant information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Evidence of Attempting to Flee the Country</a:t>
            </a:r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C:Users\Perry\Documents\nice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9498" y="2078113"/>
            <a:ext cx="3185000" cy="23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Evidence of Possible Accomplices </a:t>
            </a:r>
            <a:endParaRPr/>
          </a:p>
        </p:txBody>
      </p:sp>
      <p:sp>
        <p:nvSpPr>
          <p:cNvPr id="193" name="Google Shape;19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Perry’s Contacts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Partition 2 &gt; root &gt; Users &gt; Perry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Rick Shoner aka Master Rick aka P Dawg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Larry Spitz and Mary Reister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Evidence of Possible Accomplices</a:t>
            </a:r>
            <a:endParaRPr/>
          </a:p>
        </p:txBody>
      </p:sp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25" y="1952950"/>
            <a:ext cx="6381750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4"/>
          <p:cNvSpPr txBox="1"/>
          <p:nvPr/>
        </p:nvSpPr>
        <p:spPr>
          <a:xfrm>
            <a:off x="555675" y="1317800"/>
            <a:ext cx="83208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" sz="1600" dirty="0">
                <a:latin typeface="Lato" panose="020B0604020202020204" charset="0"/>
                <a:ea typeface="Lato"/>
                <a:cs typeface="Lato"/>
                <a:sym typeface="Lato"/>
              </a:rPr>
              <a:t>/img_LMPD-436243-001.E01/vol_vol3/Users/Perry/Documents/Letter.rtf</a:t>
            </a:r>
          </a:p>
          <a:p>
            <a:pPr marL="457200" lvl="0" indent="-342900">
              <a:buSzPts val="1800"/>
              <a:buFont typeface="Lato"/>
              <a:buChar char="●"/>
            </a:pPr>
            <a:r>
              <a:rPr lang="en-US" sz="1600" dirty="0">
                <a:latin typeface="Lato" panose="020B0604020202020204" charset="0"/>
              </a:rPr>
              <a:t>created 2/16/2016 at 5:04 PM</a:t>
            </a:r>
            <a:endParaRPr sz="1600" dirty="0">
              <a:latin typeface="Lato" panose="020B0604020202020204" charset="0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Evidence of Possible Accomplices </a:t>
            </a:r>
            <a:endParaRPr/>
          </a:p>
        </p:txBody>
      </p:sp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838300"/>
            <a:ext cx="5943600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5"/>
          <p:cNvSpPr txBox="1"/>
          <p:nvPr/>
        </p:nvSpPr>
        <p:spPr>
          <a:xfrm>
            <a:off x="590497" y="1409496"/>
            <a:ext cx="70029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" sz="1600" dirty="0">
                <a:latin typeface="Lato" panose="020B0604020202020204" charset="0"/>
                <a:ea typeface="Lato"/>
                <a:cs typeface="Lato"/>
                <a:sym typeface="Lato"/>
              </a:rPr>
              <a:t>/img_LMPD-436243-001.E01/vol_vol3//$CarvedFiles/f0078632.lnk</a:t>
            </a:r>
          </a:p>
          <a:p>
            <a:pPr marL="457200" lvl="0" indent="-342900">
              <a:buSzPts val="1800"/>
              <a:buFont typeface="Lato"/>
              <a:buChar char="●"/>
            </a:pPr>
            <a:r>
              <a:rPr lang="en-US" sz="1600" dirty="0">
                <a:latin typeface="Lato" panose="020B0604020202020204" charset="0"/>
              </a:rPr>
              <a:t>Created 2/21/2016 at 5:22 PM</a:t>
            </a:r>
          </a:p>
          <a:p>
            <a:pPr marL="457200" lvl="0" indent="-342900">
              <a:buSzPts val="1800"/>
              <a:buFont typeface="Lato"/>
              <a:buChar char="●"/>
            </a:pPr>
            <a:r>
              <a:rPr lang="en-US" sz="1600" dirty="0">
                <a:latin typeface="Lato" panose="020B0604020202020204" charset="0"/>
              </a:rPr>
              <a:t>Sent to the recycling bin at 2/28/2016 10:47 AM</a:t>
            </a:r>
            <a:endParaRPr lang="en" sz="1600" dirty="0">
              <a:latin typeface="Lato" panose="020B0604020202020204" charset="0"/>
              <a:ea typeface="Lato"/>
              <a:cs typeface="Lato"/>
              <a:sym typeface="Lat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Evidence of Possible Accomplices </a:t>
            </a:r>
            <a:endParaRPr/>
          </a:p>
        </p:txBody>
      </p:sp>
      <p:pic>
        <p:nvPicPr>
          <p:cNvPr id="213" name="Google Shape;2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254891"/>
            <a:ext cx="5943600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6"/>
          <p:cNvSpPr txBox="1"/>
          <p:nvPr/>
        </p:nvSpPr>
        <p:spPr>
          <a:xfrm>
            <a:off x="757601" y="1422420"/>
            <a:ext cx="71382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600" dirty="0">
                <a:latin typeface="Lato" panose="020B0604020202020204" charset="0"/>
                <a:ea typeface="Lato"/>
                <a:cs typeface="Lato"/>
                <a:sym typeface="Lato"/>
              </a:rPr>
              <a:t>/img_LMPD-436243-001.E01/vol_vol3/Users/Perry/Documents/Letter3.rtf</a:t>
            </a:r>
          </a:p>
          <a:p>
            <a:pPr marL="457200" lvl="0" indent="-342900">
              <a:buClr>
                <a:schemeClr val="dk2"/>
              </a:buClr>
              <a:buSzPts val="1800"/>
              <a:buFont typeface="Lato"/>
              <a:buChar char="●"/>
            </a:pPr>
            <a:r>
              <a:rPr lang="en-US" sz="1600" dirty="0">
                <a:latin typeface="Lato" panose="020B0604020202020204" charset="0"/>
              </a:rPr>
              <a:t>created 2/27/2016 at 10:13 AM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	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Relevant Hardware</a:t>
            </a:r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Two USB devices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000000"/>
                </a:solidFill>
              </a:rPr>
              <a:t>SanDisk Cruzer - 20035001811625714CA7</a:t>
            </a:r>
            <a:endParaRPr sz="1800"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000000"/>
                </a:solidFill>
              </a:rPr>
              <a:t>Kingston DT 100 G2  - 0013729B678DEB20C51F0216</a:t>
            </a:r>
            <a:endParaRPr sz="1800"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May contain relevant info to the case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Evidence</a:t>
            </a:r>
            <a:endParaRPr/>
          </a:p>
        </p:txBody>
      </p:sp>
      <p:pic>
        <p:nvPicPr>
          <p:cNvPr id="226" name="Google Shape;2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0100" y="2571750"/>
            <a:ext cx="1634800" cy="163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7725" y="2178550"/>
            <a:ext cx="4061875" cy="22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8"/>
          <p:cNvSpPr txBox="1"/>
          <p:nvPr/>
        </p:nvSpPr>
        <p:spPr>
          <a:xfrm>
            <a:off x="541425" y="1139825"/>
            <a:ext cx="77082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/img_LMPD-436243-001.E01/vol_vol3//$CarvedFiles/f0259224.jpg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/img_LMPD-436243-001.E01/vol_vol3//$CarvedFiles/f2080560.jpg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Evidence</a:t>
            </a:r>
            <a:endParaRPr/>
          </a:p>
        </p:txBody>
      </p:sp>
      <p:pic>
        <p:nvPicPr>
          <p:cNvPr id="234" name="Google Shape;2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388" y="1322388"/>
            <a:ext cx="370522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Additional Evidence</a:t>
            </a:r>
            <a:endParaRPr/>
          </a:p>
        </p:txBody>
      </p:sp>
      <p:pic>
        <p:nvPicPr>
          <p:cNvPr id="240" name="Google Shape;2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100" y="1535713"/>
            <a:ext cx="5057775" cy="33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0"/>
          <p:cNvSpPr txBox="1"/>
          <p:nvPr/>
        </p:nvSpPr>
        <p:spPr>
          <a:xfrm>
            <a:off x="620775" y="1279625"/>
            <a:ext cx="7565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/img_LMPD-436243-001.E01/vol_vol3/Users/Perry/Documents/100_6317 (Small).JPG	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0A04-461F-4A44-894C-2CF38A20C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D91A8-50E6-4F49-AFBF-E61AAA96B9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Perry Winkler’s PC</a:t>
            </a:r>
          </a:p>
          <a:p>
            <a:r>
              <a:rPr lang="en-US" dirty="0"/>
              <a:t>He’s been involved in illegal activity</a:t>
            </a:r>
          </a:p>
          <a:p>
            <a:endParaRPr lang="en-US" dirty="0"/>
          </a:p>
          <a:p>
            <a:r>
              <a:rPr lang="en-US" dirty="0"/>
              <a:t>Steps forward: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Identify woman in mugshot and possibly man and woman in second photo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Locate flash drives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Check Southwest and United Airlines Flights leaving on the 2/28/2016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Perry may be armed and dangerous</a:t>
            </a:r>
          </a:p>
        </p:txBody>
      </p:sp>
    </p:spTree>
    <p:extLst>
      <p:ext uri="{BB962C8B-B14F-4D97-AF65-F5344CB8AC3E}">
        <p14:creationId xmlns:p14="http://schemas.microsoft.com/office/powerpoint/2010/main" val="271906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dirty="0">
                <a:solidFill>
                  <a:srgbClr val="000000"/>
                </a:solidFill>
              </a:rPr>
              <a:t>Started with FTK Imager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 dirty="0">
                <a:solidFill>
                  <a:srgbClr val="000000"/>
                </a:solidFill>
              </a:rPr>
              <a:t>Confirmed the integrity of the image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 dirty="0">
                <a:solidFill>
                  <a:srgbClr val="000000"/>
                </a:solidFill>
              </a:rPr>
              <a:t>Found basic information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dirty="0">
                <a:solidFill>
                  <a:srgbClr val="000000"/>
                </a:solidFill>
              </a:rPr>
              <a:t>Autopsy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 dirty="0">
                <a:solidFill>
                  <a:srgbClr val="000000"/>
                </a:solidFill>
              </a:rPr>
              <a:t>More detailed search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 dirty="0">
                <a:solidFill>
                  <a:srgbClr val="000000"/>
                </a:solidFill>
              </a:rPr>
              <a:t>Carving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dirty="0">
                <a:solidFill>
                  <a:srgbClr val="000000"/>
                </a:solidFill>
              </a:rPr>
              <a:t>Used other tools to find bits and pieces</a:t>
            </a:r>
            <a:endParaRPr dirty="0"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 dirty="0">
                <a:solidFill>
                  <a:srgbClr val="000000"/>
                </a:solidFill>
              </a:rPr>
              <a:t>RegExplorer</a:t>
            </a:r>
            <a:endParaRPr dirty="0"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 dirty="0">
                <a:solidFill>
                  <a:srgbClr val="000000"/>
                </a:solidFill>
              </a:rPr>
              <a:t>$IParse</a:t>
            </a:r>
            <a:endParaRPr dirty="0"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 dirty="0">
                <a:solidFill>
                  <a:srgbClr val="000000"/>
                </a:solidFill>
              </a:rPr>
              <a:t>HxD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-US" dirty="0">
                <a:solidFill>
                  <a:srgbClr val="000000"/>
                </a:solidFill>
              </a:rPr>
              <a:t>XML Notepad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-US" dirty="0">
                <a:solidFill>
                  <a:srgbClr val="000000"/>
                </a:solidFill>
              </a:rPr>
              <a:t>USB Detective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 of the Computer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Evidence of ownership in the registry hives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System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Software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SAM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SID - S-1-5-21-3461440871-1589894493-1829873476-1000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Profile list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Recycling bin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Hard Drive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PERRYWINKLER-PC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Owner of the Computer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SOFTWARE\Microsoft\Windows NT\CurrentVersion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137" y="1677650"/>
            <a:ext cx="4823725" cy="32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Owner of the Computer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SAM\Domains\ Account\Users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288" y="2093825"/>
            <a:ext cx="7871425" cy="23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Owner of the Computer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Results &gt; Operating System Information &gt; System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2368600"/>
            <a:ext cx="57150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Evidence of Illegal Activity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Typed URLs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How to skim credit cards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How to steal tax returns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Pictures of drugs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List of clients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TOR on his desktop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Evidence of Illegal Activity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NTUSER.DAT\Software\Microsoft\Internet Explorer\TypedUrls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23594"/>
          <a:stretch/>
        </p:blipFill>
        <p:spPr>
          <a:xfrm>
            <a:off x="1604950" y="1935925"/>
            <a:ext cx="593407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725</Words>
  <Application>Microsoft Office PowerPoint</Application>
  <PresentationFormat>On-screen Show (16:9)</PresentationFormat>
  <Paragraphs>149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Playfair Display</vt:lpstr>
      <vt:lpstr>Calibri</vt:lpstr>
      <vt:lpstr>Arial</vt:lpstr>
      <vt:lpstr>Lato</vt:lpstr>
      <vt:lpstr>Coral</vt:lpstr>
      <vt:lpstr>Project 4</vt:lpstr>
      <vt:lpstr>Introduction</vt:lpstr>
      <vt:lpstr>Methodology</vt:lpstr>
      <vt:lpstr>Owner of the Computer</vt:lpstr>
      <vt:lpstr>The Owner of the Computer</vt:lpstr>
      <vt:lpstr>The Owner of the Computer</vt:lpstr>
      <vt:lpstr>The Owner of the Computer</vt:lpstr>
      <vt:lpstr>Evidence of Illegal Activity</vt:lpstr>
      <vt:lpstr>Evidence of Illegal Activity</vt:lpstr>
      <vt:lpstr>Evidence of Illegal Activity</vt:lpstr>
      <vt:lpstr>Evidence of Illegal Activity</vt:lpstr>
      <vt:lpstr>Evidence of Illegal Activity</vt:lpstr>
      <vt:lpstr>Evidence of Attempts to Possibly Destroy Evidence</vt:lpstr>
      <vt:lpstr>Evidence of Attempts to Possibly Destroy Evidence</vt:lpstr>
      <vt:lpstr>Evidence of Attempts to Possibly Destroy Evidence</vt:lpstr>
      <vt:lpstr>Evidence of Attempts to Possibly Destroy Evidence </vt:lpstr>
      <vt:lpstr>Evidence of Attempting to Flee the Country</vt:lpstr>
      <vt:lpstr>Evidence of Attempting to Flee the Country</vt:lpstr>
      <vt:lpstr>Evidence of Attempting to Flee the Country</vt:lpstr>
      <vt:lpstr>Evidence of Attempting to Flee the Country</vt:lpstr>
      <vt:lpstr>Evidence of Possible Accomplices </vt:lpstr>
      <vt:lpstr>Evidence of Possible Accomplices</vt:lpstr>
      <vt:lpstr>Evidence of Possible Accomplices </vt:lpstr>
      <vt:lpstr>Evidence of Possible Accomplices </vt:lpstr>
      <vt:lpstr>Additional Relevant Hardware</vt:lpstr>
      <vt:lpstr>Additional Evidence</vt:lpstr>
      <vt:lpstr>Additional Evidence</vt:lpstr>
      <vt:lpstr>Additional Evidence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</dc:title>
  <dc:creator>Emily Green</dc:creator>
  <cp:lastModifiedBy>Emily Green</cp:lastModifiedBy>
  <cp:revision>8</cp:revision>
  <dcterms:modified xsi:type="dcterms:W3CDTF">2019-04-17T21:03:47Z</dcterms:modified>
</cp:coreProperties>
</file>