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28" name="PlaceHolder 2"/>
          <p:cNvSpPr>
            <a:spLocks noGrp="1"/>
          </p:cNvSpPr>
          <p:nvPr>
            <p:ph type="body"/>
          </p:nvPr>
        </p:nvSpPr>
        <p:spPr>
          <a:xfrm>
            <a:off x="1620000" y="1368000"/>
            <a:ext cx="810000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29" name="PlaceHolder 3"/>
          <p:cNvSpPr>
            <a:spLocks noGrp="1"/>
          </p:cNvSpPr>
          <p:nvPr>
            <p:ph type="body"/>
          </p:nvPr>
        </p:nvSpPr>
        <p:spPr>
          <a:xfrm>
            <a:off x="1620000" y="3085560"/>
            <a:ext cx="8100000" cy="156816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31" name="PlaceHolder 2"/>
          <p:cNvSpPr>
            <a:spLocks noGrp="1"/>
          </p:cNvSpPr>
          <p:nvPr>
            <p:ph type="body"/>
          </p:nvPr>
        </p:nvSpPr>
        <p:spPr>
          <a:xfrm>
            <a:off x="1620000" y="136800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32" name="PlaceHolder 3"/>
          <p:cNvSpPr>
            <a:spLocks noGrp="1"/>
          </p:cNvSpPr>
          <p:nvPr>
            <p:ph type="body"/>
          </p:nvPr>
        </p:nvSpPr>
        <p:spPr>
          <a:xfrm>
            <a:off x="5770440" y="136800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33" name="PlaceHolder 4"/>
          <p:cNvSpPr>
            <a:spLocks noGrp="1"/>
          </p:cNvSpPr>
          <p:nvPr>
            <p:ph type="body"/>
          </p:nvPr>
        </p:nvSpPr>
        <p:spPr>
          <a:xfrm>
            <a:off x="1620000" y="308556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34" name="PlaceHolder 5"/>
          <p:cNvSpPr>
            <a:spLocks noGrp="1"/>
          </p:cNvSpPr>
          <p:nvPr>
            <p:ph type="body"/>
          </p:nvPr>
        </p:nvSpPr>
        <p:spPr>
          <a:xfrm>
            <a:off x="5770440" y="308556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36" name="PlaceHolder 2"/>
          <p:cNvSpPr>
            <a:spLocks noGrp="1"/>
          </p:cNvSpPr>
          <p:nvPr>
            <p:ph type="body"/>
          </p:nvPr>
        </p:nvSpPr>
        <p:spPr>
          <a:xfrm>
            <a:off x="1620000" y="1368000"/>
            <a:ext cx="26078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37" name="PlaceHolder 3"/>
          <p:cNvSpPr>
            <a:spLocks noGrp="1"/>
          </p:cNvSpPr>
          <p:nvPr>
            <p:ph type="body"/>
          </p:nvPr>
        </p:nvSpPr>
        <p:spPr>
          <a:xfrm>
            <a:off x="4358520" y="1368000"/>
            <a:ext cx="26078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38" name="PlaceHolder 4"/>
          <p:cNvSpPr>
            <a:spLocks noGrp="1"/>
          </p:cNvSpPr>
          <p:nvPr>
            <p:ph type="body"/>
          </p:nvPr>
        </p:nvSpPr>
        <p:spPr>
          <a:xfrm>
            <a:off x="7097400" y="1368000"/>
            <a:ext cx="26078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39" name="PlaceHolder 5"/>
          <p:cNvSpPr>
            <a:spLocks noGrp="1"/>
          </p:cNvSpPr>
          <p:nvPr>
            <p:ph type="body"/>
          </p:nvPr>
        </p:nvSpPr>
        <p:spPr>
          <a:xfrm>
            <a:off x="1620000" y="3085560"/>
            <a:ext cx="26078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40" name="PlaceHolder 6"/>
          <p:cNvSpPr>
            <a:spLocks noGrp="1"/>
          </p:cNvSpPr>
          <p:nvPr>
            <p:ph type="body"/>
          </p:nvPr>
        </p:nvSpPr>
        <p:spPr>
          <a:xfrm>
            <a:off x="4358520" y="3085560"/>
            <a:ext cx="26078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41" name="PlaceHolder 7"/>
          <p:cNvSpPr>
            <a:spLocks noGrp="1"/>
          </p:cNvSpPr>
          <p:nvPr>
            <p:ph type="body"/>
          </p:nvPr>
        </p:nvSpPr>
        <p:spPr>
          <a:xfrm>
            <a:off x="7097400" y="3085560"/>
            <a:ext cx="2607840" cy="156816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7" name="PlaceHolder 2"/>
          <p:cNvSpPr>
            <a:spLocks noGrp="1"/>
          </p:cNvSpPr>
          <p:nvPr>
            <p:ph type="subTitle"/>
          </p:nvPr>
        </p:nvSpPr>
        <p:spPr>
          <a:xfrm>
            <a:off x="1620000" y="1368000"/>
            <a:ext cx="8100000" cy="3288240"/>
          </a:xfrm>
          <a:prstGeom prst="rect">
            <a:avLst/>
          </a:prstGeom>
        </p:spPr>
        <p:txBody>
          <a:bodyPr lIns="0" rIns="0" tIns="0" bIns="0" anchor="ctr"/>
          <a:p>
            <a:pPr algn="ctr"/>
            <a:endParaRPr b="0" lang="en-IN"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9" name="PlaceHolder 2"/>
          <p:cNvSpPr>
            <a:spLocks noGrp="1"/>
          </p:cNvSpPr>
          <p:nvPr>
            <p:ph type="body"/>
          </p:nvPr>
        </p:nvSpPr>
        <p:spPr>
          <a:xfrm>
            <a:off x="1620000" y="1368000"/>
            <a:ext cx="8100000" cy="328824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1" name="PlaceHolder 2"/>
          <p:cNvSpPr>
            <a:spLocks noGrp="1"/>
          </p:cNvSpPr>
          <p:nvPr>
            <p:ph type="body"/>
          </p:nvPr>
        </p:nvSpPr>
        <p:spPr>
          <a:xfrm>
            <a:off x="1620000" y="1368000"/>
            <a:ext cx="3952440" cy="3288240"/>
          </a:xfrm>
          <a:prstGeom prst="rect">
            <a:avLst/>
          </a:prstGeom>
        </p:spPr>
        <p:txBody>
          <a:bodyPr lIns="0" rIns="0" tIns="0" bIns="0">
            <a:normAutofit/>
          </a:bodyPr>
          <a:p>
            <a:endParaRPr b="0" lang="en-IN" sz="2400" spc="-1" strike="noStrike">
              <a:solidFill>
                <a:srgbClr val="050505"/>
              </a:solidFill>
              <a:latin typeface="Arial"/>
            </a:endParaRPr>
          </a:p>
        </p:txBody>
      </p:sp>
      <p:sp>
        <p:nvSpPr>
          <p:cNvPr id="12" name="PlaceHolder 3"/>
          <p:cNvSpPr>
            <a:spLocks noGrp="1"/>
          </p:cNvSpPr>
          <p:nvPr>
            <p:ph type="body"/>
          </p:nvPr>
        </p:nvSpPr>
        <p:spPr>
          <a:xfrm>
            <a:off x="5770440" y="1368000"/>
            <a:ext cx="3952440" cy="328824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000" y="216000"/>
            <a:ext cx="8100000" cy="4340160"/>
          </a:xfrm>
          <a:prstGeom prst="rect">
            <a:avLst/>
          </a:prstGeom>
        </p:spPr>
        <p:txBody>
          <a:bodyPr lIns="0" rIns="0" tIns="0" bIns="0" anchor="ctr"/>
          <a:p>
            <a:pPr algn="ctr"/>
            <a:endParaRPr b="0" lang="en-IN"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16" name="PlaceHolder 2"/>
          <p:cNvSpPr>
            <a:spLocks noGrp="1"/>
          </p:cNvSpPr>
          <p:nvPr>
            <p:ph type="body"/>
          </p:nvPr>
        </p:nvSpPr>
        <p:spPr>
          <a:xfrm>
            <a:off x="1620000" y="136800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17" name="PlaceHolder 3"/>
          <p:cNvSpPr>
            <a:spLocks noGrp="1"/>
          </p:cNvSpPr>
          <p:nvPr>
            <p:ph type="body"/>
          </p:nvPr>
        </p:nvSpPr>
        <p:spPr>
          <a:xfrm>
            <a:off x="5770440" y="1368000"/>
            <a:ext cx="3952440" cy="3288240"/>
          </a:xfrm>
          <a:prstGeom prst="rect">
            <a:avLst/>
          </a:prstGeom>
        </p:spPr>
        <p:txBody>
          <a:bodyPr lIns="0" rIns="0" tIns="0" bIns="0">
            <a:normAutofit/>
          </a:bodyPr>
          <a:p>
            <a:endParaRPr b="0" lang="en-IN" sz="2400" spc="-1" strike="noStrike">
              <a:solidFill>
                <a:srgbClr val="050505"/>
              </a:solidFill>
              <a:latin typeface="Arial"/>
            </a:endParaRPr>
          </a:p>
        </p:txBody>
      </p:sp>
      <p:sp>
        <p:nvSpPr>
          <p:cNvPr id="18" name="PlaceHolder 4"/>
          <p:cNvSpPr>
            <a:spLocks noGrp="1"/>
          </p:cNvSpPr>
          <p:nvPr>
            <p:ph type="body"/>
          </p:nvPr>
        </p:nvSpPr>
        <p:spPr>
          <a:xfrm>
            <a:off x="1620000" y="308556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20" name="PlaceHolder 2"/>
          <p:cNvSpPr>
            <a:spLocks noGrp="1"/>
          </p:cNvSpPr>
          <p:nvPr>
            <p:ph type="body"/>
          </p:nvPr>
        </p:nvSpPr>
        <p:spPr>
          <a:xfrm>
            <a:off x="1620000" y="1368000"/>
            <a:ext cx="3952440" cy="3288240"/>
          </a:xfrm>
          <a:prstGeom prst="rect">
            <a:avLst/>
          </a:prstGeom>
        </p:spPr>
        <p:txBody>
          <a:bodyPr lIns="0" rIns="0" tIns="0" bIns="0">
            <a:normAutofit/>
          </a:bodyPr>
          <a:p>
            <a:endParaRPr b="0" lang="en-IN" sz="2400" spc="-1" strike="noStrike">
              <a:solidFill>
                <a:srgbClr val="050505"/>
              </a:solidFill>
              <a:latin typeface="Arial"/>
            </a:endParaRPr>
          </a:p>
        </p:txBody>
      </p:sp>
      <p:sp>
        <p:nvSpPr>
          <p:cNvPr id="21" name="PlaceHolder 3"/>
          <p:cNvSpPr>
            <a:spLocks noGrp="1"/>
          </p:cNvSpPr>
          <p:nvPr>
            <p:ph type="body"/>
          </p:nvPr>
        </p:nvSpPr>
        <p:spPr>
          <a:xfrm>
            <a:off x="5770440" y="136800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22" name="PlaceHolder 4"/>
          <p:cNvSpPr>
            <a:spLocks noGrp="1"/>
          </p:cNvSpPr>
          <p:nvPr>
            <p:ph type="body"/>
          </p:nvPr>
        </p:nvSpPr>
        <p:spPr>
          <a:xfrm>
            <a:off x="5770440" y="308556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IN" sz="3300" spc="-1" strike="noStrike">
              <a:solidFill>
                <a:srgbClr val="050505"/>
              </a:solidFill>
              <a:latin typeface="Times New Roman"/>
            </a:endParaRPr>
          </a:p>
        </p:txBody>
      </p:sp>
      <p:sp>
        <p:nvSpPr>
          <p:cNvPr id="24" name="PlaceHolder 2"/>
          <p:cNvSpPr>
            <a:spLocks noGrp="1"/>
          </p:cNvSpPr>
          <p:nvPr>
            <p:ph type="body"/>
          </p:nvPr>
        </p:nvSpPr>
        <p:spPr>
          <a:xfrm>
            <a:off x="1620000" y="136800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25" name="PlaceHolder 3"/>
          <p:cNvSpPr>
            <a:spLocks noGrp="1"/>
          </p:cNvSpPr>
          <p:nvPr>
            <p:ph type="body"/>
          </p:nvPr>
        </p:nvSpPr>
        <p:spPr>
          <a:xfrm>
            <a:off x="5770440" y="1368000"/>
            <a:ext cx="3952440" cy="1568160"/>
          </a:xfrm>
          <a:prstGeom prst="rect">
            <a:avLst/>
          </a:prstGeom>
        </p:spPr>
        <p:txBody>
          <a:bodyPr lIns="0" rIns="0" tIns="0" bIns="0">
            <a:normAutofit/>
          </a:bodyPr>
          <a:p>
            <a:endParaRPr b="0" lang="en-IN" sz="2400" spc="-1" strike="noStrike">
              <a:solidFill>
                <a:srgbClr val="050505"/>
              </a:solidFill>
              <a:latin typeface="Arial"/>
            </a:endParaRPr>
          </a:p>
        </p:txBody>
      </p:sp>
      <p:sp>
        <p:nvSpPr>
          <p:cNvPr id="26" name="PlaceHolder 4"/>
          <p:cNvSpPr>
            <a:spLocks noGrp="1"/>
          </p:cNvSpPr>
          <p:nvPr>
            <p:ph type="body"/>
          </p:nvPr>
        </p:nvSpPr>
        <p:spPr>
          <a:xfrm>
            <a:off x="1620000" y="3085560"/>
            <a:ext cx="8100000" cy="1568160"/>
          </a:xfrm>
          <a:prstGeom prst="rect">
            <a:avLst/>
          </a:prstGeom>
        </p:spPr>
        <p:txBody>
          <a:bodyPr lIns="0" rIns="0" tIns="0" bIns="0">
            <a:normAutofit/>
          </a:bodyPr>
          <a:p>
            <a:endParaRPr b="0" lang="en-IN" sz="2400" spc="-1" strike="noStrike">
              <a:solidFill>
                <a:srgbClr val="05050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760" cy="5670000"/>
          </a:xfrm>
          <a:prstGeom prst="rect">
            <a:avLst/>
          </a:prstGeom>
          <a:ln>
            <a:noFill/>
          </a:ln>
        </p:spPr>
      </p:pic>
      <p:sp>
        <p:nvSpPr>
          <p:cNvPr id="1"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r>
              <a:rPr b="0" lang="en-IN" sz="3300" spc="-1" strike="noStrike">
                <a:solidFill>
                  <a:srgbClr val="050505"/>
                </a:solidFill>
                <a:latin typeface="Times New Roman"/>
              </a:rPr>
              <a:t>Click to edit the title text format</a:t>
            </a:r>
            <a:endParaRPr b="0" lang="en-IN" sz="3300" spc="-1" strike="noStrike">
              <a:solidFill>
                <a:srgbClr val="050505"/>
              </a:solidFill>
              <a:latin typeface="Times New Roman"/>
            </a:endParaRPr>
          </a:p>
        </p:txBody>
      </p:sp>
      <p:sp>
        <p:nvSpPr>
          <p:cNvPr id="2" name="PlaceHolder 2"/>
          <p:cNvSpPr>
            <a:spLocks noGrp="1"/>
          </p:cNvSpPr>
          <p:nvPr>
            <p:ph type="body"/>
          </p:nvPr>
        </p:nvSpPr>
        <p:spPr>
          <a:xfrm>
            <a:off x="1620000" y="1368000"/>
            <a:ext cx="8100000" cy="328824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Click to edit the outline text format</a:t>
            </a:r>
            <a:endParaRPr b="0" lang="en-IN"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n-IN" sz="2090" spc="-1" strike="noStrike">
                <a:solidFill>
                  <a:srgbClr val="050505"/>
                </a:solidFill>
                <a:latin typeface="Arial"/>
              </a:rPr>
              <a:t>Second Outline Level</a:t>
            </a:r>
            <a:endParaRPr b="0" lang="en-IN" sz="2090"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n-IN" sz="1800" spc="-1" strike="noStrike">
                <a:solidFill>
                  <a:srgbClr val="050505"/>
                </a:solidFill>
                <a:latin typeface="Arial"/>
              </a:rPr>
              <a:t>Third Outline Level</a:t>
            </a:r>
            <a:endParaRPr b="0" lang="en-IN"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n-IN" sz="1500" spc="-1" strike="noStrike">
                <a:solidFill>
                  <a:srgbClr val="050505"/>
                </a:solidFill>
                <a:latin typeface="Arial"/>
              </a:rPr>
              <a:t>Fourth Outline Level</a:t>
            </a:r>
            <a:endParaRPr b="0" lang="en-IN"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n-IN" sz="1500" spc="-1" strike="noStrike">
                <a:solidFill>
                  <a:srgbClr val="050505"/>
                </a:solidFill>
                <a:latin typeface="Arial"/>
              </a:rPr>
              <a:t>Fifth Outline Level</a:t>
            </a:r>
            <a:endParaRPr b="0" lang="en-IN"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n-IN" sz="1500" spc="-1" strike="noStrike">
                <a:solidFill>
                  <a:srgbClr val="050505"/>
                </a:solidFill>
                <a:latin typeface="Arial"/>
              </a:rPr>
              <a:t>Sixth Outline Level</a:t>
            </a:r>
            <a:endParaRPr b="0" lang="en-IN"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n-IN" sz="1500" spc="-1" strike="noStrike">
                <a:solidFill>
                  <a:srgbClr val="050505"/>
                </a:solidFill>
                <a:latin typeface="Arial"/>
              </a:rPr>
              <a:t>Seventh Outline Level</a:t>
            </a:r>
            <a:endParaRPr b="0" lang="en-IN" sz="1500" spc="-1" strike="noStrike">
              <a:solidFill>
                <a:srgbClr val="050505"/>
              </a:solidFill>
              <a:latin typeface="Arial"/>
            </a:endParaRPr>
          </a:p>
        </p:txBody>
      </p:sp>
      <p:sp>
        <p:nvSpPr>
          <p:cNvPr id="3" name="PlaceHolder 3"/>
          <p:cNvSpPr>
            <a:spLocks noGrp="1"/>
          </p:cNvSpPr>
          <p:nvPr>
            <p:ph type="dt"/>
          </p:nvPr>
        </p:nvSpPr>
        <p:spPr>
          <a:xfrm>
            <a:off x="1584000" y="5164920"/>
            <a:ext cx="2348280" cy="390600"/>
          </a:xfrm>
          <a:prstGeom prst="rect">
            <a:avLst/>
          </a:prstGeom>
        </p:spPr>
        <p:txBody>
          <a:bodyPr lIns="0" rIns="0" tIns="0" bIns="0"/>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987000" y="5164920"/>
            <a:ext cx="3195000" cy="390600"/>
          </a:xfrm>
          <a:prstGeom prst="rect">
            <a:avLst/>
          </a:prstGeom>
        </p:spPr>
        <p:txBody>
          <a:bodyPr lIns="0" rIns="0" tIns="0" bIns="0"/>
          <a:p>
            <a:pPr algn="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p>
            <a:pPr algn="r"/>
            <a:fld id="{269E5665-124D-4832-AD32-47F2AF525CD7}"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IN" sz="3300" spc="-1" strike="noStrike">
                <a:solidFill>
                  <a:srgbClr val="050505"/>
                </a:solidFill>
                <a:latin typeface="Times New Roman"/>
              </a:rPr>
              <a:t>WEEDS-INTRODUCTION</a:t>
            </a:r>
            <a:endParaRPr b="0" lang="en-IN" sz="3300" spc="-1" strike="noStrike">
              <a:solidFill>
                <a:srgbClr val="050505"/>
              </a:solidFill>
              <a:latin typeface="Times New Roman"/>
            </a:endParaRPr>
          </a:p>
        </p:txBody>
      </p:sp>
      <p:sp>
        <p:nvSpPr>
          <p:cNvPr id="43" name="TextShape 2"/>
          <p:cNvSpPr txBox="1"/>
          <p:nvPr/>
        </p:nvSpPr>
        <p:spPr>
          <a:xfrm>
            <a:off x="1620000" y="1368000"/>
            <a:ext cx="8100000" cy="3288240"/>
          </a:xfrm>
          <a:prstGeom prst="rect">
            <a:avLst/>
          </a:prstGeom>
          <a:noFill/>
          <a:ln>
            <a:noFill/>
          </a:ln>
        </p:spPr>
        <p:txBody>
          <a:bodyPr lIns="0" rIns="0" tIns="0" bIns="0" anchor="ctr">
            <a:normAutofit/>
          </a:bodyPr>
          <a:p>
            <a:pPr marL="432000" indent="-324000" algn="ctr">
              <a:spcAft>
                <a:spcPts val="1060"/>
              </a:spcAft>
              <a:buClr>
                <a:srgbClr val="0066ff"/>
              </a:buClr>
              <a:buSzPct val="40000"/>
              <a:buFont typeface="Wingdings" charset="2"/>
              <a:buChar char=""/>
            </a:pPr>
            <a:r>
              <a:rPr b="0" lang="en-IN" sz="2400" spc="-1" strike="noStrike">
                <a:solidFill>
                  <a:srgbClr val="050505"/>
                </a:solidFill>
                <a:latin typeface="Arial"/>
              </a:rPr>
              <a:t>By : Joseph Emmanuel</a:t>
            </a:r>
            <a:endParaRPr b="0" lang="en-IN" sz="2400" spc="-1" strike="noStrike">
              <a:solidFill>
                <a:srgbClr val="050505"/>
              </a:solidFill>
              <a:latin typeface="Arial"/>
            </a:endParaRPr>
          </a:p>
          <a:p>
            <a:pPr marL="432000" indent="-324000" algn="ctr">
              <a:spcAft>
                <a:spcPts val="1060"/>
              </a:spcAft>
              <a:buClr>
                <a:srgbClr val="0066ff"/>
              </a:buClr>
              <a:buSzPct val="40000"/>
              <a:buFont typeface="Wingdings" charset="2"/>
              <a:buChar char=""/>
            </a:pPr>
            <a:r>
              <a:rPr b="0" lang="en-IN" sz="2400" spc="-1" strike="noStrike">
                <a:solidFill>
                  <a:srgbClr val="050505"/>
                </a:solidFill>
                <a:latin typeface="Arial"/>
              </a:rPr>
              <a:t>Date : 6 . 12 . 2019</a:t>
            </a:r>
            <a:endParaRPr b="0" lang="en-IN" sz="2400" spc="-1" strike="noStrike">
              <a:solidFill>
                <a:srgbClr val="050505"/>
              </a:solidFill>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5">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filter="fade" transition="in">
                                      <p:cBhvr additive="repl">
                                        <p:cTn id="7" dur="2000"/>
                                        <p:tgtEl>
                                          <p:spTgt spid="42">
                                            <p:txEl>
                                              <p:pRg st="0" end="0"/>
                                            </p:txEl>
                                          </p:spTgt>
                                        </p:tgtEl>
                                      </p:cBhvr>
                                    </p:animEffect>
                                    <p:anim calcmode="lin" valueType="num">
                                      <p:cBhvr additive="repl">
                                        <p:cTn id="8" dur="2000" fill="hold"/>
                                        <p:tgtEl>
                                          <p:spTgt spid="42">
                                            <p:txEl>
                                              <p:pRg st="0" end="0"/>
                                            </p:txEl>
                                          </p:spTgt>
                                        </p:tgtEl>
                                        <p:attrNameLst>
                                          <p:attrName>ppt_w</p:attrName>
                                        </p:attrNameLst>
                                      </p:cBhvr>
                                      <p:tavLst>
                                        <p:tav fmla="width*sin(2.5*pi*$)" tm="0">
                                          <p:val>
                                            <p:strVal val="0"/>
                                          </p:val>
                                        </p:tav>
                                        <p:tav fmla="width*sin(2.5*pi*$)" tm="100000">
                                          <p:val>
                                            <p:strVal val="1"/>
                                          </p:val>
                                        </p:tav>
                                      </p:tavLst>
                                    </p:anim>
                                    <p:anim calcmode="lin" valueType="num">
                                      <p:cBhvr additive="repl">
                                        <p:cTn id="9" dur="2000" fill="hold"/>
                                        <p:tgtEl>
                                          <p:spTgt spid="4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6" presetSubtype="16">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filter="circle(in)" transition="in">
                                      <p:cBhvr additive="repl">
                                        <p:cTn id="14" dur="2000"/>
                                        <p:tgtEl>
                                          <p:spTgt spid="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8" presetSubtype="16">
                                  <p:stCondLst>
                                    <p:cond delay="0"/>
                                  </p:stCondLst>
                                  <p:childTnLst>
                                    <p:set>
                                      <p:cBhvr>
                                        <p:cTn id="18" dur="1" fill="hold">
                                          <p:stCondLst>
                                            <p:cond delay="0"/>
                                          </p:stCondLst>
                                        </p:cTn>
                                        <p:tgtEl>
                                          <p:spTgt spid="43">
                                            <p:txEl>
                                              <p:pRg st="1" end="1"/>
                                            </p:txEl>
                                          </p:spTgt>
                                        </p:tgtEl>
                                        <p:attrNameLst>
                                          <p:attrName>style.visibility</p:attrName>
                                        </p:attrNameLst>
                                      </p:cBhvr>
                                      <p:to>
                                        <p:strVal val="visible"/>
                                      </p:to>
                                    </p:set>
                                    <p:animEffect filter="diamond(in)" transition="in">
                                      <p:cBhvr additive="repl">
                                        <p:cTn id="19" dur="2000"/>
                                        <p:tgtEl>
                                          <p:spTgt spid="43">
                                            <p:txEl>
                                              <p:pRg st="1"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IN" sz="3300" spc="-1" strike="noStrike">
                <a:solidFill>
                  <a:srgbClr val="050505"/>
                </a:solidFill>
                <a:latin typeface="Times New Roman"/>
              </a:rPr>
              <a:t>WEEDS</a:t>
            </a:r>
            <a:endParaRPr b="0" lang="en-IN" sz="3300" spc="-1" strike="noStrike">
              <a:solidFill>
                <a:srgbClr val="050505"/>
              </a:solidFill>
              <a:latin typeface="Times New Roman"/>
            </a:endParaRPr>
          </a:p>
        </p:txBody>
      </p:sp>
      <p:sp>
        <p:nvSpPr>
          <p:cNvPr id="45" name="TextShape 2"/>
          <p:cNvSpPr txBox="1"/>
          <p:nvPr/>
        </p:nvSpPr>
        <p:spPr>
          <a:xfrm>
            <a:off x="1620000" y="1368000"/>
            <a:ext cx="8100000" cy="3288240"/>
          </a:xfrm>
          <a:prstGeom prst="rect">
            <a:avLst/>
          </a:prstGeom>
          <a:noFill/>
          <a:ln>
            <a:noFill/>
          </a:ln>
        </p:spPr>
        <p:txBody>
          <a:bodyPr lIns="0" rIns="0" tIns="0" bIns="0" anchor="ctr"/>
          <a:p>
            <a:pPr algn="ctr"/>
            <a:r>
              <a:rPr b="0" lang="en-IN" sz="3200" spc="-1" strike="noStrike">
                <a:latin typeface="Times New Roman"/>
              </a:rPr>
              <a:t>Weeds are unwanted plants that steal nutrients from crops and kill them . Let us look at some kinds of weeds.</a:t>
            </a:r>
            <a:endParaRPr b="0" lang="en-IN" sz="3200" spc="-1" strike="noStrike">
              <a:latin typeface="Times New Roman"/>
            </a:endParaRPr>
          </a:p>
        </p:txBody>
      </p:sp>
    </p:spTree>
  </p:cSld>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18" presetSubtype="12">
                                  <p:stCondLst>
                                    <p:cond delay="0"/>
                                  </p:stCondLst>
                                  <p:childTnLst>
                                    <p:set>
                                      <p:cBhvr>
                                        <p:cTn id="25" dur="1" fill="hold">
                                          <p:stCondLst>
                                            <p:cond delay="0"/>
                                          </p:stCondLst>
                                        </p:cTn>
                                        <p:tgtEl>
                                          <p:spTgt spid="44">
                                            <p:txEl>
                                              <p:pRg st="0" end="0"/>
                                            </p:txEl>
                                          </p:spTgt>
                                        </p:tgtEl>
                                        <p:attrNameLst>
                                          <p:attrName>style.visibility</p:attrName>
                                        </p:attrNameLst>
                                      </p:cBhvr>
                                      <p:to>
                                        <p:strVal val="visible"/>
                                      </p:to>
                                    </p:set>
                                    <p:animEffect filter="strips(downLeft)" transition="in">
                                      <p:cBhvr additive="repl">
                                        <p:cTn id="26" dur="500"/>
                                        <p:tgtEl>
                                          <p:spTgt spid="4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41">
                                  <p:stCondLst>
                                    <p:cond delay="0"/>
                                  </p:stCondLst>
                                  <p:childTnLst>
                                    <p:set>
                                      <p:cBhvr>
                                        <p:cTn id="30" dur="1" fill="hold">
                                          <p:stCondLst>
                                            <p:cond delay="0"/>
                                          </p:stCondLst>
                                        </p:cTn>
                                        <p:tgtEl>
                                          <p:spTgt spid="45">
                                            <p:txEl>
                                              <p:pRg st="0" end="0"/>
                                            </p:txEl>
                                          </p:spTgt>
                                        </p:tgtEl>
                                        <p:attrNameLst>
                                          <p:attrName>style.visibility</p:attrName>
                                        </p:attrNameLst>
                                      </p:cBhvr>
                                      <p:to>
                                        <p:strVal val="visible"/>
                                      </p:to>
                                    </p:set>
                                    <p:anim calcmode="lin" valueType="num">
                                      <p:cBhvr additive="repl">
                                        <p:cTn id="31" dur="500" fill="hold"/>
                                        <p:tgtEl>
                                          <p:spTgt spid="4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additive="repl">
                                        <p:cTn id="32" dur="500" fill="hold"/>
                                        <p:tgtEl>
                                          <p:spTgt spid="45">
                                            <p:txEl>
                                              <p:pRg st="0" end="0"/>
                                            </p:txEl>
                                          </p:spTgt>
                                        </p:tgtEl>
                                        <p:attrNameLst>
                                          <p:attrName>ppt_y</p:attrName>
                                        </p:attrNameLst>
                                      </p:cBhvr>
                                      <p:tavLst>
                                        <p:tav tm="0">
                                          <p:val>
                                            <p:strVal val="#ppt_y"/>
                                          </p:val>
                                        </p:tav>
                                        <p:tav tm="100000">
                                          <p:val>
                                            <p:strVal val="#ppt_y"/>
                                          </p:val>
                                        </p:tav>
                                      </p:tavLst>
                                    </p:anim>
                                    <p:anim calcmode="lin" valueType="num">
                                      <p:cBhvr additive="repl">
                                        <p:cTn id="33" dur="500" fill="hold"/>
                                        <p:tgtEl>
                                          <p:spTgt spid="4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34" dur="500" fill="hold"/>
                                        <p:tgtEl>
                                          <p:spTgt spid="45">
                                            <p:txEl>
                                              <p:pRg st="0" end="0"/>
                                            </p:txEl>
                                          </p:spTgt>
                                        </p:tgtEl>
                                        <p:attrNameLst>
                                          <p:attrName>ppt_w</p:attrName>
                                        </p:attrNameLst>
                                      </p:cBhvr>
                                      <p:tavLst>
                                        <p:tav tm="0">
                                          <p:val>
                                            <p:strVal val="#ppt_w/10"/>
                                          </p:val>
                                        </p:tav>
                                        <p:tav tm="50000">
                                          <p:val>
                                            <p:strVal val="#ppt_w+.01"/>
                                          </p:val>
                                        </p:tav>
                                        <p:tav tm="100000">
                                          <p:val>
                                            <p:strVal val="#ppt_w"/>
                                          </p:val>
                                        </p:tav>
                                      </p:tavLst>
                                    </p:anim>
                                    <p:animEffect filter="fade" transition="in">
                                      <p:cBhvr additive="repl">
                                        <p:cTn id="35" dur="500"/>
                                        <p:tgtEl>
                                          <p:spTgt spid="45">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IN" sz="3300" spc="-1" strike="noStrike">
                <a:solidFill>
                  <a:srgbClr val="050505"/>
                </a:solidFill>
                <a:latin typeface="Times New Roman"/>
              </a:rPr>
              <a:t>Green Foxtail</a:t>
            </a:r>
            <a:endParaRPr b="0" lang="en-IN" sz="3300" spc="-1" strike="noStrike">
              <a:solidFill>
                <a:srgbClr val="050505"/>
              </a:solidFill>
              <a:latin typeface="Times New Roman"/>
            </a:endParaRPr>
          </a:p>
        </p:txBody>
      </p:sp>
      <p:sp>
        <p:nvSpPr>
          <p:cNvPr id="47" name="TextShape 2"/>
          <p:cNvSpPr txBox="1"/>
          <p:nvPr/>
        </p:nvSpPr>
        <p:spPr>
          <a:xfrm>
            <a:off x="2052000" y="936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Scientific name:Setaria viridis</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Description:A herb,with leaves and white flowers growing out of the branches.Has parallel venation.</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Facts:It is an agressive grower and is a problem when competing with vegetable crops. Adjustments to lawn care practices, including frequent watering and keeping grass cut short, can help control the spread of this weed.</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To get rid of:  A pre-emergent herbicide is recommended for this weed.</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200" spc="-1" strike="noStrike">
                <a:solidFill>
                  <a:srgbClr val="050505"/>
                </a:solidFill>
                <a:latin typeface="Times New Roman"/>
              </a:rPr>
              <a:t>Beware: </a:t>
            </a:r>
            <a:r>
              <a:rPr b="0" lang="en-IN" sz="2200" spc="-1" strike="noStrike">
                <a:solidFill>
                  <a:srgbClr val="050505"/>
                </a:solidFill>
                <a:latin typeface="Times New Roman"/>
              </a:rPr>
              <a:t>Because germination continues throughout the season, subsequent treatments may be necessary</a:t>
            </a:r>
            <a:endParaRPr b="0" lang="en-IN" sz="2200" spc="-1" strike="noStrike">
              <a:solidFill>
                <a:srgbClr val="050505"/>
              </a:solidFill>
              <a:latin typeface="Arial"/>
            </a:endParaRPr>
          </a:p>
        </p:txBody>
      </p:sp>
      <p:sp>
        <p:nvSpPr>
          <p:cNvPr id="48" name="TextShape 3"/>
          <p:cNvSpPr txBox="1"/>
          <p:nvPr/>
        </p:nvSpPr>
        <p:spPr>
          <a:xfrm>
            <a:off x="2219040" y="2741040"/>
            <a:ext cx="5700600" cy="232560"/>
          </a:xfrm>
          <a:prstGeom prst="rect">
            <a:avLst/>
          </a:prstGeom>
          <a:noFill/>
          <a:ln>
            <a:noFill/>
          </a:ln>
        </p:spPr>
        <p:txBody>
          <a:bodyPr lIns="90000" rIns="90000" tIns="45000" bIns="45000"/>
          <a:p>
            <a:r>
              <a:rPr b="0" lang="en-IN" sz="1000" spc="-1" strike="noStrike">
                <a:latin typeface="Arial"/>
              </a:rPr>
              <a:t> </a:t>
            </a:r>
            <a:endParaRPr b="0" lang="en-IN" sz="1000" spc="-1" strike="noStrike">
              <a:latin typeface="Arial"/>
            </a:endParaRPr>
          </a:p>
        </p:txBody>
      </p:sp>
    </p:spTree>
  </p:cSld>
  <p:timing>
    <p:tnLst>
      <p:par>
        <p:cTn id="36" dur="indefinite" restart="never" nodeType="tmRoot">
          <p:childTnLst>
            <p:seq>
              <p:cTn id="37" dur="indefinite" nodeType="mainSeq">
                <p:childTnLst>
                  <p:par>
                    <p:cTn id="38" fill="hold">
                      <p:stCondLst>
                        <p:cond delay="indefinite"/>
                      </p:stCondLst>
                      <p:childTnLst>
                        <p:par>
                          <p:cTn id="39" fill="hold">
                            <p:stCondLst>
                              <p:cond delay="0"/>
                            </p:stCondLst>
                            <p:childTnLst>
                              <p:par>
                                <p:cTn id="40" nodeType="clickEffect" fill="hold" presetClass="entr" presetID="3" presetSubtype="10">
                                  <p:stCondLst>
                                    <p:cond delay="0"/>
                                  </p:stCondLst>
                                  <p:childTnLst>
                                    <p:set>
                                      <p:cBhvr>
                                        <p:cTn id="41" dur="1" fill="hold">
                                          <p:stCondLst>
                                            <p:cond delay="0"/>
                                          </p:stCondLst>
                                        </p:cTn>
                                        <p:tgtEl>
                                          <p:spTgt spid="46">
                                            <p:txEl>
                                              <p:pRg st="0" end="0"/>
                                            </p:txEl>
                                          </p:spTgt>
                                        </p:tgtEl>
                                        <p:attrNameLst>
                                          <p:attrName>style.visibility</p:attrName>
                                        </p:attrNameLst>
                                      </p:cBhvr>
                                      <p:to>
                                        <p:strVal val="visible"/>
                                      </p:to>
                                    </p:set>
                                    <p:animEffect filter="blinds(horizontal)" transition="in">
                                      <p:cBhvr additive="repl">
                                        <p:cTn id="42" dur="500"/>
                                        <p:tgtEl>
                                          <p:spTgt spid="4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9">
                                  <p:stCondLst>
                                    <p:cond delay="0"/>
                                  </p:stCondLst>
                                  <p:childTnLst>
                                    <p:set>
                                      <p:cBhvr>
                                        <p:cTn id="46" dur="0" fill="hold">
                                          <p:stCondLst>
                                            <p:cond delay="0"/>
                                          </p:stCondLst>
                                        </p:cTn>
                                        <p:tgtEl>
                                          <p:spTgt spid="47">
                                            <p:txEl>
                                              <p:pRg st="0" end="0"/>
                                            </p:txEl>
                                          </p:spTgt>
                                        </p:tgtEl>
                                        <p:attrNameLst>
                                          <p:attrName>style.visibility</p:attrName>
                                        </p:attrNameLst>
                                      </p:cBhvr>
                                      <p:to>
                                        <p:strVal val="visible"/>
                                      </p:to>
                                    </p:set>
                                    <p:animEffect filter="dissolve" transition="in">
                                      <p:cBhvr additive="repl">
                                        <p:cTn id="47" dur="50"/>
                                        <p:tgtEl>
                                          <p:spTgt spid="4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6" presetSubtype="16">
                                  <p:stCondLst>
                                    <p:cond delay="0"/>
                                  </p:stCondLst>
                                  <p:childTnLst>
                                    <p:set>
                                      <p:cBhvr>
                                        <p:cTn id="51" dur="1" fill="hold">
                                          <p:stCondLst>
                                            <p:cond delay="0"/>
                                          </p:stCondLst>
                                        </p:cTn>
                                        <p:tgtEl>
                                          <p:spTgt spid="47">
                                            <p:txEl>
                                              <p:pRg st="1" end="1"/>
                                            </p:txEl>
                                          </p:spTgt>
                                        </p:tgtEl>
                                        <p:attrNameLst>
                                          <p:attrName>style.visibility</p:attrName>
                                        </p:attrNameLst>
                                      </p:cBhvr>
                                      <p:to>
                                        <p:strVal val="visible"/>
                                      </p:to>
                                    </p:set>
                                    <p:animEffect filter="circle(in)" transition="in">
                                      <p:cBhvr additive="repl">
                                        <p:cTn id="52" dur="2000"/>
                                        <p:tgtEl>
                                          <p:spTgt spid="4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5" presetSubtype="10">
                                  <p:stCondLst>
                                    <p:cond delay="0"/>
                                  </p:stCondLst>
                                  <p:childTnLst>
                                    <p:set>
                                      <p:cBhvr>
                                        <p:cTn id="56" dur="1" fill="hold">
                                          <p:stCondLst>
                                            <p:cond delay="0"/>
                                          </p:stCondLst>
                                        </p:cTn>
                                        <p:tgtEl>
                                          <p:spTgt spid="47">
                                            <p:txEl>
                                              <p:pRg st="2" end="2"/>
                                            </p:txEl>
                                          </p:spTgt>
                                        </p:tgtEl>
                                        <p:attrNameLst>
                                          <p:attrName>style.visibility</p:attrName>
                                        </p:attrNameLst>
                                      </p:cBhvr>
                                      <p:to>
                                        <p:strVal val="visible"/>
                                      </p:to>
                                    </p:set>
                                    <p:animEffect filter="checkerboard(across)" transition="in">
                                      <p:cBhvr additive="repl">
                                        <p:cTn id="57" dur="500"/>
                                        <p:tgtEl>
                                          <p:spTgt spid="4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Subtype="16">
                                  <p:stCondLst>
                                    <p:cond delay="0"/>
                                  </p:stCondLst>
                                  <p:childTnLst>
                                    <p:set>
                                      <p:cBhvr>
                                        <p:cTn id="61" dur="1" fill="hold">
                                          <p:stCondLst>
                                            <p:cond delay="0"/>
                                          </p:stCondLst>
                                        </p:cTn>
                                        <p:tgtEl>
                                          <p:spTgt spid="47">
                                            <p:txEl>
                                              <p:pRg st="3" end="3"/>
                                            </p:txEl>
                                          </p:spTgt>
                                        </p:tgtEl>
                                        <p:attrNameLst>
                                          <p:attrName>style.visibility</p:attrName>
                                        </p:attrNameLst>
                                      </p:cBhvr>
                                      <p:to>
                                        <p:strVal val="visible"/>
                                      </p:to>
                                    </p:set>
                                    <p:animEffect filter="circle(in)" transition="in">
                                      <p:cBhvr additive="repl">
                                        <p:cTn id="62" dur="2000"/>
                                        <p:tgtEl>
                                          <p:spTgt spid="4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2" presetSubtype="4">
                                  <p:stCondLst>
                                    <p:cond delay="0"/>
                                  </p:stCondLst>
                                  <p:childTnLst>
                                    <p:set>
                                      <p:cBhvr>
                                        <p:cTn id="66" dur="4" fill="hold">
                                          <p:stCondLst>
                                            <p:cond delay="0"/>
                                          </p:stCondLst>
                                        </p:cTn>
                                        <p:tgtEl>
                                          <p:spTgt spid="47">
                                            <p:txEl>
                                              <p:pRg st="4" end="4"/>
                                            </p:txEl>
                                          </p:spTgt>
                                        </p:tgtEl>
                                        <p:attrNameLst>
                                          <p:attrName>style.visibility</p:attrName>
                                        </p:attrNameLst>
                                      </p:cBhvr>
                                      <p:to>
                                        <p:strVal val="visible"/>
                                      </p:to>
                                    </p:set>
                                    <p:animEffect filter="slide(fromBottom)" transition="in">
                                      <p:cBhvr additive="repl">
                                        <p:cTn id="67" dur="2000"/>
                                        <p:tgtEl>
                                          <p:spTgt spid="47">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1656000" y="144000"/>
            <a:ext cx="8100000" cy="936000"/>
          </a:xfrm>
          <a:prstGeom prst="rect">
            <a:avLst/>
          </a:prstGeom>
          <a:noFill/>
          <a:ln>
            <a:noFill/>
          </a:ln>
        </p:spPr>
        <p:txBody>
          <a:bodyPr lIns="0" rIns="0" tIns="0" bIns="0" anchor="ctr">
            <a:normAutofit/>
          </a:bodyPr>
          <a:p>
            <a:pPr algn="ctr"/>
            <a:r>
              <a:rPr b="0" lang="en-IN" sz="3300" spc="-1" strike="noStrike">
                <a:solidFill>
                  <a:srgbClr val="050505"/>
                </a:solidFill>
                <a:latin typeface="Times New Roman"/>
              </a:rPr>
              <a:t>Wild Violet</a:t>
            </a:r>
            <a:endParaRPr b="0" lang="en-IN" sz="3300" spc="-1" strike="noStrike">
              <a:solidFill>
                <a:srgbClr val="050505"/>
              </a:solidFill>
              <a:latin typeface="Times New Roman"/>
            </a:endParaRPr>
          </a:p>
        </p:txBody>
      </p:sp>
      <p:sp>
        <p:nvSpPr>
          <p:cNvPr id="50" name="TextShape 2"/>
          <p:cNvSpPr txBox="1"/>
          <p:nvPr/>
        </p:nvSpPr>
        <p:spPr>
          <a:xfrm>
            <a:off x="2052000" y="936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Scientific name:Viola sororia</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Description:A herb,with cup shaped reticulate leaves . Roots are fibourous and dense.</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Facts:Self-seeding freely, in lawns and gardens it can be considered a weed by some. Cleistogamous seed heads may also appear on short stems in late summer and early autumn.</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To get rid of: Hand weeding and constant herbicide use is most  suitable.</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Beware: It is a serious problem when it invades a lawn.  </a:t>
            </a:r>
            <a:endParaRPr b="0" lang="en-IN" sz="2400" spc="-1" strike="noStrike">
              <a:solidFill>
                <a:srgbClr val="050505"/>
              </a:solidFill>
              <a:latin typeface="Arial"/>
            </a:endParaRPr>
          </a:p>
        </p:txBody>
      </p:sp>
      <p:sp>
        <p:nvSpPr>
          <p:cNvPr id="51" name="TextShape 3"/>
          <p:cNvSpPr txBox="1"/>
          <p:nvPr/>
        </p:nvSpPr>
        <p:spPr>
          <a:xfrm>
            <a:off x="2219040" y="2741040"/>
            <a:ext cx="5700600" cy="232560"/>
          </a:xfrm>
          <a:prstGeom prst="rect">
            <a:avLst/>
          </a:prstGeom>
          <a:noFill/>
          <a:ln>
            <a:noFill/>
          </a:ln>
        </p:spPr>
        <p:txBody>
          <a:bodyPr lIns="90000" rIns="90000" tIns="45000" bIns="45000"/>
          <a:p>
            <a:r>
              <a:rPr b="0" lang="en-IN" sz="1000" spc="-1" strike="noStrike">
                <a:latin typeface="Arial"/>
              </a:rPr>
              <a:t> </a:t>
            </a:r>
            <a:endParaRPr b="0" lang="en-IN" sz="1000" spc="-1" strike="noStrike">
              <a:latin typeface="Arial"/>
            </a:endParaRPr>
          </a:p>
        </p:txBody>
      </p:sp>
    </p:spTree>
  </p:cSld>
  <p:timing>
    <p:tnLst>
      <p:par>
        <p:cTn id="68" dur="indefinite" restart="never" nodeType="tmRoot">
          <p:childTnLst>
            <p:seq>
              <p:cTn id="69" dur="indefinite" nodeType="mainSeq">
                <p:childTnLst>
                  <p:par>
                    <p:cTn id="70" fill="hold">
                      <p:stCondLst>
                        <p:cond delay="indefinite"/>
                      </p:stCondLst>
                      <p:childTnLst>
                        <p:par>
                          <p:cTn id="71" fill="hold">
                            <p:stCondLst>
                              <p:cond delay="0"/>
                            </p:stCondLst>
                            <p:childTnLst>
                              <p:par>
                                <p:cTn id="72" nodeType="clickEffect" fill="hold" presetClass="entr" presetID="3" presetSubtype="10">
                                  <p:stCondLst>
                                    <p:cond delay="0"/>
                                  </p:stCondLst>
                                  <p:childTnLst>
                                    <p:set>
                                      <p:cBhvr>
                                        <p:cTn id="73" dur="1" fill="hold">
                                          <p:stCondLst>
                                            <p:cond delay="0"/>
                                          </p:stCondLst>
                                        </p:cTn>
                                        <p:tgtEl>
                                          <p:spTgt spid="49">
                                            <p:txEl>
                                              <p:pRg st="0" end="0"/>
                                            </p:txEl>
                                          </p:spTgt>
                                        </p:tgtEl>
                                        <p:attrNameLst>
                                          <p:attrName>style.visibility</p:attrName>
                                        </p:attrNameLst>
                                      </p:cBhvr>
                                      <p:to>
                                        <p:strVal val="visible"/>
                                      </p:to>
                                    </p:set>
                                    <p:animEffect filter="blinds(horizontal)" transition="in">
                                      <p:cBhvr additive="repl">
                                        <p:cTn id="74" dur="500"/>
                                        <p:tgtEl>
                                          <p:spTgt spid="49">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2" presetSubtype="4">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 calcmode="lin" valueType="num">
                                      <p:cBhvr additive="repl">
                                        <p:cTn id="79"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repl">
                                        <p:cTn id="80"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4" presetSubtype="16">
                                  <p:stCondLst>
                                    <p:cond delay="0"/>
                                  </p:stCondLst>
                                  <p:childTnLst>
                                    <p:set>
                                      <p:cBhvr>
                                        <p:cTn id="84" dur="1" fill="hold">
                                          <p:stCondLst>
                                            <p:cond delay="0"/>
                                          </p:stCondLst>
                                        </p:cTn>
                                        <p:tgtEl>
                                          <p:spTgt spid="50">
                                            <p:txEl>
                                              <p:pRg st="1" end="1"/>
                                            </p:txEl>
                                          </p:spTgt>
                                        </p:tgtEl>
                                        <p:attrNameLst>
                                          <p:attrName>style.visibility</p:attrName>
                                        </p:attrNameLst>
                                      </p:cBhvr>
                                      <p:to>
                                        <p:strVal val="visible"/>
                                      </p:to>
                                    </p:set>
                                    <p:animEffect filter="box(in)" transition="in">
                                      <p:cBhvr additive="repl">
                                        <p:cTn id="85" dur="500"/>
                                        <p:tgtEl>
                                          <p:spTgt spid="50">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5" presetSubtype="10">
                                  <p:stCondLst>
                                    <p:cond delay="0"/>
                                  </p:stCondLst>
                                  <p:childTnLst>
                                    <p:set>
                                      <p:cBhvr>
                                        <p:cTn id="89" dur="1" fill="hold">
                                          <p:stCondLst>
                                            <p:cond delay="0"/>
                                          </p:stCondLst>
                                        </p:cTn>
                                        <p:tgtEl>
                                          <p:spTgt spid="50">
                                            <p:txEl>
                                              <p:pRg st="2" end="2"/>
                                            </p:txEl>
                                          </p:spTgt>
                                        </p:tgtEl>
                                        <p:attrNameLst>
                                          <p:attrName>style.visibility</p:attrName>
                                        </p:attrNameLst>
                                      </p:cBhvr>
                                      <p:to>
                                        <p:strVal val="visible"/>
                                      </p:to>
                                    </p:set>
                                    <p:animEffect filter="checkerboard(across)" transition="in">
                                      <p:cBhvr additive="repl">
                                        <p:cTn id="90" dur="500"/>
                                        <p:tgtEl>
                                          <p:spTgt spid="50">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6" presetSubtype="16">
                                  <p:stCondLst>
                                    <p:cond delay="0"/>
                                  </p:stCondLst>
                                  <p:childTnLst>
                                    <p:set>
                                      <p:cBhvr>
                                        <p:cTn id="94" dur="1" fill="hold">
                                          <p:stCondLst>
                                            <p:cond delay="0"/>
                                          </p:stCondLst>
                                        </p:cTn>
                                        <p:tgtEl>
                                          <p:spTgt spid="50">
                                            <p:txEl>
                                              <p:pRg st="3" end="3"/>
                                            </p:txEl>
                                          </p:spTgt>
                                        </p:tgtEl>
                                        <p:attrNameLst>
                                          <p:attrName>style.visibility</p:attrName>
                                        </p:attrNameLst>
                                      </p:cBhvr>
                                      <p:to>
                                        <p:strVal val="visible"/>
                                      </p:to>
                                    </p:set>
                                    <p:animEffect filter="circle(in)" transition="in">
                                      <p:cBhvr additive="repl">
                                        <p:cTn id="95" dur="2000"/>
                                        <p:tgtEl>
                                          <p:spTgt spid="50">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2" presetSubtype="4">
                                  <p:stCondLst>
                                    <p:cond delay="0"/>
                                  </p:stCondLst>
                                  <p:childTnLst>
                                    <p:set>
                                      <p:cBhvr>
                                        <p:cTn id="99" dur="1" fill="hold">
                                          <p:stCondLst>
                                            <p:cond delay="0"/>
                                          </p:stCondLst>
                                        </p:cTn>
                                        <p:tgtEl>
                                          <p:spTgt spid="50">
                                            <p:txEl>
                                              <p:pRg st="4" end="4"/>
                                            </p:txEl>
                                          </p:spTgt>
                                        </p:tgtEl>
                                        <p:attrNameLst>
                                          <p:attrName>style.visibility</p:attrName>
                                        </p:attrNameLst>
                                      </p:cBhvr>
                                      <p:to>
                                        <p:strVal val="visible"/>
                                      </p:to>
                                    </p:set>
                                    <p:animEffect filter="slide(fromBottom)" transition="in">
                                      <p:cBhvr additive="repl">
                                        <p:cTn id="100" dur="500"/>
                                        <p:tgtEl>
                                          <p:spTgt spid="50">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IN" sz="3300" spc="-1" strike="noStrike">
                <a:solidFill>
                  <a:srgbClr val="050505"/>
                </a:solidFill>
                <a:latin typeface="Times New Roman"/>
              </a:rPr>
              <a:t>Dodder</a:t>
            </a:r>
            <a:endParaRPr b="0" lang="en-IN" sz="3300" spc="-1" strike="noStrike">
              <a:solidFill>
                <a:srgbClr val="050505"/>
              </a:solidFill>
              <a:latin typeface="Times New Roman"/>
            </a:endParaRPr>
          </a:p>
        </p:txBody>
      </p:sp>
      <p:sp>
        <p:nvSpPr>
          <p:cNvPr id="53"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Scientific name:Cuscata</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Description:The slender, stringlike stems of the dodder may be yellow, orange, pink, or brown in colour. The dodder's flowers, in nodulelike clusters, are made up of tiny yellow or white bell-like, lobed corollas. Its leaves are reduced to minute scales.</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Facts: The genus is found throughout the temperate and tropical regions of the world, with the greatest species diversity in subtropical and tropical regions; the genus becomes rare in cool temperate climates, with only four species native to northern Europe.</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To get rid of:Recommendations include planting a non-host crop for several years after the infestation, pulling up host crops immediately, particularly before the dodder produces seed, and use of preemergent herbicides such as Dacthal in the spring. Examples of non-host crops include grasses and many other monocotyledons.</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Beware:Dodders are versatile and able to grow back from their haustoria.</a:t>
            </a:r>
            <a:endParaRPr b="0" lang="en-IN" sz="2400" spc="-1" strike="noStrike">
              <a:solidFill>
                <a:srgbClr val="050505"/>
              </a:solidFill>
              <a:latin typeface="Arial"/>
            </a:endParaRPr>
          </a:p>
        </p:txBody>
      </p:sp>
    </p:spTree>
  </p:cSld>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3" presetSubtype="10">
                                  <p:stCondLst>
                                    <p:cond delay="0"/>
                                  </p:stCondLst>
                                  <p:childTnLst>
                                    <p:set>
                                      <p:cBhvr>
                                        <p:cTn id="106" dur="1" fill="hold">
                                          <p:stCondLst>
                                            <p:cond delay="0"/>
                                          </p:stCondLst>
                                        </p:cTn>
                                        <p:tgtEl>
                                          <p:spTgt spid="52">
                                            <p:txEl>
                                              <p:pRg st="0" end="0"/>
                                            </p:txEl>
                                          </p:spTgt>
                                        </p:tgtEl>
                                        <p:attrNameLst>
                                          <p:attrName>style.visibility</p:attrName>
                                        </p:attrNameLst>
                                      </p:cBhvr>
                                      <p:to>
                                        <p:strVal val="visible"/>
                                      </p:to>
                                    </p:set>
                                    <p:animEffect filter="blinds(horizontal)" transition="in">
                                      <p:cBhvr additive="repl">
                                        <p:cTn id="107" dur="500"/>
                                        <p:tgtEl>
                                          <p:spTgt spid="5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2" presetSubtype="4">
                                  <p:stCondLst>
                                    <p:cond delay="0"/>
                                  </p:stCondLst>
                                  <p:childTnLst>
                                    <p:set>
                                      <p:cBhvr>
                                        <p:cTn id="111" dur="1" fill="hold">
                                          <p:stCondLst>
                                            <p:cond delay="0"/>
                                          </p:stCondLst>
                                        </p:cTn>
                                        <p:tgtEl>
                                          <p:spTgt spid="53">
                                            <p:txEl>
                                              <p:pRg st="0" end="0"/>
                                            </p:txEl>
                                          </p:spTgt>
                                        </p:tgtEl>
                                        <p:attrNameLst>
                                          <p:attrName>style.visibility</p:attrName>
                                        </p:attrNameLst>
                                      </p:cBhvr>
                                      <p:to>
                                        <p:strVal val="visible"/>
                                      </p:to>
                                    </p:set>
                                    <p:anim calcmode="lin" valueType="num">
                                      <p:cBhvr additive="repl">
                                        <p:cTn id="112"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repl">
                                        <p:cTn id="113"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4" presetSubtype="16">
                                  <p:stCondLst>
                                    <p:cond delay="0"/>
                                  </p:stCondLst>
                                  <p:childTnLst>
                                    <p:set>
                                      <p:cBhvr>
                                        <p:cTn id="117" dur="1" fill="hold">
                                          <p:stCondLst>
                                            <p:cond delay="0"/>
                                          </p:stCondLst>
                                        </p:cTn>
                                        <p:tgtEl>
                                          <p:spTgt spid="53">
                                            <p:txEl>
                                              <p:pRg st="1" end="1"/>
                                            </p:txEl>
                                          </p:spTgt>
                                        </p:tgtEl>
                                        <p:attrNameLst>
                                          <p:attrName>style.visibility</p:attrName>
                                        </p:attrNameLst>
                                      </p:cBhvr>
                                      <p:to>
                                        <p:strVal val="visible"/>
                                      </p:to>
                                    </p:set>
                                    <p:animEffect filter="box(in)" transition="in">
                                      <p:cBhvr additive="repl">
                                        <p:cTn id="118" dur="500"/>
                                        <p:tgtEl>
                                          <p:spTgt spid="53">
                                            <p:txEl>
                                              <p:pRg st="1" end="1"/>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8" presetSubtype="16">
                                  <p:stCondLst>
                                    <p:cond delay="0"/>
                                  </p:stCondLst>
                                  <p:childTnLst>
                                    <p:set>
                                      <p:cBhvr>
                                        <p:cTn id="122" dur="1" fill="hold">
                                          <p:stCondLst>
                                            <p:cond delay="0"/>
                                          </p:stCondLst>
                                        </p:cTn>
                                        <p:tgtEl>
                                          <p:spTgt spid="53">
                                            <p:txEl>
                                              <p:pRg st="2" end="2"/>
                                            </p:txEl>
                                          </p:spTgt>
                                        </p:tgtEl>
                                        <p:attrNameLst>
                                          <p:attrName>style.visibility</p:attrName>
                                        </p:attrNameLst>
                                      </p:cBhvr>
                                      <p:to>
                                        <p:strVal val="visible"/>
                                      </p:to>
                                    </p:set>
                                    <p:animEffect filter="diamond(in)" transition="in">
                                      <p:cBhvr additive="repl">
                                        <p:cTn id="123" dur="2000"/>
                                        <p:tgtEl>
                                          <p:spTgt spid="53">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20">
                                  <p:stCondLst>
                                    <p:cond delay="0"/>
                                  </p:stCondLst>
                                  <p:childTnLst>
                                    <p:set>
                                      <p:cBhvr>
                                        <p:cTn id="127" dur="1" fill="hold">
                                          <p:stCondLst>
                                            <p:cond delay="0"/>
                                          </p:stCondLst>
                                        </p:cTn>
                                        <p:tgtEl>
                                          <p:spTgt spid="53">
                                            <p:txEl>
                                              <p:pRg st="3" end="3"/>
                                            </p:txEl>
                                          </p:spTgt>
                                        </p:tgtEl>
                                        <p:attrNameLst>
                                          <p:attrName>style.visibility</p:attrName>
                                        </p:attrNameLst>
                                      </p:cBhvr>
                                      <p:to>
                                        <p:strVal val="visible"/>
                                      </p:to>
                                    </p:set>
                                    <p:animEffect filter="wedge" transition="in">
                                      <p:cBhvr additive="repl">
                                        <p:cTn id="128" dur="2000"/>
                                        <p:tgtEl>
                                          <p:spTgt spid="53">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6" presetSubtype="16">
                                  <p:stCondLst>
                                    <p:cond delay="0"/>
                                  </p:stCondLst>
                                  <p:childTnLst>
                                    <p:set>
                                      <p:cBhvr>
                                        <p:cTn id="132" dur="1" fill="hold">
                                          <p:stCondLst>
                                            <p:cond delay="0"/>
                                          </p:stCondLst>
                                        </p:cTn>
                                        <p:tgtEl>
                                          <p:spTgt spid="53">
                                            <p:txEl>
                                              <p:pRg st="4" end="4"/>
                                            </p:txEl>
                                          </p:spTgt>
                                        </p:tgtEl>
                                        <p:attrNameLst>
                                          <p:attrName>style.visibility</p:attrName>
                                        </p:attrNameLst>
                                      </p:cBhvr>
                                      <p:to>
                                        <p:strVal val="visible"/>
                                      </p:to>
                                    </p:set>
                                    <p:animEffect filter="circle(in)" transition="in">
                                      <p:cBhvr additive="repl">
                                        <p:cTn id="133" dur="2000"/>
                                        <p:tgtEl>
                                          <p:spTgt spid="53">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IN" sz="3300" spc="-1" strike="noStrike">
                <a:solidFill>
                  <a:srgbClr val="050505"/>
                </a:solidFill>
                <a:latin typeface="Times New Roman"/>
              </a:rPr>
              <a:t>Dandelion</a:t>
            </a:r>
            <a:endParaRPr b="0" lang="en-IN" sz="3300" spc="-1" strike="noStrike">
              <a:solidFill>
                <a:srgbClr val="050505"/>
              </a:solidFill>
              <a:latin typeface="Times New Roman"/>
            </a:endParaRPr>
          </a:p>
        </p:txBody>
      </p:sp>
      <p:sp>
        <p:nvSpPr>
          <p:cNvPr id="55"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Scientific name:Taraxacum</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Description: They are tap-rooted, perennial herbs having leaves which are 5–25 cm long or longer, simple, lobed, and form a basal rosette above the central taproot. The flower heads are yellow to orange coloured, and are open in the daytime, but closed at night. The heads are borne singly on a scape that is usually leafless and rises 1–10 cm or more above the leaves.  </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Facts: The genus is native to Eurasia and North America.They are thought to have lived about 30 million years ago in Eurasia since fossil seeds of Taraxacum tanaiticum have been recorded from the Pliocene of southern Russia.</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To get rid of:Consuming of dandelions,usage of pesticides,etc. Are suitable ways of ridding dandelions.</a:t>
            </a:r>
            <a:endParaRPr b="0" lang="en-IN"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IN" sz="2400" spc="-1" strike="noStrike">
                <a:solidFill>
                  <a:srgbClr val="050505"/>
                </a:solidFill>
                <a:latin typeface="Arial"/>
              </a:rPr>
              <a:t>Beware:Pulling the taproot as a means of removal is problematic. Thick and brittle roots easily split and any fraction left behind will regenerate.</a:t>
            </a:r>
            <a:endParaRPr b="0" lang="en-IN" sz="2400" spc="-1" strike="noStrike">
              <a:solidFill>
                <a:srgbClr val="050505"/>
              </a:solidFill>
              <a:latin typeface="Arial"/>
            </a:endParaRPr>
          </a:p>
        </p:txBody>
      </p:sp>
    </p:spTree>
  </p:cSld>
  <p:timing>
    <p:tnLst>
      <p:par>
        <p:cTn id="134" dur="indefinite" restart="never" nodeType="tmRoot">
          <p:childTnLst>
            <p:seq>
              <p:cTn id="135" dur="indefinite" nodeType="mainSeq">
                <p:childTnLst>
                  <p:par>
                    <p:cTn id="136" fill="hold">
                      <p:stCondLst>
                        <p:cond delay="indefinite"/>
                      </p:stCondLst>
                      <p:childTnLst>
                        <p:par>
                          <p:cTn id="137" fill="hold">
                            <p:stCondLst>
                              <p:cond delay="0"/>
                            </p:stCondLst>
                            <p:childTnLst>
                              <p:par>
                                <p:cTn id="138" nodeType="clickEffect" fill="hold" presetClass="entr" presetID="3" presetSubtype="10">
                                  <p:stCondLst>
                                    <p:cond delay="0"/>
                                  </p:stCondLst>
                                  <p:childTnLst>
                                    <p:set>
                                      <p:cBhvr>
                                        <p:cTn id="139" dur="1" fill="hold">
                                          <p:stCondLst>
                                            <p:cond delay="0"/>
                                          </p:stCondLst>
                                        </p:cTn>
                                        <p:tgtEl>
                                          <p:spTgt spid="54">
                                            <p:txEl>
                                              <p:pRg st="0" end="0"/>
                                            </p:txEl>
                                          </p:spTgt>
                                        </p:tgtEl>
                                        <p:attrNameLst>
                                          <p:attrName>style.visibility</p:attrName>
                                        </p:attrNameLst>
                                      </p:cBhvr>
                                      <p:to>
                                        <p:strVal val="visible"/>
                                      </p:to>
                                    </p:set>
                                    <p:animEffect filter="blinds(horizontal)" transition="in">
                                      <p:cBhvr additive="repl">
                                        <p:cTn id="140" dur="500"/>
                                        <p:tgtEl>
                                          <p:spTgt spid="54">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4" presetSubtype="16">
                                  <p:stCondLst>
                                    <p:cond delay="0"/>
                                  </p:stCondLst>
                                  <p:childTnLst>
                                    <p:set>
                                      <p:cBhvr>
                                        <p:cTn id="144" dur="1" fill="hold">
                                          <p:stCondLst>
                                            <p:cond delay="0"/>
                                          </p:stCondLst>
                                        </p:cTn>
                                        <p:tgtEl>
                                          <p:spTgt spid="55">
                                            <p:txEl>
                                              <p:pRg st="0" end="0"/>
                                            </p:txEl>
                                          </p:spTgt>
                                        </p:tgtEl>
                                        <p:attrNameLst>
                                          <p:attrName>style.visibility</p:attrName>
                                        </p:attrNameLst>
                                      </p:cBhvr>
                                      <p:to>
                                        <p:strVal val="visible"/>
                                      </p:to>
                                    </p:set>
                                    <p:animEffect filter="box(in)" transition="in">
                                      <p:cBhvr additive="repl">
                                        <p:cTn id="145" dur="500"/>
                                        <p:tgtEl>
                                          <p:spTgt spid="55">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 presetSubtype="4">
                                  <p:stCondLst>
                                    <p:cond delay="0"/>
                                  </p:stCondLst>
                                  <p:childTnLst>
                                    <p:set>
                                      <p:cBhvr>
                                        <p:cTn id="149" dur="1" fill="hold">
                                          <p:stCondLst>
                                            <p:cond delay="0"/>
                                          </p:stCondLst>
                                        </p:cTn>
                                        <p:tgtEl>
                                          <p:spTgt spid="55">
                                            <p:txEl>
                                              <p:pRg st="1" end="1"/>
                                            </p:txEl>
                                          </p:spTgt>
                                        </p:tgtEl>
                                        <p:attrNameLst>
                                          <p:attrName>style.visibility</p:attrName>
                                        </p:attrNameLst>
                                      </p:cBhvr>
                                      <p:to>
                                        <p:strVal val="visible"/>
                                      </p:to>
                                    </p:set>
                                    <p:anim calcmode="lin" valueType="num">
                                      <p:cBhvr additive="repl">
                                        <p:cTn id="150" dur="500" fill="hold"/>
                                        <p:tgtEl>
                                          <p:spTgt spid="55">
                                            <p:txEl>
                                              <p:pRg st="1" end="1"/>
                                            </p:txEl>
                                          </p:spTgt>
                                        </p:tgtEl>
                                        <p:attrNameLst>
                                          <p:attrName>ppt_x</p:attrName>
                                        </p:attrNameLst>
                                      </p:cBhvr>
                                      <p:tavLst>
                                        <p:tav tm="0">
                                          <p:val>
                                            <p:strVal val="#ppt_x"/>
                                          </p:val>
                                        </p:tav>
                                        <p:tav tm="100000">
                                          <p:val>
                                            <p:strVal val="#ppt_x"/>
                                          </p:val>
                                        </p:tav>
                                      </p:tavLst>
                                    </p:anim>
                                    <p:anim calcmode="lin" valueType="num">
                                      <p:cBhvr additive="repl">
                                        <p:cTn id="151" dur="500" fill="hold"/>
                                        <p:tgtEl>
                                          <p:spTgt spid="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5" presetSubtype="10">
                                  <p:stCondLst>
                                    <p:cond delay="0"/>
                                  </p:stCondLst>
                                  <p:childTnLst>
                                    <p:set>
                                      <p:cBhvr>
                                        <p:cTn id="155" dur="1" fill="hold">
                                          <p:stCondLst>
                                            <p:cond delay="0"/>
                                          </p:stCondLst>
                                        </p:cTn>
                                        <p:tgtEl>
                                          <p:spTgt spid="55">
                                            <p:txEl>
                                              <p:pRg st="2" end="2"/>
                                            </p:txEl>
                                          </p:spTgt>
                                        </p:tgtEl>
                                        <p:attrNameLst>
                                          <p:attrName>style.visibility</p:attrName>
                                        </p:attrNameLst>
                                      </p:cBhvr>
                                      <p:to>
                                        <p:strVal val="visible"/>
                                      </p:to>
                                    </p:set>
                                    <p:animEffect filter="checkerboard(across)" transition="in">
                                      <p:cBhvr additive="repl">
                                        <p:cTn id="156" dur="500"/>
                                        <p:tgtEl>
                                          <p:spTgt spid="55">
                                            <p:txEl>
                                              <p:pRg st="2" end="2"/>
                                            </p:txEl>
                                          </p:spTgt>
                                        </p:tgtEl>
                                      </p:cBhvr>
                                    </p:animEffec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6" presetSubtype="16">
                                  <p:stCondLst>
                                    <p:cond delay="0"/>
                                  </p:stCondLst>
                                  <p:childTnLst>
                                    <p:set>
                                      <p:cBhvr>
                                        <p:cTn id="160" dur="1" fill="hold">
                                          <p:stCondLst>
                                            <p:cond delay="0"/>
                                          </p:stCondLst>
                                        </p:cTn>
                                        <p:tgtEl>
                                          <p:spTgt spid="55">
                                            <p:txEl>
                                              <p:pRg st="3" end="3"/>
                                            </p:txEl>
                                          </p:spTgt>
                                        </p:tgtEl>
                                        <p:attrNameLst>
                                          <p:attrName>style.visibility</p:attrName>
                                        </p:attrNameLst>
                                      </p:cBhvr>
                                      <p:to>
                                        <p:strVal val="visible"/>
                                      </p:to>
                                    </p:set>
                                    <p:animEffect filter="circle(in)" transition="in">
                                      <p:cBhvr additive="repl">
                                        <p:cTn id="161" dur="2000"/>
                                        <p:tgtEl>
                                          <p:spTgt spid="55">
                                            <p:txEl>
                                              <p:pRg st="3" end="3"/>
                                            </p:txEl>
                                          </p:spTgt>
                                        </p:tgtEl>
                                      </p:cBhvr>
                                    </p:animEffec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Subtype="16">
                                  <p:stCondLst>
                                    <p:cond delay="0"/>
                                  </p:stCondLst>
                                  <p:childTnLst>
                                    <p:set>
                                      <p:cBhvr>
                                        <p:cTn id="165" dur="1" fill="hold">
                                          <p:stCondLst>
                                            <p:cond delay="0"/>
                                          </p:stCondLst>
                                        </p:cTn>
                                        <p:tgtEl>
                                          <p:spTgt spid="55">
                                            <p:txEl>
                                              <p:pRg st="4" end="4"/>
                                            </p:txEl>
                                          </p:spTgt>
                                        </p:tgtEl>
                                        <p:attrNameLst>
                                          <p:attrName>style.visibility</p:attrName>
                                        </p:attrNameLst>
                                      </p:cBhvr>
                                      <p:to>
                                        <p:strVal val="visible"/>
                                      </p:to>
                                    </p:set>
                                    <p:animEffect filter="circle(in)" transition="in">
                                      <p:cBhvr additive="repl">
                                        <p:cTn id="166" dur="2000"/>
                                        <p:tgtEl>
                                          <p:spTgt spid="55">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2019-12-06T19:12:48Z</dcterms:created>
  <dc:creator/>
  <dc:description/>
  <dc:language>en-IN</dc:language>
  <cp:lastModifiedBy/>
  <dcterms:modified xsi:type="dcterms:W3CDTF">2019-12-12T20:36:28Z</dcterms:modified>
  <cp:revision>7</cp:revision>
  <dc:subject/>
  <dc:title>DNA</dc:title>
</cp:coreProperties>
</file>