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88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 AUC curve of XGBClassifier (original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599" y="152400"/>
            <a:ext cx="4023360" cy="2743200"/>
          </a:xfrm>
          <a:prstGeom prst="rect">
            <a:avLst/>
          </a:prstGeom>
          <a:ln w="15875"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0" y="152400"/>
            <a:ext cx="4023360" cy="27432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</p:pic>
      <p:pic>
        <p:nvPicPr>
          <p:cNvPr id="48" name="Google Shape;282;p23" descr="ARV Web Page Display.JPG"/>
          <p:cNvPicPr>
            <a:picLocks noChangeAspect="1"/>
          </p:cNvPicPr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7315200" y="5715000"/>
            <a:ext cx="4023360" cy="2743200"/>
          </a:xfrm>
          <a:prstGeom prst="rect">
            <a:avLst/>
          </a:prstGeom>
          <a:noFill/>
          <a:ln w="1587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5" cstate="print"/>
          <a:srcRect r="49788"/>
          <a:stretch>
            <a:fillRect/>
          </a:stretch>
        </p:blipFill>
        <p:spPr bwMode="auto">
          <a:xfrm>
            <a:off x="7315200" y="152400"/>
            <a:ext cx="4023360" cy="27432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</p:pic>
      <p:pic>
        <p:nvPicPr>
          <p:cNvPr id="9" name="Picture 8" descr="BoxPlot Price Percent Errors of Full Model vs ARV Mod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2971800"/>
            <a:ext cx="4023360" cy="27432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 b="9375"/>
          <a:stretch>
            <a:fillRect/>
          </a:stretch>
        </p:blipFill>
        <p:spPr bwMode="auto">
          <a:xfrm>
            <a:off x="-685800" y="2895600"/>
            <a:ext cx="7964422" cy="541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16"/>
          <p:cNvCxnSpPr/>
          <p:nvPr/>
        </p:nvCxnSpPr>
        <p:spPr>
          <a:xfrm>
            <a:off x="-762000" y="152400"/>
            <a:ext cx="0" cy="830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15200" y="5715000"/>
            <a:ext cx="4038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76600" y="152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-762000" y="152400"/>
            <a:ext cx="12115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15200" y="152400"/>
            <a:ext cx="0" cy="830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-762000" y="2895600"/>
            <a:ext cx="12115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353800" y="152400"/>
            <a:ext cx="0" cy="8305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-762000" y="8458200"/>
            <a:ext cx="12115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ltimore_Housing_search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0" y="152400"/>
            <a:ext cx="8077200" cy="6301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Baltimore_Citations_Scrapp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2362200"/>
            <a:ext cx="2305531" cy="3200400"/>
          </a:xfrm>
          <a:prstGeom prst="rect">
            <a:avLst/>
          </a:prstGeom>
          <a:ln w="31750">
            <a:solidFill>
              <a:srgbClr val="00B05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-2133600" y="3733800"/>
            <a:ext cx="4953000" cy="1828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819400" y="4419600"/>
            <a:ext cx="381000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Silent Gaming</dc:creator>
  <cp:lastModifiedBy>Silent Gaming</cp:lastModifiedBy>
  <cp:revision>15</cp:revision>
  <dcterms:created xsi:type="dcterms:W3CDTF">2006-08-16T00:00:00Z</dcterms:created>
  <dcterms:modified xsi:type="dcterms:W3CDTF">2022-08-22T01:06:59Z</dcterms:modified>
</cp:coreProperties>
</file>