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6858000" cy="10080625"/>
  <p:notesSz cx="7559675" cy="106918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640" y="6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61718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412600"/>
            <a:ext cx="61718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5872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541260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5320" y="541260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198720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58720"/>
            <a:ext cx="198720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58720"/>
            <a:ext cx="198720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5412600"/>
            <a:ext cx="198720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412600"/>
            <a:ext cx="198720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6560" y="5412600"/>
            <a:ext cx="198720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58720"/>
            <a:ext cx="6171840" cy="584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617184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301176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58720"/>
            <a:ext cx="301176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14440" y="1649880"/>
            <a:ext cx="5828760" cy="1626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2358720"/>
            <a:ext cx="301176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541260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301176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5872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41260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58720"/>
            <a:ext cx="301176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412600"/>
            <a:ext cx="61718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4440" y="1649880"/>
            <a:ext cx="5828760" cy="350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58720"/>
            <a:ext cx="617184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E8F9F-7720-4905-A711-6A8AFE0ADDDD}"/>
              </a:ext>
            </a:extLst>
          </p:cNvPr>
          <p:cNvSpPr txBox="1"/>
          <p:nvPr/>
        </p:nvSpPr>
        <p:spPr>
          <a:xfrm>
            <a:off x="3855720" y="868680"/>
            <a:ext cx="4796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4" name="Picture 3" descr="A picture containing table, room&#10;&#10;Description automatically generated">
            <a:extLst>
              <a:ext uri="{FF2B5EF4-FFF2-40B4-BE49-F238E27FC236}">
                <a16:creationId xmlns:a16="http://schemas.microsoft.com/office/drawing/2014/main" id="{E91AE89A-B397-4C4B-AC3C-18244B8A6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43"/>
            <a:ext cx="6858000" cy="9401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76F5C-A210-4442-9A7E-7AACCE81A588}"/>
              </a:ext>
            </a:extLst>
          </p:cNvPr>
          <p:cNvSpPr txBox="1"/>
          <p:nvPr/>
        </p:nvSpPr>
        <p:spPr>
          <a:xfrm>
            <a:off x="1913847" y="783544"/>
            <a:ext cx="92204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FEFEF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Suiter</a:t>
            </a:r>
            <a:endParaRPr lang="he-IL" sz="2000" dirty="0">
              <a:solidFill>
                <a:srgbClr val="FEFEFE"/>
              </a:solidFill>
              <a:latin typeface="Poppins Medium" panose="00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0C2B-940B-4673-825F-30EA0AEDDEBD}"/>
              </a:ext>
            </a:extLst>
          </p:cNvPr>
          <p:cNvSpPr txBox="1"/>
          <p:nvPr/>
        </p:nvSpPr>
        <p:spPr>
          <a:xfrm flipH="1">
            <a:off x="1274924" y="1178838"/>
            <a:ext cx="2199895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Presents: Eli Haimov, Yosi Golubchik</a:t>
            </a:r>
            <a:endParaRPr lang="he-IL" sz="90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4BB62-69BC-4DED-927C-48235A65D41B}"/>
              </a:ext>
            </a:extLst>
          </p:cNvPr>
          <p:cNvSpPr txBox="1"/>
          <p:nvPr/>
        </p:nvSpPr>
        <p:spPr>
          <a:xfrm>
            <a:off x="1443831" y="1425783"/>
            <a:ext cx="186208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Instructor: Elad Aigner-Horev</a:t>
            </a:r>
            <a:endParaRPr lang="he-IL" sz="90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33C6B-1A0B-447F-99A7-F43A80572F01}"/>
              </a:ext>
            </a:extLst>
          </p:cNvPr>
          <p:cNvSpPr txBox="1"/>
          <p:nvPr/>
        </p:nvSpPr>
        <p:spPr>
          <a:xfrm>
            <a:off x="3628504" y="639336"/>
            <a:ext cx="825867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01</a:t>
            </a:r>
            <a:endParaRPr lang="he-IL" sz="5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A3391-2401-4B40-B35A-7BC59EABE03B}"/>
              </a:ext>
            </a:extLst>
          </p:cNvPr>
          <p:cNvSpPr txBox="1"/>
          <p:nvPr/>
        </p:nvSpPr>
        <p:spPr>
          <a:xfrm>
            <a:off x="3462727" y="4678880"/>
            <a:ext cx="1005403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03</a:t>
            </a:r>
            <a:endParaRPr lang="he-IL" sz="5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96B21-1A1B-4F7A-B6FF-D88A5A38C927}"/>
              </a:ext>
            </a:extLst>
          </p:cNvPr>
          <p:cNvSpPr txBox="1"/>
          <p:nvPr/>
        </p:nvSpPr>
        <p:spPr>
          <a:xfrm>
            <a:off x="4456333" y="777240"/>
            <a:ext cx="234746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Contribution/project </a:t>
            </a:r>
          </a:p>
          <a:p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goal:</a:t>
            </a:r>
          </a:p>
          <a:p>
            <a:endParaRPr lang="en-US" sz="1200" spc="-1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goal is to create an app that helps users choose a suit and see how it looks </a:t>
            </a:r>
          </a:p>
          <a:p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 them before buying it.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spc="-1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en-US" sz="1200" spc="-1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en-US" sz="1200" spc="-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he-IL" sz="1200" dirty="0">
              <a:latin typeface="Poppins SemiBold" panose="000007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CD4A3-DF40-4088-BE5F-C1300B38C00F}"/>
              </a:ext>
            </a:extLst>
          </p:cNvPr>
          <p:cNvSpPr txBox="1"/>
          <p:nvPr/>
        </p:nvSpPr>
        <p:spPr>
          <a:xfrm>
            <a:off x="4477904" y="2265346"/>
            <a:ext cx="2447392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Introduction:</a:t>
            </a:r>
          </a:p>
          <a:p>
            <a:endParaRPr lang="en-US" sz="1200" spc="-1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The Suiter application will allow the user to choose a suit for himself and see how it will look on him. The user will provide a front view photograph of himself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and choose colors for the suit, and the application will draw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the suit on top of him accordingly.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he-I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60FBD-E6DC-4DDE-9DB3-ABFB982FE84A}"/>
              </a:ext>
            </a:extLst>
          </p:cNvPr>
          <p:cNvSpPr txBox="1"/>
          <p:nvPr/>
        </p:nvSpPr>
        <p:spPr>
          <a:xfrm>
            <a:off x="3478447" y="2146888"/>
            <a:ext cx="982961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02</a:t>
            </a:r>
            <a:endParaRPr lang="he-IL" sz="5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945A8-450E-4E59-AF70-8B43D1EBC9E8}"/>
              </a:ext>
            </a:extLst>
          </p:cNvPr>
          <p:cNvSpPr txBox="1"/>
          <p:nvPr/>
        </p:nvSpPr>
        <p:spPr>
          <a:xfrm>
            <a:off x="4477904" y="4805464"/>
            <a:ext cx="2447392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Methods/algorithms</a:t>
            </a:r>
          </a:p>
          <a:p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/Alternatives or </a:t>
            </a:r>
          </a:p>
          <a:p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Design Considerations:</a:t>
            </a:r>
          </a:p>
          <a:p>
            <a:endParaRPr lang="en-US" sz="1200" spc="-1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We could have used only deep learning, or only computer vision algorithms without any deep learning.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Alternatives:</a:t>
            </a:r>
            <a:r>
              <a:rPr lang="en-US" sz="1200" b="1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Go to physical store or shop online and hope it will look good.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Design consideration: </a:t>
            </a: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Needs to run on smartphones.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he-IL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B028A-4DAC-4A59-92BF-09B73B2597EC}"/>
              </a:ext>
            </a:extLst>
          </p:cNvPr>
          <p:cNvSpPr txBox="1"/>
          <p:nvPr/>
        </p:nvSpPr>
        <p:spPr>
          <a:xfrm>
            <a:off x="3437234" y="7334174"/>
            <a:ext cx="1040670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04</a:t>
            </a:r>
            <a:endParaRPr lang="he-IL" sz="5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89FA-60AB-4C33-BBDD-F5C57D14D8EB}"/>
              </a:ext>
            </a:extLst>
          </p:cNvPr>
          <p:cNvSpPr txBox="1"/>
          <p:nvPr/>
        </p:nvSpPr>
        <p:spPr>
          <a:xfrm>
            <a:off x="4477904" y="7443330"/>
            <a:ext cx="2447392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Selected Approach:</a:t>
            </a:r>
            <a:endParaRPr lang="en-US" sz="1200" spc="-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en-US" sz="1200" spc="-1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We chose to use both deep learning and computer vision, for different steps of the process.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Deep learning: </a:t>
            </a: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Pose estimation, MaskRCNN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Poppins SemiBold" panose="00000700000000000000" pitchFamily="2" charset="0"/>
                <a:ea typeface="Tahoma"/>
                <a:cs typeface="Poppins SemiBold" panose="00000700000000000000" pitchFamily="2" charset="0"/>
              </a:rPr>
              <a:t>Computer Vision: </a:t>
            </a:r>
            <a:r>
              <a:rPr lang="en-US" sz="1200" spc="-1" dirty="0">
                <a:solidFill>
                  <a:srgbClr val="000000"/>
                </a:solidFill>
                <a:latin typeface="Poppins" panose="00000500000000000000" pitchFamily="2" charset="0"/>
                <a:ea typeface="Tahoma"/>
                <a:cs typeface="Poppins" panose="00000500000000000000" pitchFamily="2" charset="0"/>
              </a:rPr>
              <a:t>Triangulation, Piecewise Affine Transformation, Blending, Grabcut</a:t>
            </a:r>
            <a:endParaRPr lang="en-US" sz="1200" spc="-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he-I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B5F4F5-1471-4546-8E65-1E842CE020C6}"/>
              </a:ext>
            </a:extLst>
          </p:cNvPr>
          <p:cNvSpPr txBox="1"/>
          <p:nvPr/>
        </p:nvSpPr>
        <p:spPr>
          <a:xfrm>
            <a:off x="0" y="2162128"/>
            <a:ext cx="1027845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05</a:t>
            </a:r>
            <a:endParaRPr lang="he-IL" sz="5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7E549-4E9C-44D8-905F-CFE79350BAD2}"/>
              </a:ext>
            </a:extLst>
          </p:cNvPr>
          <p:cNvSpPr txBox="1"/>
          <p:nvPr/>
        </p:nvSpPr>
        <p:spPr>
          <a:xfrm>
            <a:off x="1485637" y="1956726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(a)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4F6A5-820A-45AD-9900-01D29022E374}"/>
              </a:ext>
            </a:extLst>
          </p:cNvPr>
          <p:cNvSpPr txBox="1"/>
          <p:nvPr/>
        </p:nvSpPr>
        <p:spPr>
          <a:xfrm>
            <a:off x="361116" y="3865655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(b)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23B58-449B-46CE-AC45-D6CAFB6435E8}"/>
              </a:ext>
            </a:extLst>
          </p:cNvPr>
          <p:cNvSpPr txBox="1"/>
          <p:nvPr/>
        </p:nvSpPr>
        <p:spPr>
          <a:xfrm>
            <a:off x="1485637" y="3865654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(c)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27148A-8579-4825-A134-E5C356E5C322}"/>
              </a:ext>
            </a:extLst>
          </p:cNvPr>
          <p:cNvSpPr txBox="1"/>
          <p:nvPr/>
        </p:nvSpPr>
        <p:spPr>
          <a:xfrm>
            <a:off x="2610158" y="3865653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(d)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E9712-2C25-42E1-8EFE-195E9D88683B}"/>
              </a:ext>
            </a:extLst>
          </p:cNvPr>
          <p:cNvSpPr txBox="1"/>
          <p:nvPr/>
        </p:nvSpPr>
        <p:spPr>
          <a:xfrm>
            <a:off x="361116" y="5763034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(e)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CB6AF4-D550-49DF-A792-51C8BF588A64}"/>
              </a:ext>
            </a:extLst>
          </p:cNvPr>
          <p:cNvSpPr txBox="1"/>
          <p:nvPr/>
        </p:nvSpPr>
        <p:spPr>
          <a:xfrm>
            <a:off x="1485637" y="5763033"/>
            <a:ext cx="36260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(f)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365FF-828B-4049-8186-E14D017C299C}"/>
              </a:ext>
            </a:extLst>
          </p:cNvPr>
          <p:cNvSpPr txBox="1"/>
          <p:nvPr/>
        </p:nvSpPr>
        <p:spPr>
          <a:xfrm>
            <a:off x="2610158" y="5763033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(g)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C1F791-6081-453A-BA12-E79EC124389E}"/>
              </a:ext>
            </a:extLst>
          </p:cNvPr>
          <p:cNvSpPr txBox="1"/>
          <p:nvPr/>
        </p:nvSpPr>
        <p:spPr>
          <a:xfrm>
            <a:off x="615553" y="7683273"/>
            <a:ext cx="412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(h)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C614D-B540-4FBF-9FE5-E62D3467C4C8}"/>
              </a:ext>
            </a:extLst>
          </p:cNvPr>
          <p:cNvSpPr txBox="1"/>
          <p:nvPr/>
        </p:nvSpPr>
        <p:spPr>
          <a:xfrm>
            <a:off x="2374870" y="7683273"/>
            <a:ext cx="34977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(i)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26746-91E1-4CFC-A92B-94629D70C91F}"/>
              </a:ext>
            </a:extLst>
          </p:cNvPr>
          <p:cNvSpPr txBox="1"/>
          <p:nvPr/>
        </p:nvSpPr>
        <p:spPr>
          <a:xfrm>
            <a:off x="3599779" y="8519506"/>
            <a:ext cx="7441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Poppins SemiBold" panose="00000700000000000000" pitchFamily="2" charset="0"/>
              </a:rPr>
              <a:t>Visit Us</a:t>
            </a:r>
            <a:endParaRPr lang="he-IL" sz="1200" dirty="0">
              <a:solidFill>
                <a:srgbClr val="FEFEFE"/>
              </a:solidFill>
              <a:latin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8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222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Poppins</vt:lpstr>
      <vt:lpstr>Poppins Medium</vt:lpstr>
      <vt:lpstr>Poppins SemiBold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אלי חיימוב</dc:creator>
  <cp:lastModifiedBy>אלי חיימוב</cp:lastModifiedBy>
  <cp:revision>15</cp:revision>
  <dcterms:created xsi:type="dcterms:W3CDTF">2020-06-19T12:33:43Z</dcterms:created>
  <dcterms:modified xsi:type="dcterms:W3CDTF">2020-06-19T13:50:53Z</dcterms:modified>
</cp:coreProperties>
</file>