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12C-6000-4730-8D69-3AF85BB0DBB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2320-CA89-40C3-BCCD-C96C71DB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09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12C-6000-4730-8D69-3AF85BB0DBB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2320-CA89-40C3-BCCD-C96C71DB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1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12C-6000-4730-8D69-3AF85BB0DBB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2320-CA89-40C3-BCCD-C96C71DB318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4251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12C-6000-4730-8D69-3AF85BB0DBB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2320-CA89-40C3-BCCD-C96C71DB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36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12C-6000-4730-8D69-3AF85BB0DBB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2320-CA89-40C3-BCCD-C96C71DB318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502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12C-6000-4730-8D69-3AF85BB0DBB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2320-CA89-40C3-BCCD-C96C71DB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92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12C-6000-4730-8D69-3AF85BB0DBB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2320-CA89-40C3-BCCD-C96C71DB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18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12C-6000-4730-8D69-3AF85BB0DBB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2320-CA89-40C3-BCCD-C96C71DB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1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12C-6000-4730-8D69-3AF85BB0DBB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2320-CA89-40C3-BCCD-C96C71DB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0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12C-6000-4730-8D69-3AF85BB0DBB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2320-CA89-40C3-BCCD-C96C71DB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66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12C-6000-4730-8D69-3AF85BB0DBB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2320-CA89-40C3-BCCD-C96C71DB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47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12C-6000-4730-8D69-3AF85BB0DBB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2320-CA89-40C3-BCCD-C96C71DB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24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12C-6000-4730-8D69-3AF85BB0DBB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2320-CA89-40C3-BCCD-C96C71DB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19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12C-6000-4730-8D69-3AF85BB0DBB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2320-CA89-40C3-BCCD-C96C71DB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77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12C-6000-4730-8D69-3AF85BB0DBB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2320-CA89-40C3-BCCD-C96C71DB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7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D12C-6000-4730-8D69-3AF85BB0DBB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2320-CA89-40C3-BCCD-C96C71DB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0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D12C-6000-4730-8D69-3AF85BB0DBB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E52320-CA89-40C3-BCCD-C96C71DB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61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B1DB-DD23-420A-84A5-80AFD32E2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maven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A5482-5D2B-4599-91B9-538FE4F90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25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86C6-3F42-42A5-9060-C36FBAD9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D371D-72FC-4A65-90CB-7DB87D54F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63" y="816639"/>
            <a:ext cx="8872649" cy="421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6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D03E-CEF6-4D27-BE2E-C3BF39FD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69AE-8522-4955-AC49-21E3FDC6D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DB457-9000-4606-AF49-35A4BDF0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11" y="1366837"/>
            <a:ext cx="7363558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5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F716-838B-42BD-A970-992B818B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5EEB-5E26-4415-A0C7-CEC2EF64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4DA4C-F879-43B6-A0E7-235F130A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54" y="1270000"/>
            <a:ext cx="56959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8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C535-8C18-4A5D-9D74-12DA491C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262B-04C9-4979-8C97-54372706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7647F-D51C-45C4-A82A-CF536641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4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1C86-C8A9-4C2A-9092-1F5BF8DA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D579-A428-4C57-AFD5-CE94E6422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dependency&gt; </a:t>
            </a:r>
          </a:p>
          <a:p>
            <a:r>
              <a:rPr lang="en-IN" dirty="0"/>
              <a:t>  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org.apache.poi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 </a:t>
            </a:r>
          </a:p>
          <a:p>
            <a:r>
              <a:rPr lang="en-IN" dirty="0"/>
              <a:t>      &lt;</a:t>
            </a:r>
            <a:r>
              <a:rPr lang="en-IN" dirty="0" err="1"/>
              <a:t>artifactId</a:t>
            </a:r>
            <a:r>
              <a:rPr lang="en-IN" dirty="0"/>
              <a:t>&gt;poi&lt;/</a:t>
            </a:r>
            <a:r>
              <a:rPr lang="en-IN" dirty="0" err="1"/>
              <a:t>artifactId</a:t>
            </a:r>
            <a:r>
              <a:rPr lang="en-IN" dirty="0"/>
              <a:t>&gt; </a:t>
            </a:r>
          </a:p>
          <a:p>
            <a:r>
              <a:rPr lang="en-IN" dirty="0"/>
              <a:t>      &lt;version&gt;3.12&lt;/version&gt; </a:t>
            </a:r>
          </a:p>
          <a:p>
            <a:r>
              <a:rPr lang="en-IN" dirty="0"/>
              <a:t>    &lt;/dependency&gt; </a:t>
            </a:r>
          </a:p>
          <a:p>
            <a:r>
              <a:rPr lang="en-IN" dirty="0"/>
              <a:t>    &lt;dependency&gt; </a:t>
            </a:r>
          </a:p>
          <a:p>
            <a:r>
              <a:rPr lang="en-IN" dirty="0"/>
              <a:t>  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org.apache.poi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 </a:t>
            </a:r>
          </a:p>
          <a:p>
            <a:r>
              <a:rPr lang="en-IN" dirty="0"/>
              <a:t>      &lt;</a:t>
            </a:r>
            <a:r>
              <a:rPr lang="en-IN" dirty="0" err="1"/>
              <a:t>artifactId</a:t>
            </a:r>
            <a:r>
              <a:rPr lang="en-IN" dirty="0"/>
              <a:t>&gt;poi-</a:t>
            </a:r>
            <a:r>
              <a:rPr lang="en-IN" dirty="0" err="1"/>
              <a:t>ooxml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 </a:t>
            </a:r>
          </a:p>
          <a:p>
            <a:r>
              <a:rPr lang="en-IN" dirty="0"/>
              <a:t>      &lt;version&gt;3.12&lt;/version&gt; </a:t>
            </a:r>
          </a:p>
          <a:p>
            <a:r>
              <a:rPr lang="en-IN" dirty="0"/>
              <a:t>    &lt;/dependency&gt; </a:t>
            </a:r>
          </a:p>
        </p:txBody>
      </p:sp>
    </p:spTree>
    <p:extLst>
      <p:ext uri="{BB962C8B-B14F-4D97-AF65-F5344CB8AC3E}">
        <p14:creationId xmlns:p14="http://schemas.microsoft.com/office/powerpoint/2010/main" val="84949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ACC5-25AE-4774-8C20-BD08ABE2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64720-B252-4773-B8EF-912EF279A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4C521-76CA-4BAF-8A9F-B5BE488C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3" y="1407502"/>
            <a:ext cx="4552950" cy="432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0A107-EC52-4F66-A19C-BEF7834F9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041" y="1270000"/>
            <a:ext cx="46863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8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EFD2-2CD8-427F-B4CA-EFDA74AF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21CC-2716-4B71-A090-AB7F2937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DD510-53CF-4A75-8F14-820D72B13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1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438C-8467-4D02-9596-4C44F99F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7CCA-A0E6-4A1A-8123-945B2B85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the source code and run as Java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6547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83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Creating a maven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maven project</dc:title>
  <dc:creator>Karthikeyan Dharmaraj</dc:creator>
  <cp:lastModifiedBy>Karthikeyan Dharmaraj</cp:lastModifiedBy>
  <cp:revision>4</cp:revision>
  <dcterms:created xsi:type="dcterms:W3CDTF">2020-11-06T06:49:19Z</dcterms:created>
  <dcterms:modified xsi:type="dcterms:W3CDTF">2020-11-06T06:57:51Z</dcterms:modified>
</cp:coreProperties>
</file>