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
<Relationships xmlns="http://schemas.openxmlformats.org/package/2006/relationships">
<Relationship Id="rId1" Target="ppt/presentation.xml" Type="http://schemas.openxmlformats.org/officeDocument/2006/relationships/officeDocument"/>
<Relationship Id="rId2" Target="docProps/thumbnail.jpeg" Type="http://schemas.openxmlformats.org/package/2006/relationships/metadata/thumbnail"/>
<Relationship Id="rId3" Target="docProps/core.xml" Type="http://schemas.openxmlformats.org/package/2006/relationships/metadata/core-properties"/>
<Relationship Id="rId4" Target="docProps/app.xml" Type="http://schemas.openxmlformats.org/officeDocument/2006/relationships/extended-properties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
<Relationships xmlns="http://schemas.openxmlformats.org/package/2006/relationships">
<Relationship Id="rId1" Target="slideMasters/slideMaster1.xml" Type="http://schemas.openxmlformats.org/officeDocument/2006/relationships/slideMaster"/>
<Relationship Id="rId2" Target="presProps.xml" Type="http://schemas.openxmlformats.org/officeDocument/2006/relationships/presProps"/>
<Relationship Id="rId3" Target="viewProps.xml" Type="http://schemas.openxmlformats.org/officeDocument/2006/relationships/viewProps"/>
<Relationship Id="rId4" Target="theme/theme1.xml" Type="http://schemas.openxmlformats.org/officeDocument/2006/relationships/theme"/>
<Relationship Id="rId5" Target="tableStyles.xml" Type="http://schemas.openxmlformats.org/officeDocument/2006/relationships/tableStyles"/>
<Relationship Id="rId6" Target="slides/slide1.xml" Type="http://schemas.openxmlformats.org/officeDocument/2006/relationships/slide"/>
<Relationship Id="rId7" Target="slides/slide2.xml" Type="http://schemas.openxmlformats.org/officeDocument/2006/relationships/slide"/>
<Relationship Id="rId8" Target="slides/slide3.xml" Type="http://schemas.openxmlformats.org/officeDocument/2006/relationships/slide"/>
</Relationships>

</file>

<file path=ppt/slideLayouts/_rels/slideLayout1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10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11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2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3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4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5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6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7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8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9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
<Relationships xmlns="http://schemas.openxmlformats.org/package/2006/relationships">
<Relationship Id="rId1" Target="../slideLayouts/slideLayout1.xml" Type="http://schemas.openxmlformats.org/officeDocument/2006/relationships/slideLayout"/>
<Relationship Id="rId10" Target="../slideLayouts/slideLayout10.xml" Type="http://schemas.openxmlformats.org/officeDocument/2006/relationships/slideLayout"/>
<Relationship Id="rId11" Target="../slideLayouts/slideLayout11.xml" Type="http://schemas.openxmlformats.org/officeDocument/2006/relationships/slideLayout"/>
<Relationship Id="rId12" Target="../theme/theme1.xml" Type="http://schemas.openxmlformats.org/officeDocument/2006/relationships/theme"/>
<Relationship Id="rId2" Target="../slideLayouts/slideLayout2.xml" Type="http://schemas.openxmlformats.org/officeDocument/2006/relationships/slideLayout"/>
<Relationship Id="rId3" Target="../slideLayouts/slideLayout3.xml" Type="http://schemas.openxmlformats.org/officeDocument/2006/relationships/slideLayout"/>
<Relationship Id="rId4" Target="../slideLayouts/slideLayout4.xml" Type="http://schemas.openxmlformats.org/officeDocument/2006/relationships/slideLayout"/>
<Relationship Id="rId5" Target="../slideLayouts/slideLayout5.xml" Type="http://schemas.openxmlformats.org/officeDocument/2006/relationships/slideLayout"/>
<Relationship Id="rId6" Target="../slideLayouts/slideLayout6.xml" Type="http://schemas.openxmlformats.org/officeDocument/2006/relationships/slideLayout"/>
<Relationship Id="rId7" Target="../slideLayouts/slideLayout7.xml" Type="http://schemas.openxmlformats.org/officeDocument/2006/relationships/slideLayout"/>
<Relationship Id="rId8" Target="../slideLayouts/slideLayout8.xml" Type="http://schemas.openxmlformats.org/officeDocument/2006/relationships/slideLayout"/>
<Relationship Id="rId9" Target="../slideLayouts/slideLayout9.xml" Type="http://schemas.openxmlformats.org/officeDocument/2006/relationships/slideLayout"/>
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
<Relationships xmlns="http://schemas.openxmlformats.org/package/2006/relationships">
<Relationship Id="rId1" Target="../slideLayouts/slideLayout7.xml" Type="http://schemas.openxmlformats.org/officeDocument/2006/relationships/slideLayout"/>
</Relationships>

</file>

<file path=ppt/slides/_rels/slide2.xml.rels><?xml version="1.0" encoding="UTF-8" standalone="no"?>
<Relationships xmlns="http://schemas.openxmlformats.org/package/2006/relationships">
<Relationship Id="rId1" Target="../slideLayouts/slideLayout7.xml" Type="http://schemas.openxmlformats.org/officeDocument/2006/relationships/slideLayout"/>
</Relationships>

</file>

<file path=ppt/slides/_rels/slide3.xml.rels><?xml version="1.0" encoding="UTF-8" standalone="no"?>
<Relationships xmlns="http://schemas.openxmlformats.org/package/2006/relationships">
<Relationship Id="rId1" Target="../slideLayouts/slideLayout7.xml" Type="http://schemas.openxmlformats.org/officeDocument/2006/relationships/slideLayout"/>
</Relationships>

</file>

<file path=ppt/slides/slide1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EF11A-546D-456D-9864-2DDB7F438A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en-US" sz="6000">
                <a:latin typeface="Calibri Light"/>
              </a:rPr>
              <a:t>Title 1 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77EF70-F15B-4FB5-8BF3-2E5B707C68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 algn="ctr" marL="0" indent="0">
              <a:lnSpc>
                <a:spcPct val="90000"/>
              </a:lnSpc>
              <a:spcBef>
                <a:spcPts val="1000"/>
              </a:spcBef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88685-07DA-48D0-A1B8-42D0093CB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l">
              <a:lnSpc>
                <a:spcPct val="90000"/>
              </a:lnSpc>
            </a:pPr>
            <a:r>
              <a:rPr lang="en-US">
                <a:latin typeface="Calibri Light"/>
              </a:rPr>
              <a:t>Sample heading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D3F85-5B58-499A-9B2D-70EF35A60A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</a:pPr>
            <a:r>
              <a:rPr lang="en-US" dirty="0" sz="2800"/>
              <a:t>hello</a:t>
            </a: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F0C8E-F890-4985-ADF6-3A812193E6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en-US" sz="6000">
                <a:latin typeface="Calibri Light"/>
              </a:rPr>
              <a:t>Title2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09476D-B6AF-4759-92B3-730BD9F1D6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 algn="ctr" marL="0" indent="0">
              <a:lnSpc>
                <a:spcPct val="90000"/>
              </a:lnSpc>
              <a:spcBef>
                <a:spcPts val="1000"/>
              </a:spcBef>
              <a:buNone/>
            </a:pPr>
            <a:endParaRPr lang="en-I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cp:revision>1</cp:revision>
</cp:coreProperties>
</file>