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5527-29DF-41E7-B968-3F183D34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EF42A-1E9D-45EB-8888-F3EE2F0B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6B38-2058-4B5B-BDC5-5F56A56E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AAF5-594C-43B2-ADA1-F5B4EB1D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F40B-403F-4C4F-9E11-2530D798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1342-01E5-4577-BAEE-CA7E1E9A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10651-7FBF-4413-810F-5903883E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A273-C981-4516-8ED7-0A28A5C7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9D5A-1686-4E3B-9F64-3F3D40F5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AD52-9C7C-4F51-A853-84DD0A84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FEF57-262A-45BE-A916-C09F5DF7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695E-E1DC-4B59-9E4C-2370EE40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B95C-0236-4512-B843-52D93B24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13F5-00F5-4A50-A4CD-DCDCB81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76C6-E2F9-407E-8FA0-29614CA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421A-D71C-4A0F-95F0-E5279599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A4FF-B31C-4361-9DEF-690C95CD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7CF-9D51-465C-8C9C-2BC4CEBF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DF12-87B6-43AB-BB8A-2FBBA0EC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0EB5-BF23-4512-AC0C-8D3967F3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376E-1333-4D92-BF22-5FAF9CB0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3C176-9EF9-43EB-99F8-BD416167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50E1-9879-4499-86F8-C93E3C3D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D908-D28D-4196-B1C3-08A14AFE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5907-274B-4B8E-A17C-F0ADB679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1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8C8-EF69-4969-86D4-92FA8F0D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0968-DFA6-42C0-8E61-36F08E1B2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8845A-B5C8-4F90-A8B3-CE09AA4F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D1A8-E072-4124-8EAF-058EFE8B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7D36-63C7-435F-9C2C-4703B4D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E880-4912-4E74-9EC2-3702C55C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F6CF-7B14-42C2-A76C-237AB29B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13F6-1795-470B-87E1-E2F94906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5C7C7-1FAC-4446-AD16-B0F7310C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CF019-FAF2-4B7D-8097-647604897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4D34D-73F9-4A9D-B942-C06EDA4F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95F8-8590-4B8B-A553-87068BFC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EAA0-0B26-468A-94D9-4D6FF6A5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C5C18-E1FE-4A05-B1C5-591AE6BE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8994-882B-4BF7-86ED-42F72D2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BD6CA-1D22-401E-AA95-C1283626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EE30-0691-46D6-B850-C961FA4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C255F-104A-4C3C-9590-CCDBE7F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8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BB063-7F29-4E6B-8CB4-2F172F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CAA5F-592F-4FB7-BE55-9ACA7999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1A941-6695-4260-98D0-225FB84F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5D12-2E93-4B25-9E1E-71157FE0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2660-A343-45D7-98D3-5C0FF319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DCFF3-9593-44DD-BA2C-01CD1FC5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EA930-B2AF-4AC5-A64D-DB9481E7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76A3-4B85-437E-B687-C82EC559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23D3-86FD-4070-846A-3671DA69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8F9E-DACE-4AE8-9822-05FBFA2D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B3D9A-2F05-49FE-B032-7C2306D89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822EB-748A-45F1-84F6-30538CED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57AB-421B-43FF-AD92-49CDE71A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CA0E-0C96-4C3B-9365-E151556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0B1-3675-457F-A384-7551D45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F1D0F-7A8F-4EFE-9E1B-4F44E331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EC8A-CAA0-4EC2-A06A-CCD931BC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5BD3-4A66-4BB1-BBFC-9D66FDA6D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CDB7-9359-4B79-8BDD-E23724FAF04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D4A8-0B2C-4A85-8583-F937DFEC8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9210-4389-4FDF-B5BD-0E827E37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1377-45DC-4C6A-BA69-86FA944DB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F11A-546D-456D-9864-2DDB7F438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1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7EF70-F15B-4FB5-8BF3-2E5B707C6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8685-07DA-48D0-A1B8-42D0093C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3F85-5B58-499A-9B2D-70EF35A6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08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1 </vt:lpstr>
      <vt:lpstr>Sample 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 </dc:title>
  <dc:creator>Karthikeyan Dharmaraj</dc:creator>
  <cp:lastModifiedBy>Karthikeyan Dharmaraj</cp:lastModifiedBy>
  <cp:revision>2</cp:revision>
  <dcterms:created xsi:type="dcterms:W3CDTF">2020-11-07T11:31:08Z</dcterms:created>
  <dcterms:modified xsi:type="dcterms:W3CDTF">2020-11-11T05:07:13Z</dcterms:modified>
</cp:coreProperties>
</file>