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1"/>
  </p:normalViewPr>
  <p:slideViewPr>
    <p:cSldViewPr snapToGrid="0">
      <p:cViewPr>
        <p:scale>
          <a:sx n="76" d="100"/>
          <a:sy n="76" d="100"/>
        </p:scale>
        <p:origin x="220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F12A-0A1F-7A85-00D9-7D0ED3192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FDBFB-AB29-270C-C3E8-E1D7BE0B0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ED957-3DA3-992F-55CE-A20FE2F6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2DE-A49A-47A6-CA76-8F632FA8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DBF4-8143-1AD3-10D0-044E932D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D00D-0478-D414-ECDD-C0E13BCE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03873-DBAB-7083-237F-A7371CCAD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91D06-78E2-9986-8AB6-2783D771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E776-3254-0915-7CF0-5D34B878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02B2-F0CD-9AB3-4D31-83CEF431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4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F2FF3-5193-2CC5-BF15-7FB7FA7B1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E1B72-8521-0F02-81C9-2F5097C1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9E95-9EDD-69B0-548A-97EF5DED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75B8-A860-61B6-FE8C-476710BC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442D0-0A0C-B332-BC8C-A03E9468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4500-4D8D-34C0-D0FC-2BF944B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D23B-9DF3-9097-B01F-407AC84E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77B8E-C9BA-F391-98AB-BE54F7B2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8B7BF-0BB9-38D2-B012-5E5C31E0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C3A1-976F-B8F8-C42C-832BCD52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2A6D-6422-1CF2-942A-411F22AE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3BD65-1C4A-2D2A-CEB7-C24C87C8E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5FAF3-8D4A-41CC-2918-C5BCA965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751B-28FC-5D93-1E6C-795F5CBC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8024-24B3-964C-D373-5503600A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4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8328-5257-C2FF-40B9-30E88F58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8366-A553-266A-88DA-AC0F1FF99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8CE5-AA00-2AA6-8299-EE344637C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89F7A-5EF9-3BFF-1A1E-AC6007DC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9AD45-B4EA-BF26-9DCE-73F99B12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EB01-C763-C92F-11DA-8E4D74C9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4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7E98-A46F-D88F-7396-76489725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D444C-BB35-C187-2BCF-3E7340A6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E9489-7ED7-CF7C-7AAE-48B48F136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339E-BF84-78F8-F9EA-6AE928A48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307E3-7C84-2548-EA04-47F08E3B5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4DC8F-6497-B80B-B4DE-2EC2AC3F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BDED7-FABE-0D05-9607-0C37F18E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69E3F-75B6-E877-A23C-8A213E1B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2C20-E7CF-5FDF-159C-4C428DB7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A795E-B03F-A5A9-B189-47807CC5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27086-433D-7126-E6E8-6E4B757E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E1506-E40D-A245-099B-116F4B1D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1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89D2D-528B-0092-8101-4243C79B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30828-8560-C96C-269C-BE03AA9C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4573B-8394-4F77-37E0-B8FEA7F5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1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2082-5D92-8AFC-91CF-34DEF782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94CD-50F7-41C5-D1E3-E4B22D7DC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3691-2CF0-94E1-4053-AC0B39BB0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34705-418B-6C2C-0B56-C6AC8230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75E75-709B-8E20-BBDE-86FCC1F7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9B523-2F51-B68D-D69D-D23C0257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1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2DBF-8093-1B4F-D312-715A73E0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7E996-4BA9-5C9A-C7D2-5C320C0B0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6F297-FC3F-F67F-F4C4-15A755142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D6629-AA53-420E-918F-52835127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D23CD-0F8C-B145-56E0-777421CC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9089A-4A40-B82E-22B2-DA278787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F5A29-E6E2-BE41-3D21-C3D1F1E8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08F3E-4336-BA6F-9EA0-A684680A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9AD2-7D52-7EF8-3302-9E71B30EC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D61703-6EB2-F349-A243-B6770649064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A42A3-5818-F8BC-4479-58F82487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6BE05-C2D0-E2FD-D756-38C70EE6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ainbow colored brain with a prism coming out of it&#10;&#10;AI-generated content may be incorrect.">
            <a:extLst>
              <a:ext uri="{FF2B5EF4-FFF2-40B4-BE49-F238E27FC236}">
                <a16:creationId xmlns:a16="http://schemas.microsoft.com/office/drawing/2014/main" id="{BC0ECD84-6B1D-13DF-279F-0CF2558A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927"/>
          <a:stretch/>
        </p:blipFill>
        <p:spPr>
          <a:xfrm>
            <a:off x="5284432" y="448731"/>
            <a:ext cx="6502400" cy="5921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D08281-6F73-1087-7B61-794B516FFD99}"/>
              </a:ext>
            </a:extLst>
          </p:cNvPr>
          <p:cNvSpPr txBox="1"/>
          <p:nvPr/>
        </p:nvSpPr>
        <p:spPr>
          <a:xfrm>
            <a:off x="5284433" y="646193"/>
            <a:ext cx="650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2"/>
                </a:solidFill>
                <a:latin typeface="Helvetica" pitchFamily="2" charset="0"/>
              </a:rPr>
              <a:t>PRISM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D8887-A936-461F-B701-ECCDA8A9CC7E}"/>
              </a:ext>
            </a:extLst>
          </p:cNvPr>
          <p:cNvSpPr txBox="1"/>
          <p:nvPr/>
        </p:nvSpPr>
        <p:spPr>
          <a:xfrm>
            <a:off x="5284432" y="5549009"/>
            <a:ext cx="650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  <a:latin typeface="Helvetica" pitchFamily="2" charset="0"/>
              </a:rPr>
              <a:t>PeRmutation</a:t>
            </a:r>
            <a:r>
              <a:rPr lang="en-US" sz="2400" dirty="0">
                <a:solidFill>
                  <a:schemeClr val="bg2"/>
                </a:solidFill>
                <a:latin typeface="Helvetica" pitchFamily="2" charset="0"/>
              </a:rPr>
              <a:t> Inference for Statistical Mapping</a:t>
            </a:r>
          </a:p>
        </p:txBody>
      </p:sp>
    </p:spTree>
    <p:extLst>
      <p:ext uri="{BB962C8B-B14F-4D97-AF65-F5344CB8AC3E}">
        <p14:creationId xmlns:p14="http://schemas.microsoft.com/office/powerpoint/2010/main" val="256755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3D6B-2391-1374-8BCD-B396393E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8FEC-8F89-3413-BF78-81629C784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Turner, Joseph Isaac</dc:creator>
  <cp:lastModifiedBy>Turner, Joseph Isaac</cp:lastModifiedBy>
  <cp:revision>3</cp:revision>
  <dcterms:created xsi:type="dcterms:W3CDTF">2025-02-09T20:53:57Z</dcterms:created>
  <dcterms:modified xsi:type="dcterms:W3CDTF">2025-04-30T19:02:08Z</dcterms:modified>
</cp:coreProperties>
</file>