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5"/>
  </p:notesMasterIdLst>
  <p:handoutMasterIdLst>
    <p:handoutMasterId r:id="rId16"/>
  </p:handoutMasterIdLst>
  <p:sldIdLst>
    <p:sldId id="256" r:id="rId5"/>
    <p:sldId id="277" r:id="rId6"/>
    <p:sldId id="286" r:id="rId7"/>
    <p:sldId id="262" r:id="rId8"/>
    <p:sldId id="263" r:id="rId9"/>
    <p:sldId id="264" r:id="rId10"/>
    <p:sldId id="278" r:id="rId11"/>
    <p:sldId id="287" r:id="rId12"/>
    <p:sldId id="275" r:id="rId13"/>
    <p:sldId id="276"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792" userDrawn="1">
          <p15:clr>
            <a:srgbClr val="A4A3A4"/>
          </p15:clr>
        </p15:guide>
        <p15:guide id="2" pos="3144" userDrawn="1">
          <p15:clr>
            <a:srgbClr val="A4A3A4"/>
          </p15:clr>
        </p15:guide>
        <p15:guide id="3" orient="horz" pos="960"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3215" autoAdjust="0"/>
  </p:normalViewPr>
  <p:slideViewPr>
    <p:cSldViewPr snapToGrid="0">
      <p:cViewPr varScale="1">
        <p:scale>
          <a:sx n="72" d="100"/>
          <a:sy n="72" d="100"/>
        </p:scale>
        <p:origin x="660" y="78"/>
      </p:cViewPr>
      <p:guideLst>
        <p:guide orient="horz" pos="792"/>
        <p:guide pos="3144"/>
        <p:guide orient="horz" pos="960"/>
      </p:guideLst>
    </p:cSldViewPr>
  </p:slideViewPr>
  <p:notesTextViewPr>
    <p:cViewPr>
      <p:scale>
        <a:sx n="1" d="1"/>
        <a:sy n="1" d="1"/>
      </p:scale>
      <p:origin x="0" y="0"/>
    </p:cViewPr>
  </p:notesTextViewPr>
  <p:sorterViewPr>
    <p:cViewPr varScale="1">
      <p:scale>
        <a:sx n="1" d="1"/>
        <a:sy n="1" d="1"/>
      </p:scale>
      <p:origin x="0" y="0"/>
    </p:cViewPr>
  </p:sorterViewPr>
  <p:notesViewPr>
    <p:cSldViewPr snapToGrid="0" showGuides="1">
      <p:cViewPr varScale="1">
        <p:scale>
          <a:sx n="48" d="100"/>
          <a:sy n="48" d="100"/>
        </p:scale>
        <p:origin x="1836"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8/10/relationships/authors" Targe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CAE72A9-67A2-4FB1-BBF6-740F2C2EAAB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27B748C-466C-45D8-970C-D4FB4FE80CD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58ABBF3-49A8-4B3F-9773-22E67695BB12}" type="datetimeFigureOut">
              <a:rPr lang="en-US" smtClean="0"/>
              <a:t>8/11/2021</a:t>
            </a:fld>
            <a:endParaRPr lang="en-US" dirty="0"/>
          </a:p>
        </p:txBody>
      </p:sp>
      <p:sp>
        <p:nvSpPr>
          <p:cNvPr id="4" name="Footer Placeholder 3">
            <a:extLst>
              <a:ext uri="{FF2B5EF4-FFF2-40B4-BE49-F238E27FC236}">
                <a16:creationId xmlns:a16="http://schemas.microsoft.com/office/drawing/2014/main" id="{EAA8C23F-271A-4B7C-87EC-108046165C7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D3E7ABF6-4152-4126-AC20-23B44A3111A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BEB6193-5AA7-489B-8575-00593FC261DE}" type="slidenum">
              <a:rPr lang="en-US" smtClean="0"/>
              <a:t>‹#›</a:t>
            </a:fld>
            <a:endParaRPr lang="en-US" dirty="0"/>
          </a:p>
        </p:txBody>
      </p:sp>
    </p:spTree>
    <p:extLst>
      <p:ext uri="{BB962C8B-B14F-4D97-AF65-F5344CB8AC3E}">
        <p14:creationId xmlns:p14="http://schemas.microsoft.com/office/powerpoint/2010/main" val="130540547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4AAC2B-A50D-4386-849A-6B59FB991B4C}" type="datetimeFigureOut">
              <a:rPr lang="en-US" smtClean="0"/>
              <a:t>8/11/2021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895658-EA1F-4910-80AB-4DA76E167475}" type="slidenum">
              <a:rPr lang="en-US" smtClean="0"/>
              <a:t>‹#›</a:t>
            </a:fld>
            <a:endParaRPr lang="en-US" dirty="0"/>
          </a:p>
        </p:txBody>
      </p:sp>
    </p:spTree>
    <p:extLst>
      <p:ext uri="{BB962C8B-B14F-4D97-AF65-F5344CB8AC3E}">
        <p14:creationId xmlns:p14="http://schemas.microsoft.com/office/powerpoint/2010/main" val="34147731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Master" Target="../slideMasters/slideMaster1.xml"/><Relationship Id="rId5" Type="http://schemas.openxmlformats.org/officeDocument/2006/relationships/image" Target="../media/image20.svg"/><Relationship Id="rId4" Type="http://schemas.openxmlformats.org/officeDocument/2006/relationships/image" Target="../media/image19.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8.png"/><Relationship Id="rId1" Type="http://schemas.openxmlformats.org/officeDocument/2006/relationships/slideMaster" Target="../slideMasters/slideMaster1.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2.sv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1.svg"/><Relationship Id="rId7" Type="http://schemas.openxmlformats.org/officeDocument/2006/relationships/image" Target="../media/image13.svg"/><Relationship Id="rId2" Type="http://schemas.openxmlformats.org/officeDocument/2006/relationships/image" Target="../media/image10.png"/><Relationship Id="rId1" Type="http://schemas.openxmlformats.org/officeDocument/2006/relationships/slideMaster" Target="../slideMasters/slideMaster1.xml"/><Relationship Id="rId6" Type="http://schemas.openxmlformats.org/officeDocument/2006/relationships/image" Target="../media/image12.png"/><Relationship Id="rId5" Type="http://schemas.openxmlformats.org/officeDocument/2006/relationships/image" Target="../media/image15.svg"/><Relationship Id="rId4" Type="http://schemas.openxmlformats.org/officeDocument/2006/relationships/image" Target="../media/image14.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8.png"/><Relationship Id="rId1" Type="http://schemas.openxmlformats.org/officeDocument/2006/relationships/slideMaster" Target="../slideMasters/slideMaster1.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2.sv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Master" Target="../slideMasters/slideMaster1.xml"/><Relationship Id="rId4" Type="http://schemas.openxmlformats.org/officeDocument/2006/relationships/image" Target="../media/image20.sv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1.svg"/><Relationship Id="rId7" Type="http://schemas.openxmlformats.org/officeDocument/2006/relationships/image" Target="../media/image15.svg"/><Relationship Id="rId2" Type="http://schemas.openxmlformats.org/officeDocument/2006/relationships/image" Target="../media/image10.png"/><Relationship Id="rId1" Type="http://schemas.openxmlformats.org/officeDocument/2006/relationships/slideMaster" Target="../slideMasters/slideMaster1.xml"/><Relationship Id="rId6" Type="http://schemas.openxmlformats.org/officeDocument/2006/relationships/image" Target="../media/image14.png"/><Relationship Id="rId5" Type="http://schemas.openxmlformats.org/officeDocument/2006/relationships/image" Target="../media/image13.svg"/><Relationship Id="rId4" Type="http://schemas.openxmlformats.org/officeDocument/2006/relationships/image" Target="../media/image12.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1.svg"/><Relationship Id="rId7" Type="http://schemas.openxmlformats.org/officeDocument/2006/relationships/image" Target="../media/image15.svg"/><Relationship Id="rId2" Type="http://schemas.openxmlformats.org/officeDocument/2006/relationships/image" Target="../media/image10.png"/><Relationship Id="rId1" Type="http://schemas.openxmlformats.org/officeDocument/2006/relationships/slideMaster" Target="../slideMasters/slideMaster1.xml"/><Relationship Id="rId6" Type="http://schemas.openxmlformats.org/officeDocument/2006/relationships/image" Target="../media/image14.png"/><Relationship Id="rId5" Type="http://schemas.openxmlformats.org/officeDocument/2006/relationships/image" Target="../media/image13.svg"/><Relationship Id="rId4" Type="http://schemas.openxmlformats.org/officeDocument/2006/relationships/image" Target="../media/image12.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13.sv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5.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5.png"/></Relationships>
</file>

<file path=ppt/slideLayouts/_rels/slideLayout7.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svg"/><Relationship Id="rId7" Type="http://schemas.openxmlformats.org/officeDocument/2006/relationships/image" Target="../media/image4.svg"/><Relationship Id="rId12" Type="http://schemas.openxmlformats.org/officeDocument/2006/relationships/image" Target="../media/image5.png"/><Relationship Id="rId2" Type="http://schemas.openxmlformats.org/officeDocument/2006/relationships/image" Target="../media/image10.png"/><Relationship Id="rId1" Type="http://schemas.openxmlformats.org/officeDocument/2006/relationships/slideMaster" Target="../slideMasters/slideMaster1.xml"/><Relationship Id="rId6" Type="http://schemas.openxmlformats.org/officeDocument/2006/relationships/image" Target="../media/image3.png"/><Relationship Id="rId11" Type="http://schemas.openxmlformats.org/officeDocument/2006/relationships/image" Target="../media/image2.svg"/><Relationship Id="rId5" Type="http://schemas.openxmlformats.org/officeDocument/2006/relationships/image" Target="../media/image13.svg"/><Relationship Id="rId10" Type="http://schemas.openxmlformats.org/officeDocument/2006/relationships/image" Target="../media/image1.png"/><Relationship Id="rId4" Type="http://schemas.openxmlformats.org/officeDocument/2006/relationships/image" Target="../media/image12.png"/><Relationship Id="rId9" Type="http://schemas.openxmlformats.org/officeDocument/2006/relationships/image" Target="../media/image17.sv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Master" Target="../slideMasters/slideMaster1.xml"/><Relationship Id="rId4" Type="http://schemas.openxmlformats.org/officeDocument/2006/relationships/image" Target="../media/image20.sv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Master" Target="../slideMasters/slideMaster1.xml"/><Relationship Id="rId5" Type="http://schemas.openxmlformats.org/officeDocument/2006/relationships/image" Target="../media/image9.svg"/><Relationship Id="rId4" Type="http://schemas.openxmlformats.org/officeDocument/2006/relationships/image" Target="../media/image8.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344" name="Rectangle 343">
            <a:extLst>
              <a:ext uri="{FF2B5EF4-FFF2-40B4-BE49-F238E27FC236}">
                <a16:creationId xmlns:a16="http://schemas.microsoft.com/office/drawing/2014/main" id="{0685D98A-CA5A-4C48-9AEB-4C1A201237A1}"/>
              </a:ext>
            </a:extLst>
          </p:cNvPr>
          <p:cNvSpPr/>
          <p:nvPr userDrawn="1"/>
        </p:nvSpPr>
        <p:spPr>
          <a:xfrm>
            <a:off x="2021206" y="4828032"/>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C25C416-A3A2-4CF9-9532-2C0BFB51CFDF}"/>
              </a:ext>
            </a:extLst>
          </p:cNvPr>
          <p:cNvSpPr>
            <a:spLocks noGrp="1"/>
          </p:cNvSpPr>
          <p:nvPr>
            <p:ph type="ctrTitle" hasCustomPrompt="1"/>
          </p:nvPr>
        </p:nvSpPr>
        <p:spPr>
          <a:xfrm>
            <a:off x="6084664" y="1122363"/>
            <a:ext cx="5486400" cy="2387600"/>
          </a:xfrm>
        </p:spPr>
        <p:txBody>
          <a:bodyPr anchor="b"/>
          <a:lstStyle>
            <a:lvl1pPr algn="l">
              <a:defRPr sz="6000" cap="all" baseline="0">
                <a:solidFill>
                  <a:schemeClr val="tx2"/>
                </a:solidFill>
              </a:defRPr>
            </a:lvl1pPr>
          </a:lstStyle>
          <a:p>
            <a:r>
              <a:rPr lang="en-US" dirty="0"/>
              <a:t>Click to add title</a:t>
            </a:r>
          </a:p>
        </p:txBody>
      </p:sp>
      <p:sp>
        <p:nvSpPr>
          <p:cNvPr id="3" name="Subtitle 2">
            <a:extLst>
              <a:ext uri="{FF2B5EF4-FFF2-40B4-BE49-F238E27FC236}">
                <a16:creationId xmlns:a16="http://schemas.microsoft.com/office/drawing/2014/main" id="{43D32955-BB06-40DE-A14A-2170FD41AD52}"/>
              </a:ext>
            </a:extLst>
          </p:cNvPr>
          <p:cNvSpPr>
            <a:spLocks noGrp="1"/>
          </p:cNvSpPr>
          <p:nvPr>
            <p:ph type="subTitle" idx="1"/>
          </p:nvPr>
        </p:nvSpPr>
        <p:spPr>
          <a:xfrm>
            <a:off x="6080759" y="3602038"/>
            <a:ext cx="5486400" cy="1655762"/>
          </a:xfrm>
        </p:spPr>
        <p:txBody>
          <a:bodyPr>
            <a:normAutofit/>
          </a:bodyPr>
          <a:lstStyle>
            <a:lvl1pPr marL="0" indent="0" algn="l">
              <a:lnSpc>
                <a:spcPts val="2800"/>
              </a:lnSpc>
              <a:spcBef>
                <a:spcPts val="0"/>
              </a:spcBef>
              <a:buNone/>
              <a:defRPr sz="18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5" name="Footer Placeholder 4">
            <a:extLst>
              <a:ext uri="{FF2B5EF4-FFF2-40B4-BE49-F238E27FC236}">
                <a16:creationId xmlns:a16="http://schemas.microsoft.com/office/drawing/2014/main" id="{FE209C12-0CED-4CD5-B463-885A793CC25E}"/>
              </a:ext>
            </a:extLst>
          </p:cNvPr>
          <p:cNvSpPr>
            <a:spLocks noGrp="1"/>
          </p:cNvSpPr>
          <p:nvPr>
            <p:ph type="ftr" sz="quarter" idx="11"/>
          </p:nvPr>
        </p:nvSpPr>
        <p:spPr>
          <a:xfrm>
            <a:off x="8727198" y="6355080"/>
            <a:ext cx="2286000" cy="365125"/>
          </a:xfrm>
        </p:spPr>
        <p:txBody>
          <a:bodyPr/>
          <a:lstStyle>
            <a:lvl1pPr>
              <a:defRPr>
                <a:solidFill>
                  <a:schemeClr val="bg1"/>
                </a:solidFill>
              </a:defRPr>
            </a:lvl1pPr>
          </a:lstStyle>
          <a:p>
            <a:r>
              <a:rPr lang="en-US" dirty="0"/>
              <a:t>Pitch deck title</a:t>
            </a:r>
          </a:p>
        </p:txBody>
      </p:sp>
      <p:sp>
        <p:nvSpPr>
          <p:cNvPr id="6" name="Slide Number Placeholder 5">
            <a:extLst>
              <a:ext uri="{FF2B5EF4-FFF2-40B4-BE49-F238E27FC236}">
                <a16:creationId xmlns:a16="http://schemas.microsoft.com/office/drawing/2014/main" id="{1A8F03DA-3AA9-44AC-8E2B-D53B8EBEA402}"/>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
        <p:nvSpPr>
          <p:cNvPr id="10" name="Rectangle 9">
            <a:extLst>
              <a:ext uri="{FF2B5EF4-FFF2-40B4-BE49-F238E27FC236}">
                <a16:creationId xmlns:a16="http://schemas.microsoft.com/office/drawing/2014/main" id="{A1F97041-3EE3-4F17-990B-3AC264934EF0}"/>
              </a:ext>
            </a:extLst>
          </p:cNvPr>
          <p:cNvSpPr/>
          <p:nvPr userDrawn="1"/>
        </p:nvSpPr>
        <p:spPr>
          <a:xfrm>
            <a:off x="0" y="0"/>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51DA30E2-82DB-4AA1-B134-9482F5CD7689}"/>
              </a:ext>
            </a:extLst>
          </p:cNvPr>
          <p:cNvSpPr/>
          <p:nvPr userDrawn="1"/>
        </p:nvSpPr>
        <p:spPr>
          <a:xfrm>
            <a:off x="2457970" y="1686431"/>
            <a:ext cx="1828800" cy="1828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5502070B-3F7D-436A-849C-FB64175E8B45}"/>
              </a:ext>
            </a:extLst>
          </p:cNvPr>
          <p:cNvSpPr/>
          <p:nvPr userDrawn="1"/>
        </p:nvSpPr>
        <p:spPr>
          <a:xfrm>
            <a:off x="0" y="6108192"/>
            <a:ext cx="2029968" cy="7498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9">
            <a:extLst>
              <a:ext uri="{FF2B5EF4-FFF2-40B4-BE49-F238E27FC236}">
                <a16:creationId xmlns:a16="http://schemas.microsoft.com/office/drawing/2014/main" id="{675AAC8A-F8AB-44A3-9748-96464E9E0B6B}"/>
              </a:ext>
            </a:extLst>
          </p:cNvPr>
          <p:cNvSpPr/>
          <p:nvPr userDrawn="1"/>
        </p:nvSpPr>
        <p:spPr>
          <a:xfrm>
            <a:off x="4054172" y="4069080"/>
            <a:ext cx="2788920" cy="2788920"/>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16" name="Group 115">
            <a:extLst>
              <a:ext uri="{FF2B5EF4-FFF2-40B4-BE49-F238E27FC236}">
                <a16:creationId xmlns:a16="http://schemas.microsoft.com/office/drawing/2014/main" id="{AC3F6810-4D95-4C6E-A30A-459BAD7510FE}"/>
              </a:ext>
            </a:extLst>
          </p:cNvPr>
          <p:cNvGrpSpPr/>
          <p:nvPr userDrawn="1"/>
        </p:nvGrpSpPr>
        <p:grpSpPr>
          <a:xfrm>
            <a:off x="23853" y="2101527"/>
            <a:ext cx="1920240" cy="1920240"/>
            <a:chOff x="5361924" y="7472790"/>
            <a:chExt cx="1828800" cy="1828800"/>
          </a:xfrm>
        </p:grpSpPr>
        <p:grpSp>
          <p:nvGrpSpPr>
            <p:cNvPr id="115" name="Group 114">
              <a:extLst>
                <a:ext uri="{FF2B5EF4-FFF2-40B4-BE49-F238E27FC236}">
                  <a16:creationId xmlns:a16="http://schemas.microsoft.com/office/drawing/2014/main" id="{81973B3A-7185-45FB-A2E6-A7BDE6414DF3}"/>
                </a:ext>
              </a:extLst>
            </p:cNvPr>
            <p:cNvGrpSpPr/>
            <p:nvPr userDrawn="1"/>
          </p:nvGrpSpPr>
          <p:grpSpPr>
            <a:xfrm>
              <a:off x="5361924" y="7472790"/>
              <a:ext cx="1828800" cy="1828800"/>
              <a:chOff x="5361924" y="7472790"/>
              <a:chExt cx="1828800" cy="1828800"/>
            </a:xfrm>
          </p:grpSpPr>
          <p:grpSp>
            <p:nvGrpSpPr>
              <p:cNvPr id="99" name="Group 98">
                <a:extLst>
                  <a:ext uri="{FF2B5EF4-FFF2-40B4-BE49-F238E27FC236}">
                    <a16:creationId xmlns:a16="http://schemas.microsoft.com/office/drawing/2014/main" id="{DACFFF66-0600-406E-AF42-9FD8E8EDB397}"/>
                  </a:ext>
                </a:extLst>
              </p:cNvPr>
              <p:cNvGrpSpPr/>
              <p:nvPr userDrawn="1"/>
            </p:nvGrpSpPr>
            <p:grpSpPr>
              <a:xfrm>
                <a:off x="5361924" y="7472790"/>
                <a:ext cx="1828800" cy="1828800"/>
                <a:chOff x="5388428" y="7173291"/>
                <a:chExt cx="1828800" cy="1828800"/>
              </a:xfrm>
            </p:grpSpPr>
            <p:grpSp>
              <p:nvGrpSpPr>
                <p:cNvPr id="96" name="Group 95">
                  <a:extLst>
                    <a:ext uri="{FF2B5EF4-FFF2-40B4-BE49-F238E27FC236}">
                      <a16:creationId xmlns:a16="http://schemas.microsoft.com/office/drawing/2014/main" id="{9411687D-2631-487B-AEAB-39750C9E52BF}"/>
                    </a:ext>
                  </a:extLst>
                </p:cNvPr>
                <p:cNvGrpSpPr/>
                <p:nvPr userDrawn="1"/>
              </p:nvGrpSpPr>
              <p:grpSpPr>
                <a:xfrm>
                  <a:off x="5388428" y="7173291"/>
                  <a:ext cx="1828800" cy="1828800"/>
                  <a:chOff x="5388428" y="7173291"/>
                  <a:chExt cx="1828800" cy="1828800"/>
                </a:xfrm>
              </p:grpSpPr>
              <p:grpSp>
                <p:nvGrpSpPr>
                  <p:cNvPr id="90" name="Group 89">
                    <a:extLst>
                      <a:ext uri="{FF2B5EF4-FFF2-40B4-BE49-F238E27FC236}">
                        <a16:creationId xmlns:a16="http://schemas.microsoft.com/office/drawing/2014/main" id="{4BDDEAF6-0726-4BF4-96D7-EBA489ABF3E5}"/>
                      </a:ext>
                    </a:extLst>
                  </p:cNvPr>
                  <p:cNvGrpSpPr/>
                  <p:nvPr userDrawn="1"/>
                </p:nvGrpSpPr>
                <p:grpSpPr>
                  <a:xfrm>
                    <a:off x="5388428" y="7173291"/>
                    <a:ext cx="1828800" cy="1828800"/>
                    <a:chOff x="5579044" y="7049770"/>
                    <a:chExt cx="1828800" cy="1828800"/>
                  </a:xfrm>
                </p:grpSpPr>
                <p:grpSp>
                  <p:nvGrpSpPr>
                    <p:cNvPr id="89" name="Group 88">
                      <a:extLst>
                        <a:ext uri="{FF2B5EF4-FFF2-40B4-BE49-F238E27FC236}">
                          <a16:creationId xmlns:a16="http://schemas.microsoft.com/office/drawing/2014/main" id="{F80BBFBA-D0FB-4E20-8981-F569A2A0B678}"/>
                        </a:ext>
                      </a:extLst>
                    </p:cNvPr>
                    <p:cNvGrpSpPr/>
                    <p:nvPr userDrawn="1"/>
                  </p:nvGrpSpPr>
                  <p:grpSpPr>
                    <a:xfrm>
                      <a:off x="5579044" y="7049770"/>
                      <a:ext cx="1828800" cy="1828800"/>
                      <a:chOff x="5579044" y="7049770"/>
                      <a:chExt cx="1828800" cy="1828800"/>
                    </a:xfrm>
                  </p:grpSpPr>
                  <p:grpSp>
                    <p:nvGrpSpPr>
                      <p:cNvPr id="86" name="Group 85">
                        <a:extLst>
                          <a:ext uri="{FF2B5EF4-FFF2-40B4-BE49-F238E27FC236}">
                            <a16:creationId xmlns:a16="http://schemas.microsoft.com/office/drawing/2014/main" id="{6B3BCF7C-4204-4B1A-8371-96E859FC8425}"/>
                          </a:ext>
                        </a:extLst>
                      </p:cNvPr>
                      <p:cNvGrpSpPr/>
                      <p:nvPr userDrawn="1"/>
                    </p:nvGrpSpPr>
                    <p:grpSpPr>
                      <a:xfrm>
                        <a:off x="5579044" y="7049770"/>
                        <a:ext cx="1828800" cy="1828800"/>
                        <a:chOff x="5579044" y="7049770"/>
                        <a:chExt cx="1828800" cy="1828800"/>
                      </a:xfrm>
                    </p:grpSpPr>
                    <p:grpSp>
                      <p:nvGrpSpPr>
                        <p:cNvPr id="83" name="Group 82">
                          <a:extLst>
                            <a:ext uri="{FF2B5EF4-FFF2-40B4-BE49-F238E27FC236}">
                              <a16:creationId xmlns:a16="http://schemas.microsoft.com/office/drawing/2014/main" id="{31CF95CD-48BB-4659-870A-21584266D83F}"/>
                            </a:ext>
                          </a:extLst>
                        </p:cNvPr>
                        <p:cNvGrpSpPr/>
                        <p:nvPr userDrawn="1"/>
                      </p:nvGrpSpPr>
                      <p:grpSpPr>
                        <a:xfrm>
                          <a:off x="5579044" y="7049770"/>
                          <a:ext cx="1828800" cy="1828800"/>
                          <a:chOff x="5579044" y="7049770"/>
                          <a:chExt cx="1828800" cy="1828800"/>
                        </a:xfrm>
                      </p:grpSpPr>
                      <p:sp>
                        <p:nvSpPr>
                          <p:cNvPr id="78" name="Oval 77">
                            <a:extLst>
                              <a:ext uri="{FF2B5EF4-FFF2-40B4-BE49-F238E27FC236}">
                                <a16:creationId xmlns:a16="http://schemas.microsoft.com/office/drawing/2014/main" id="{871E1954-F3FD-427D-8FFA-F28839673545}"/>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80" name="Oval 79">
                            <a:extLst>
                              <a:ext uri="{FF2B5EF4-FFF2-40B4-BE49-F238E27FC236}">
                                <a16:creationId xmlns:a16="http://schemas.microsoft.com/office/drawing/2014/main" id="{B655BD1D-8AE2-43E7-B1D4-17923D0E0171}"/>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82" name="Oval 81">
                          <a:extLst>
                            <a:ext uri="{FF2B5EF4-FFF2-40B4-BE49-F238E27FC236}">
                              <a16:creationId xmlns:a16="http://schemas.microsoft.com/office/drawing/2014/main" id="{9F92C461-5E10-49F3-B4F0-F320512C0756}"/>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85" name="Oval 84">
                        <a:extLst>
                          <a:ext uri="{FF2B5EF4-FFF2-40B4-BE49-F238E27FC236}">
                            <a16:creationId xmlns:a16="http://schemas.microsoft.com/office/drawing/2014/main" id="{A6D57951-375C-41E9-BF45-DFC40F8E0A1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88" name="Oval 87">
                      <a:extLst>
                        <a:ext uri="{FF2B5EF4-FFF2-40B4-BE49-F238E27FC236}">
                          <a16:creationId xmlns:a16="http://schemas.microsoft.com/office/drawing/2014/main" id="{E4A4216D-DF9B-4DD9-989C-1F4040F3F4F7}"/>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92" name="Oval 91">
                    <a:extLst>
                      <a:ext uri="{FF2B5EF4-FFF2-40B4-BE49-F238E27FC236}">
                        <a16:creationId xmlns:a16="http://schemas.microsoft.com/office/drawing/2014/main" id="{3DCCC81D-9EE7-47A8-8A4C-74B5E047A336}"/>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95" name="Oval 94">
                  <a:extLst>
                    <a:ext uri="{FF2B5EF4-FFF2-40B4-BE49-F238E27FC236}">
                      <a16:creationId xmlns:a16="http://schemas.microsoft.com/office/drawing/2014/main" id="{9985F9FD-CFFB-417E-A560-28BD7BC7EE86}"/>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98" name="Oval 97">
                <a:extLst>
                  <a:ext uri="{FF2B5EF4-FFF2-40B4-BE49-F238E27FC236}">
                    <a16:creationId xmlns:a16="http://schemas.microsoft.com/office/drawing/2014/main" id="{9A923F7B-7D75-4E04-AE62-D5B99F645756}"/>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02" name="Oval 101">
                <a:extLst>
                  <a:ext uri="{FF2B5EF4-FFF2-40B4-BE49-F238E27FC236}">
                    <a16:creationId xmlns:a16="http://schemas.microsoft.com/office/drawing/2014/main" id="{F0239D2C-73EF-42E3-B73F-E69B7C27F65B}"/>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05" name="Oval 104">
                <a:extLst>
                  <a:ext uri="{FF2B5EF4-FFF2-40B4-BE49-F238E27FC236}">
                    <a16:creationId xmlns:a16="http://schemas.microsoft.com/office/drawing/2014/main" id="{59BA1C3D-ADED-4596-8A9D-3DEC7E848945}"/>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08" name="Oval 107">
                <a:extLst>
                  <a:ext uri="{FF2B5EF4-FFF2-40B4-BE49-F238E27FC236}">
                    <a16:creationId xmlns:a16="http://schemas.microsoft.com/office/drawing/2014/main" id="{015F2BFA-6803-42A0-A870-794B120EF574}"/>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10" name="Oval 109">
                <a:extLst>
                  <a:ext uri="{FF2B5EF4-FFF2-40B4-BE49-F238E27FC236}">
                    <a16:creationId xmlns:a16="http://schemas.microsoft.com/office/drawing/2014/main" id="{E09A173D-9FE5-446C-B59E-5D7C0A00BF6C}"/>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13" name="Oval 112">
              <a:extLst>
                <a:ext uri="{FF2B5EF4-FFF2-40B4-BE49-F238E27FC236}">
                  <a16:creationId xmlns:a16="http://schemas.microsoft.com/office/drawing/2014/main" id="{974C3792-995F-4717-8C8B-089BBA7DE9C7}"/>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23" name="Freeform: Shape 22">
            <a:extLst>
              <a:ext uri="{FF2B5EF4-FFF2-40B4-BE49-F238E27FC236}">
                <a16:creationId xmlns:a16="http://schemas.microsoft.com/office/drawing/2014/main" id="{C8FD950B-0E2B-4905-8DE9-195E24B2ABE7}"/>
              </a:ext>
            </a:extLst>
          </p:cNvPr>
          <p:cNvSpPr/>
          <p:nvPr userDrawn="1"/>
        </p:nvSpPr>
        <p:spPr>
          <a:xfrm rot="10800000">
            <a:off x="1013527" y="2043171"/>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8" name="Rectangle 9">
            <a:extLst>
              <a:ext uri="{FF2B5EF4-FFF2-40B4-BE49-F238E27FC236}">
                <a16:creationId xmlns:a16="http://schemas.microsoft.com/office/drawing/2014/main" id="{D0B57759-E007-4FD0-9C6B-356DC53050C4}"/>
              </a:ext>
            </a:extLst>
          </p:cNvPr>
          <p:cNvSpPr/>
          <p:nvPr userDrawn="1"/>
        </p:nvSpPr>
        <p:spPr>
          <a:xfrm rot="5400000">
            <a:off x="2028432" y="4821048"/>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5" name="Oval 174">
            <a:extLst>
              <a:ext uri="{FF2B5EF4-FFF2-40B4-BE49-F238E27FC236}">
                <a16:creationId xmlns:a16="http://schemas.microsoft.com/office/drawing/2014/main" id="{273C520A-0126-47DA-A75B-1A38883907A2}"/>
              </a:ext>
            </a:extLst>
          </p:cNvPr>
          <p:cNvSpPr/>
          <p:nvPr userDrawn="1"/>
        </p:nvSpPr>
        <p:spPr>
          <a:xfrm>
            <a:off x="861942" y="888111"/>
            <a:ext cx="274320" cy="27432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1" name="Rectangle 290">
            <a:extLst>
              <a:ext uri="{FF2B5EF4-FFF2-40B4-BE49-F238E27FC236}">
                <a16:creationId xmlns:a16="http://schemas.microsoft.com/office/drawing/2014/main" id="{AB12487D-8BC9-4BEB-B6A7-B9DD702B2BD3}"/>
              </a:ext>
            </a:extLst>
          </p:cNvPr>
          <p:cNvSpPr/>
          <p:nvPr userDrawn="1"/>
        </p:nvSpPr>
        <p:spPr>
          <a:xfrm>
            <a:off x="0" y="4082178"/>
            <a:ext cx="2029968"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97" name="Graphic 296">
            <a:extLst>
              <a:ext uri="{FF2B5EF4-FFF2-40B4-BE49-F238E27FC236}">
                <a16:creationId xmlns:a16="http://schemas.microsoft.com/office/drawing/2014/main" id="{AEE6DE36-A3C9-4D40-B471-F49B6A875D3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2029016" y="2051944"/>
            <a:ext cx="2029968" cy="2029968"/>
          </a:xfrm>
          <a:prstGeom prst="rect">
            <a:avLst/>
          </a:prstGeom>
        </p:spPr>
      </p:pic>
      <p:pic>
        <p:nvPicPr>
          <p:cNvPr id="299" name="Graphic 298">
            <a:extLst>
              <a:ext uri="{FF2B5EF4-FFF2-40B4-BE49-F238E27FC236}">
                <a16:creationId xmlns:a16="http://schemas.microsoft.com/office/drawing/2014/main" id="{99FF86FA-8891-4235-B88B-CFCA3B57E53A}"/>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0" y="4078224"/>
            <a:ext cx="2029968" cy="2029968"/>
          </a:xfrm>
          <a:prstGeom prst="rect">
            <a:avLst/>
          </a:prstGeom>
        </p:spPr>
      </p:pic>
      <p:cxnSp>
        <p:nvCxnSpPr>
          <p:cNvPr id="170" name="Straight Connector 169">
            <a:extLst>
              <a:ext uri="{FF2B5EF4-FFF2-40B4-BE49-F238E27FC236}">
                <a16:creationId xmlns:a16="http://schemas.microsoft.com/office/drawing/2014/main" id="{7ADD6DC9-9036-47C7-AAE5-8AF23CE0C81D}"/>
              </a:ext>
            </a:extLst>
          </p:cNvPr>
          <p:cNvCxnSpPr>
            <a:cxnSpLocks/>
          </p:cNvCxnSpPr>
          <p:nvPr userDrawn="1"/>
        </p:nvCxnSpPr>
        <p:spPr>
          <a:xfrm>
            <a:off x="974376" y="989441"/>
            <a:ext cx="5867327" cy="5867206"/>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74D64503-659B-472D-ABF8-01D077EB0D83}"/>
              </a:ext>
            </a:extLst>
          </p:cNvPr>
          <p:cNvSpPr>
            <a:spLocks noGrp="1"/>
          </p:cNvSpPr>
          <p:nvPr>
            <p:ph type="dt" sz="half" idx="10"/>
          </p:nvPr>
        </p:nvSpPr>
        <p:spPr>
          <a:xfrm>
            <a:off x="7508027" y="6353175"/>
            <a:ext cx="1097280" cy="365125"/>
          </a:xfrm>
        </p:spPr>
        <p:txBody>
          <a:bodyPr/>
          <a:lstStyle>
            <a:lvl1pPr>
              <a:defRPr>
                <a:solidFill>
                  <a:schemeClr val="bg1"/>
                </a:solidFill>
              </a:defRPr>
            </a:lvl1pPr>
          </a:lstStyle>
          <a:p>
            <a:r>
              <a:rPr lang="en-US" dirty="0"/>
              <a:t>20XX</a:t>
            </a:r>
          </a:p>
        </p:txBody>
      </p:sp>
    </p:spTree>
    <p:extLst>
      <p:ext uri="{BB962C8B-B14F-4D97-AF65-F5344CB8AC3E}">
        <p14:creationId xmlns:p14="http://schemas.microsoft.com/office/powerpoint/2010/main" val="3839583478"/>
      </p:ext>
    </p:extLst>
  </p:cSld>
  <p:clrMapOvr>
    <a:masterClrMapping/>
  </p:clrMapOvr>
  <p:extLst>
    <p:ext uri="{DCECCB84-F9BA-43D5-87BE-67443E8EF086}">
      <p15:sldGuideLst xmlns:p15="http://schemas.microsoft.com/office/powerpoint/2012/main">
        <p15:guide id="1" orient="horz" pos="1080" userDrawn="1">
          <p15:clr>
            <a:srgbClr val="FBAE40"/>
          </p15:clr>
        </p15:guide>
        <p15:guide id="2" orient="horz" pos="2160" userDrawn="1">
          <p15:clr>
            <a:srgbClr val="FBAE40"/>
          </p15:clr>
        </p15:guide>
        <p15:guide id="3" orient="horz" pos="3240" userDrawn="1">
          <p15:clr>
            <a:srgbClr val="FBAE40"/>
          </p15:clr>
        </p15:guide>
        <p15:guide id="4" orient="horz" pos="2260" userDrawn="1">
          <p15:clr>
            <a:srgbClr val="FBAE40"/>
          </p15:clr>
        </p15:guide>
        <p15:guide id="5" pos="7296"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Market comparison">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CA106-0FC3-4FE9-9338-4AC3D15608E5}"/>
              </a:ext>
            </a:extLst>
          </p:cNvPr>
          <p:cNvSpPr>
            <a:spLocks noGrp="1"/>
          </p:cNvSpPr>
          <p:nvPr>
            <p:ph type="title" hasCustomPrompt="1"/>
          </p:nvPr>
        </p:nvSpPr>
        <p:spPr>
          <a:xfrm>
            <a:off x="1552574" y="896111"/>
            <a:ext cx="10182226" cy="1325880"/>
          </a:xfrm>
        </p:spPr>
        <p:txBody>
          <a:bodyPr anchor="t" anchorCtr="0"/>
          <a:lstStyle>
            <a:lvl1pPr>
              <a:defRPr cap="all" baseline="0">
                <a:solidFill>
                  <a:schemeClr val="tx2"/>
                </a:solidFill>
              </a:defRPr>
            </a:lvl1pPr>
          </a:lstStyle>
          <a:p>
            <a:r>
              <a:rPr lang="en-US" dirty="0"/>
              <a:t>CLICK TO ADD TITLE</a:t>
            </a:r>
          </a:p>
        </p:txBody>
      </p:sp>
      <p:sp>
        <p:nvSpPr>
          <p:cNvPr id="9" name="Text Placeholder 8">
            <a:extLst>
              <a:ext uri="{FF2B5EF4-FFF2-40B4-BE49-F238E27FC236}">
                <a16:creationId xmlns:a16="http://schemas.microsoft.com/office/drawing/2014/main" id="{E2785225-FC1B-45E9-82D0-A13EF8F061A6}"/>
              </a:ext>
            </a:extLst>
          </p:cNvPr>
          <p:cNvSpPr>
            <a:spLocks noGrp="1"/>
          </p:cNvSpPr>
          <p:nvPr>
            <p:ph type="body" sz="quarter" idx="21" hasCustomPrompt="1"/>
          </p:nvPr>
        </p:nvSpPr>
        <p:spPr>
          <a:xfrm>
            <a:off x="1380744" y="2203704"/>
            <a:ext cx="1463040" cy="785812"/>
          </a:xfrm>
        </p:spPr>
        <p:txBody>
          <a:bodyPr anchor="ctr" anchorCtr="0">
            <a:noAutofit/>
          </a:bodyPr>
          <a:lstStyle>
            <a:lvl1pPr marL="0" indent="0" algn="ctr">
              <a:buNone/>
              <a:defRPr sz="3200" b="1">
                <a:solidFill>
                  <a:schemeClr val="accent2">
                    <a:lumMod val="60000"/>
                    <a:lumOff val="40000"/>
                  </a:schemeClr>
                </a:solidFill>
              </a:defRPr>
            </a:lvl1pPr>
            <a:lvl2pPr>
              <a:defRPr sz="1000"/>
            </a:lvl2pPr>
            <a:lvl3pPr>
              <a:defRPr sz="1000"/>
            </a:lvl3pPr>
            <a:lvl4pPr>
              <a:defRPr sz="1000"/>
            </a:lvl4pPr>
            <a:lvl5pPr>
              <a:defRPr sz="1000"/>
            </a:lvl5pPr>
          </a:lstStyle>
          <a:p>
            <a:pPr lvl="0"/>
            <a:r>
              <a:rPr lang="en-US" dirty="0"/>
              <a:t>Add text</a:t>
            </a:r>
          </a:p>
        </p:txBody>
      </p:sp>
      <p:sp>
        <p:nvSpPr>
          <p:cNvPr id="30" name="Text Placeholder 8">
            <a:extLst>
              <a:ext uri="{FF2B5EF4-FFF2-40B4-BE49-F238E27FC236}">
                <a16:creationId xmlns:a16="http://schemas.microsoft.com/office/drawing/2014/main" id="{70F3FFA0-BD69-4D83-ABB7-496D4AF91AD5}"/>
              </a:ext>
            </a:extLst>
          </p:cNvPr>
          <p:cNvSpPr>
            <a:spLocks noGrp="1"/>
          </p:cNvSpPr>
          <p:nvPr>
            <p:ph type="body" sz="quarter" idx="22" hasCustomPrompt="1"/>
          </p:nvPr>
        </p:nvSpPr>
        <p:spPr>
          <a:xfrm>
            <a:off x="1325880" y="3465576"/>
            <a:ext cx="1463040" cy="785812"/>
          </a:xfrm>
        </p:spPr>
        <p:txBody>
          <a:bodyPr anchor="ctr" anchorCtr="0">
            <a:noAutofit/>
          </a:bodyPr>
          <a:lstStyle>
            <a:lvl1pPr marL="0" indent="0" algn="ctr">
              <a:buNone/>
              <a:defRPr sz="3200" b="1">
                <a:solidFill>
                  <a:schemeClr val="accent2">
                    <a:lumMod val="60000"/>
                    <a:lumOff val="40000"/>
                  </a:schemeClr>
                </a:solidFill>
              </a:defRPr>
            </a:lvl1pPr>
            <a:lvl2pPr>
              <a:defRPr sz="1000"/>
            </a:lvl2pPr>
            <a:lvl3pPr>
              <a:defRPr sz="1000"/>
            </a:lvl3pPr>
            <a:lvl4pPr>
              <a:defRPr sz="1000"/>
            </a:lvl4pPr>
            <a:lvl5pPr>
              <a:defRPr sz="1000"/>
            </a:lvl5pPr>
          </a:lstStyle>
          <a:p>
            <a:pPr lvl="0"/>
            <a:r>
              <a:rPr lang="en-US" dirty="0"/>
              <a:t>Add text</a:t>
            </a:r>
          </a:p>
        </p:txBody>
      </p:sp>
      <p:sp>
        <p:nvSpPr>
          <p:cNvPr id="32" name="Text Placeholder 8">
            <a:extLst>
              <a:ext uri="{FF2B5EF4-FFF2-40B4-BE49-F238E27FC236}">
                <a16:creationId xmlns:a16="http://schemas.microsoft.com/office/drawing/2014/main" id="{49AF8CA2-03BC-4B43-978A-2B68EABFDC47}"/>
              </a:ext>
            </a:extLst>
          </p:cNvPr>
          <p:cNvSpPr>
            <a:spLocks noGrp="1"/>
          </p:cNvSpPr>
          <p:nvPr>
            <p:ph type="body" sz="quarter" idx="23" hasCustomPrompt="1"/>
          </p:nvPr>
        </p:nvSpPr>
        <p:spPr>
          <a:xfrm>
            <a:off x="1325880" y="4745736"/>
            <a:ext cx="1463040" cy="785812"/>
          </a:xfrm>
        </p:spPr>
        <p:txBody>
          <a:bodyPr anchor="ctr" anchorCtr="0">
            <a:noAutofit/>
          </a:bodyPr>
          <a:lstStyle>
            <a:lvl1pPr marL="0" indent="0" algn="ctr">
              <a:buNone/>
              <a:defRPr sz="3200" b="1">
                <a:solidFill>
                  <a:schemeClr val="accent2">
                    <a:lumMod val="60000"/>
                    <a:lumOff val="40000"/>
                  </a:schemeClr>
                </a:solidFill>
              </a:defRPr>
            </a:lvl1pPr>
            <a:lvl2pPr>
              <a:defRPr sz="1000"/>
            </a:lvl2pPr>
            <a:lvl3pPr>
              <a:defRPr sz="1000"/>
            </a:lvl3pPr>
            <a:lvl4pPr>
              <a:defRPr sz="1000"/>
            </a:lvl4pPr>
            <a:lvl5pPr>
              <a:defRPr sz="1000"/>
            </a:lvl5pPr>
          </a:lstStyle>
          <a:p>
            <a:pPr lvl="0"/>
            <a:r>
              <a:rPr lang="en-US" dirty="0"/>
              <a:t>Add text</a:t>
            </a:r>
          </a:p>
        </p:txBody>
      </p:sp>
      <p:sp>
        <p:nvSpPr>
          <p:cNvPr id="63" name="Date Placeholder 3">
            <a:extLst>
              <a:ext uri="{FF2B5EF4-FFF2-40B4-BE49-F238E27FC236}">
                <a16:creationId xmlns:a16="http://schemas.microsoft.com/office/drawing/2014/main" id="{41C57AEB-9E33-4F77-9F58-DB0D1B978707}"/>
              </a:ext>
            </a:extLst>
          </p:cNvPr>
          <p:cNvSpPr>
            <a:spLocks noGrp="1"/>
          </p:cNvSpPr>
          <p:nvPr>
            <p:ph type="dt" sz="half" idx="10"/>
          </p:nvPr>
        </p:nvSpPr>
        <p:spPr>
          <a:xfrm>
            <a:off x="1554480" y="6353175"/>
            <a:ext cx="1097280" cy="365125"/>
          </a:xfrm>
        </p:spPr>
        <p:txBody>
          <a:bodyPr/>
          <a:lstStyle>
            <a:lvl1pPr>
              <a:defRPr>
                <a:solidFill>
                  <a:schemeClr val="bg1"/>
                </a:solidFill>
              </a:defRPr>
            </a:lvl1pPr>
          </a:lstStyle>
          <a:p>
            <a:r>
              <a:rPr lang="en-US" dirty="0"/>
              <a:t>20XX</a:t>
            </a:r>
          </a:p>
        </p:txBody>
      </p:sp>
      <p:sp>
        <p:nvSpPr>
          <p:cNvPr id="15" name="Text Placeholder 14">
            <a:extLst>
              <a:ext uri="{FF2B5EF4-FFF2-40B4-BE49-F238E27FC236}">
                <a16:creationId xmlns:a16="http://schemas.microsoft.com/office/drawing/2014/main" id="{96833738-63D7-4DAA-92B0-C4286C4F8361}"/>
              </a:ext>
            </a:extLst>
          </p:cNvPr>
          <p:cNvSpPr>
            <a:spLocks noGrp="1"/>
          </p:cNvSpPr>
          <p:nvPr>
            <p:ph type="body" sz="quarter" idx="24"/>
          </p:nvPr>
        </p:nvSpPr>
        <p:spPr>
          <a:xfrm>
            <a:off x="4489704" y="2624328"/>
            <a:ext cx="6153912" cy="941832"/>
          </a:xfrm>
        </p:spPr>
        <p:txBody>
          <a:bodyPr anchor="ctr" anchorCtr="0">
            <a:noAutofit/>
          </a:bodyPr>
          <a:lstStyle>
            <a:lvl1pPr marL="0" indent="0">
              <a:buNone/>
              <a:defRPr sz="2000">
                <a:solidFill>
                  <a:schemeClr val="tx2"/>
                </a:solidFill>
              </a:defRPr>
            </a:lvl1pPr>
            <a:lvl2pPr>
              <a:defRPr sz="1600">
                <a:solidFill>
                  <a:schemeClr val="tx2"/>
                </a:solidFill>
              </a:defRPr>
            </a:lvl2pPr>
            <a:lvl3pPr>
              <a:defRPr sz="1600">
                <a:solidFill>
                  <a:schemeClr val="tx2"/>
                </a:solidFill>
              </a:defRPr>
            </a:lvl3pPr>
            <a:lvl4pPr>
              <a:defRPr sz="1600">
                <a:solidFill>
                  <a:schemeClr val="tx2"/>
                </a:solidFill>
              </a:defRPr>
            </a:lvl4pPr>
            <a:lvl5pPr>
              <a:defRPr sz="1600">
                <a:solidFill>
                  <a:schemeClr val="tx2"/>
                </a:solidFill>
              </a:defRPr>
            </a:lvl5pPr>
          </a:lstStyle>
          <a:p>
            <a:pPr lvl="0"/>
            <a:r>
              <a:rPr lang="en-US"/>
              <a:t>Click to edit Master text styles</a:t>
            </a:r>
          </a:p>
        </p:txBody>
      </p:sp>
      <p:sp>
        <p:nvSpPr>
          <p:cNvPr id="36" name="Text Placeholder 14">
            <a:extLst>
              <a:ext uri="{FF2B5EF4-FFF2-40B4-BE49-F238E27FC236}">
                <a16:creationId xmlns:a16="http://schemas.microsoft.com/office/drawing/2014/main" id="{EAF6FAB7-3D8F-43EF-801E-D9E6948A8409}"/>
              </a:ext>
            </a:extLst>
          </p:cNvPr>
          <p:cNvSpPr>
            <a:spLocks noGrp="1"/>
          </p:cNvSpPr>
          <p:nvPr>
            <p:ph type="body" sz="quarter" idx="26"/>
          </p:nvPr>
        </p:nvSpPr>
        <p:spPr>
          <a:xfrm>
            <a:off x="4489704" y="3904488"/>
            <a:ext cx="6153912" cy="941832"/>
          </a:xfrm>
        </p:spPr>
        <p:txBody>
          <a:bodyPr anchor="ctr" anchorCtr="0">
            <a:noAutofit/>
          </a:bodyPr>
          <a:lstStyle>
            <a:lvl1pPr marL="0" indent="0">
              <a:buNone/>
              <a:defRPr sz="2000">
                <a:solidFill>
                  <a:schemeClr val="tx2"/>
                </a:solidFill>
              </a:defRPr>
            </a:lvl1pPr>
            <a:lvl2pPr>
              <a:defRPr sz="1600">
                <a:solidFill>
                  <a:schemeClr val="tx2"/>
                </a:solidFill>
              </a:defRPr>
            </a:lvl2pPr>
            <a:lvl3pPr>
              <a:defRPr sz="1600">
                <a:solidFill>
                  <a:schemeClr val="tx2"/>
                </a:solidFill>
              </a:defRPr>
            </a:lvl3pPr>
            <a:lvl4pPr>
              <a:defRPr sz="1600">
                <a:solidFill>
                  <a:schemeClr val="tx2"/>
                </a:solidFill>
              </a:defRPr>
            </a:lvl4pPr>
            <a:lvl5pPr>
              <a:defRPr sz="1600">
                <a:solidFill>
                  <a:schemeClr val="tx2"/>
                </a:solidFill>
              </a:defRPr>
            </a:lvl5pPr>
          </a:lstStyle>
          <a:p>
            <a:pPr lvl="0"/>
            <a:r>
              <a:rPr lang="en-US"/>
              <a:t>Click to edit Master text styles</a:t>
            </a:r>
          </a:p>
        </p:txBody>
      </p:sp>
      <p:sp>
        <p:nvSpPr>
          <p:cNvPr id="38" name="Text Placeholder 14">
            <a:extLst>
              <a:ext uri="{FF2B5EF4-FFF2-40B4-BE49-F238E27FC236}">
                <a16:creationId xmlns:a16="http://schemas.microsoft.com/office/drawing/2014/main" id="{13A498D1-E978-4C02-8712-EA7A16D153FE}"/>
              </a:ext>
            </a:extLst>
          </p:cNvPr>
          <p:cNvSpPr>
            <a:spLocks noGrp="1"/>
          </p:cNvSpPr>
          <p:nvPr>
            <p:ph type="body" sz="quarter" idx="28"/>
          </p:nvPr>
        </p:nvSpPr>
        <p:spPr>
          <a:xfrm>
            <a:off x="4489704" y="5157216"/>
            <a:ext cx="6153912" cy="941832"/>
          </a:xfrm>
        </p:spPr>
        <p:txBody>
          <a:bodyPr anchor="ctr" anchorCtr="0">
            <a:noAutofit/>
          </a:bodyPr>
          <a:lstStyle>
            <a:lvl1pPr marL="0" indent="0">
              <a:buNone/>
              <a:defRPr sz="2000">
                <a:solidFill>
                  <a:schemeClr val="tx2"/>
                </a:solidFill>
              </a:defRPr>
            </a:lvl1pPr>
            <a:lvl2pPr>
              <a:defRPr sz="1600">
                <a:solidFill>
                  <a:schemeClr val="tx2"/>
                </a:solidFill>
              </a:defRPr>
            </a:lvl2pPr>
            <a:lvl3pPr>
              <a:defRPr sz="1600">
                <a:solidFill>
                  <a:schemeClr val="tx2"/>
                </a:solidFill>
              </a:defRPr>
            </a:lvl3pPr>
            <a:lvl4pPr>
              <a:defRPr sz="1600">
                <a:solidFill>
                  <a:schemeClr val="tx2"/>
                </a:solidFill>
              </a:defRPr>
            </a:lvl4pPr>
            <a:lvl5pPr>
              <a:defRPr sz="1600">
                <a:solidFill>
                  <a:schemeClr val="tx2"/>
                </a:solidFill>
              </a:defRPr>
            </a:lvl5pPr>
          </a:lstStyle>
          <a:p>
            <a:pPr lvl="0"/>
            <a:r>
              <a:rPr lang="en-US"/>
              <a:t>Click to edit Master text styles</a:t>
            </a:r>
          </a:p>
        </p:txBody>
      </p:sp>
      <p:grpSp>
        <p:nvGrpSpPr>
          <p:cNvPr id="10" name="Group 9">
            <a:extLst>
              <a:ext uri="{FF2B5EF4-FFF2-40B4-BE49-F238E27FC236}">
                <a16:creationId xmlns:a16="http://schemas.microsoft.com/office/drawing/2014/main" id="{D9F1898E-3E74-4E43-A202-1A6640227466}"/>
              </a:ext>
              <a:ext uri="{C183D7F6-B498-43B3-948B-1728B52AA6E4}">
                <adec:decorative xmlns:adec="http://schemas.microsoft.com/office/drawing/2017/decorative" val="1"/>
              </a:ext>
            </a:extLst>
          </p:cNvPr>
          <p:cNvGrpSpPr/>
          <p:nvPr userDrawn="1"/>
        </p:nvGrpSpPr>
        <p:grpSpPr>
          <a:xfrm>
            <a:off x="0" y="0"/>
            <a:ext cx="1014984" cy="6858000"/>
            <a:chOff x="0" y="0"/>
            <a:chExt cx="1014984" cy="6858000"/>
          </a:xfrm>
        </p:grpSpPr>
        <p:sp>
          <p:nvSpPr>
            <p:cNvPr id="33" name="Rectangle 32">
              <a:extLst>
                <a:ext uri="{FF2B5EF4-FFF2-40B4-BE49-F238E27FC236}">
                  <a16:creationId xmlns:a16="http://schemas.microsoft.com/office/drawing/2014/main" id="{814776F7-F8A5-4235-8C8D-17F0E4F45B03}"/>
                </a:ext>
              </a:extLst>
            </p:cNvPr>
            <p:cNvSpPr/>
            <p:nvPr userDrawn="1"/>
          </p:nvSpPr>
          <p:spPr>
            <a:xfrm>
              <a:off x="0" y="4828032"/>
              <a:ext cx="1014984"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9F301899-34C1-47B4-B5CD-F77BA341C0F9}"/>
                </a:ext>
              </a:extLst>
            </p:cNvPr>
            <p:cNvSpPr/>
            <p:nvPr userDrawn="1"/>
          </p:nvSpPr>
          <p:spPr>
            <a:xfrm>
              <a:off x="0" y="2833299"/>
              <a:ext cx="1014984"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ectangle 39">
              <a:extLst>
                <a:ext uri="{FF2B5EF4-FFF2-40B4-BE49-F238E27FC236}">
                  <a16:creationId xmlns:a16="http://schemas.microsoft.com/office/drawing/2014/main" id="{A66E9363-03B7-439D-8B5E-0665E48F046E}"/>
                </a:ext>
              </a:extLst>
            </p:cNvPr>
            <p:cNvSpPr/>
            <p:nvPr userDrawn="1"/>
          </p:nvSpPr>
          <p:spPr>
            <a:xfrm>
              <a:off x="0"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41">
              <a:extLst>
                <a:ext uri="{FF2B5EF4-FFF2-40B4-BE49-F238E27FC236}">
                  <a16:creationId xmlns:a16="http://schemas.microsoft.com/office/drawing/2014/main" id="{0432F5F5-1688-44BD-B071-A62C04824FB8}"/>
                </a:ext>
              </a:extLst>
            </p:cNvPr>
            <p:cNvSpPr/>
            <p:nvPr userDrawn="1"/>
          </p:nvSpPr>
          <p:spPr>
            <a:xfrm>
              <a:off x="0" y="2029863"/>
              <a:ext cx="1014984" cy="81295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Freeform: Shape 43">
              <a:extLst>
                <a:ext uri="{FF2B5EF4-FFF2-40B4-BE49-F238E27FC236}">
                  <a16:creationId xmlns:a16="http://schemas.microsoft.com/office/drawing/2014/main" id="{689FF8F5-F7B8-46B0-BB03-FE972A6832E7}"/>
                </a:ext>
              </a:extLst>
            </p:cNvPr>
            <p:cNvSpPr/>
            <p:nvPr userDrawn="1"/>
          </p:nvSpPr>
          <p:spPr>
            <a:xfrm rot="10800000">
              <a:off x="100582" y="2936725"/>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48" name="Graphic 47">
              <a:extLst>
                <a:ext uri="{FF2B5EF4-FFF2-40B4-BE49-F238E27FC236}">
                  <a16:creationId xmlns:a16="http://schemas.microsoft.com/office/drawing/2014/main" id="{31EB8EE7-3843-4CA8-879D-5D985DAA0D1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5400000">
              <a:off x="-457200" y="5416459"/>
              <a:ext cx="1828800" cy="914400"/>
            </a:xfrm>
            <a:prstGeom prst="rect">
              <a:avLst/>
            </a:prstGeom>
          </p:spPr>
        </p:pic>
        <p:pic>
          <p:nvPicPr>
            <p:cNvPr id="50" name="Graphic 49">
              <a:extLst>
                <a:ext uri="{FF2B5EF4-FFF2-40B4-BE49-F238E27FC236}">
                  <a16:creationId xmlns:a16="http://schemas.microsoft.com/office/drawing/2014/main" id="{5FF0EEFD-0038-4A2F-AD3B-01A98EFF5CF9}"/>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5400000">
              <a:off x="-457200" y="563329"/>
              <a:ext cx="1828800" cy="914400"/>
            </a:xfrm>
            <a:prstGeom prst="rect">
              <a:avLst/>
            </a:prstGeom>
          </p:spPr>
        </p:pic>
      </p:grpSp>
      <p:cxnSp>
        <p:nvCxnSpPr>
          <p:cNvPr id="3" name="Straight Connector 2">
            <a:extLst>
              <a:ext uri="{FF2B5EF4-FFF2-40B4-BE49-F238E27FC236}">
                <a16:creationId xmlns:a16="http://schemas.microsoft.com/office/drawing/2014/main" id="{AF8E4D1E-5580-4429-B822-B0ACA17BF2DE}"/>
              </a:ext>
              <a:ext uri="{C183D7F6-B498-43B3-948B-1728B52AA6E4}">
                <adec:decorative xmlns:adec="http://schemas.microsoft.com/office/drawing/2017/decorative" val="1"/>
              </a:ext>
            </a:extLst>
          </p:cNvPr>
          <p:cNvCxnSpPr>
            <a:cxnSpLocks/>
          </p:cNvCxnSpPr>
          <p:nvPr userDrawn="1"/>
        </p:nvCxnSpPr>
        <p:spPr>
          <a:xfrm>
            <a:off x="1704025" y="2853257"/>
            <a:ext cx="2315146" cy="0"/>
          </a:xfrm>
          <a:prstGeom prst="line">
            <a:avLst/>
          </a:prstGeom>
          <a:ln w="254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4" name="Oval 3">
            <a:extLst>
              <a:ext uri="{FF2B5EF4-FFF2-40B4-BE49-F238E27FC236}">
                <a16:creationId xmlns:a16="http://schemas.microsoft.com/office/drawing/2014/main" id="{628EFE5A-E7ED-42E0-B4F7-CD6FB9AC0BE3}"/>
              </a:ext>
              <a:ext uri="{C183D7F6-B498-43B3-948B-1728B52AA6E4}">
                <adec:decorative xmlns:adec="http://schemas.microsoft.com/office/drawing/2017/decorative" val="1"/>
              </a:ext>
            </a:extLst>
          </p:cNvPr>
          <p:cNvSpPr/>
          <p:nvPr userDrawn="1"/>
        </p:nvSpPr>
        <p:spPr>
          <a:xfrm>
            <a:off x="3982733" y="2744646"/>
            <a:ext cx="217221" cy="21722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1" name="Group 10">
            <a:extLst>
              <a:ext uri="{FF2B5EF4-FFF2-40B4-BE49-F238E27FC236}">
                <a16:creationId xmlns:a16="http://schemas.microsoft.com/office/drawing/2014/main" id="{A99E5560-6CE0-4494-96B0-E58711D435AA}"/>
              </a:ext>
              <a:ext uri="{C183D7F6-B498-43B3-948B-1728B52AA6E4}">
                <adec:decorative xmlns:adec="http://schemas.microsoft.com/office/drawing/2017/decorative" val="1"/>
              </a:ext>
            </a:extLst>
          </p:cNvPr>
          <p:cNvGrpSpPr/>
          <p:nvPr userDrawn="1"/>
        </p:nvGrpSpPr>
        <p:grpSpPr>
          <a:xfrm>
            <a:off x="1717361" y="4002156"/>
            <a:ext cx="2495929" cy="1480420"/>
            <a:chOff x="1717361" y="4002156"/>
            <a:chExt cx="2495929" cy="1480420"/>
          </a:xfrm>
        </p:grpSpPr>
        <p:cxnSp>
          <p:nvCxnSpPr>
            <p:cNvPr id="5" name="Straight Connector 4">
              <a:extLst>
                <a:ext uri="{FF2B5EF4-FFF2-40B4-BE49-F238E27FC236}">
                  <a16:creationId xmlns:a16="http://schemas.microsoft.com/office/drawing/2014/main" id="{F242903C-0FC5-4F7E-A59A-1B57A8012CD8}"/>
                </a:ext>
              </a:extLst>
            </p:cNvPr>
            <p:cNvCxnSpPr>
              <a:cxnSpLocks/>
            </p:cNvCxnSpPr>
            <p:nvPr userDrawn="1"/>
          </p:nvCxnSpPr>
          <p:spPr>
            <a:xfrm>
              <a:off x="1717361" y="4110767"/>
              <a:ext cx="2315146" cy="0"/>
            </a:xfrm>
            <a:prstGeom prst="line">
              <a:avLst/>
            </a:prstGeom>
            <a:ln w="254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6" name="Oval 5">
              <a:extLst>
                <a:ext uri="{FF2B5EF4-FFF2-40B4-BE49-F238E27FC236}">
                  <a16:creationId xmlns:a16="http://schemas.microsoft.com/office/drawing/2014/main" id="{502427F1-9BD1-40C4-8447-54CA2F762B28}"/>
                </a:ext>
              </a:extLst>
            </p:cNvPr>
            <p:cNvSpPr/>
            <p:nvPr userDrawn="1"/>
          </p:nvSpPr>
          <p:spPr>
            <a:xfrm>
              <a:off x="3996069" y="4002156"/>
              <a:ext cx="217221" cy="21722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7" name="Straight Connector 6">
              <a:extLst>
                <a:ext uri="{FF2B5EF4-FFF2-40B4-BE49-F238E27FC236}">
                  <a16:creationId xmlns:a16="http://schemas.microsoft.com/office/drawing/2014/main" id="{9D896F91-3D1D-4BF4-B726-B6B1034E68C1}"/>
                </a:ext>
              </a:extLst>
            </p:cNvPr>
            <p:cNvCxnSpPr>
              <a:cxnSpLocks/>
            </p:cNvCxnSpPr>
            <p:nvPr userDrawn="1"/>
          </p:nvCxnSpPr>
          <p:spPr>
            <a:xfrm>
              <a:off x="1717361" y="5373966"/>
              <a:ext cx="2315146" cy="0"/>
            </a:xfrm>
            <a:prstGeom prst="line">
              <a:avLst/>
            </a:prstGeom>
            <a:ln w="254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8" name="Oval 7">
              <a:extLst>
                <a:ext uri="{FF2B5EF4-FFF2-40B4-BE49-F238E27FC236}">
                  <a16:creationId xmlns:a16="http://schemas.microsoft.com/office/drawing/2014/main" id="{72AAC415-7A20-4A4D-80B1-B4AD3D514249}"/>
                </a:ext>
              </a:extLst>
            </p:cNvPr>
            <p:cNvSpPr/>
            <p:nvPr userDrawn="1"/>
          </p:nvSpPr>
          <p:spPr>
            <a:xfrm>
              <a:off x="3996069" y="5265355"/>
              <a:ext cx="217221" cy="21722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4" name="Footer Placeholder 4">
            <a:extLst>
              <a:ext uri="{FF2B5EF4-FFF2-40B4-BE49-F238E27FC236}">
                <a16:creationId xmlns:a16="http://schemas.microsoft.com/office/drawing/2014/main" id="{182F895D-C48A-41AA-9DE6-43A17B7E019A}"/>
              </a:ext>
            </a:extLst>
          </p:cNvPr>
          <p:cNvSpPr>
            <a:spLocks noGrp="1"/>
          </p:cNvSpPr>
          <p:nvPr>
            <p:ph type="ftr" sz="quarter" idx="11"/>
          </p:nvPr>
        </p:nvSpPr>
        <p:spPr>
          <a:xfrm>
            <a:off x="5744527" y="6350000"/>
            <a:ext cx="2286000" cy="365125"/>
          </a:xfrm>
        </p:spPr>
        <p:txBody>
          <a:bodyPr/>
          <a:lstStyle>
            <a:lvl1pPr>
              <a:defRPr>
                <a:solidFill>
                  <a:schemeClr val="bg1"/>
                </a:solidFill>
              </a:defRPr>
            </a:lvl1pPr>
          </a:lstStyle>
          <a:p>
            <a:r>
              <a:rPr lang="en-US" dirty="0"/>
              <a:t>Pitch deck title</a:t>
            </a:r>
          </a:p>
        </p:txBody>
      </p:sp>
      <p:sp>
        <p:nvSpPr>
          <p:cNvPr id="65" name="Slide Number Placeholder 5">
            <a:extLst>
              <a:ext uri="{FF2B5EF4-FFF2-40B4-BE49-F238E27FC236}">
                <a16:creationId xmlns:a16="http://schemas.microsoft.com/office/drawing/2014/main" id="{4C15BF58-30D9-4A0E-8506-1CD777B0FC5B}"/>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807368846"/>
      </p:ext>
    </p:extLst>
  </p:cSld>
  <p:clrMapOvr>
    <a:masterClrMapping/>
  </p:clrMapOvr>
  <p:extLst>
    <p:ext uri="{DCECCB84-F9BA-43D5-87BE-67443E8EF086}">
      <p15:sldGuideLst xmlns:p15="http://schemas.microsoft.com/office/powerpoint/2012/main">
        <p15:guide id="1" pos="7392"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CA106-0FC3-4FE9-9338-4AC3D15608E5}"/>
              </a:ext>
            </a:extLst>
          </p:cNvPr>
          <p:cNvSpPr>
            <a:spLocks noGrp="1"/>
          </p:cNvSpPr>
          <p:nvPr>
            <p:ph type="title" hasCustomPrompt="1"/>
          </p:nvPr>
        </p:nvSpPr>
        <p:spPr>
          <a:xfrm>
            <a:off x="914400" y="896112"/>
            <a:ext cx="9124951" cy="1362456"/>
          </a:xfrm>
        </p:spPr>
        <p:txBody>
          <a:bodyPr anchor="t" anchorCtr="0"/>
          <a:lstStyle>
            <a:lvl1pPr>
              <a:defRPr cap="all" baseline="0">
                <a:solidFill>
                  <a:schemeClr val="accent1"/>
                </a:solidFill>
              </a:defRPr>
            </a:lvl1pPr>
          </a:lstStyle>
          <a:p>
            <a:r>
              <a:rPr lang="en-US" dirty="0"/>
              <a:t>CLICK TO ADD TITLE</a:t>
            </a:r>
          </a:p>
        </p:txBody>
      </p:sp>
      <p:sp>
        <p:nvSpPr>
          <p:cNvPr id="17" name="Text Placeholder 2">
            <a:extLst>
              <a:ext uri="{FF2B5EF4-FFF2-40B4-BE49-F238E27FC236}">
                <a16:creationId xmlns:a16="http://schemas.microsoft.com/office/drawing/2014/main" id="{52AD81DC-207F-4541-B02D-802D3D5B2813}"/>
              </a:ext>
            </a:extLst>
          </p:cNvPr>
          <p:cNvSpPr>
            <a:spLocks noGrp="1"/>
          </p:cNvSpPr>
          <p:nvPr>
            <p:ph type="body" idx="13" hasCustomPrompt="1"/>
          </p:nvPr>
        </p:nvSpPr>
        <p:spPr>
          <a:xfrm>
            <a:off x="914400" y="2354580"/>
            <a:ext cx="4297679" cy="455295"/>
          </a:xfrm>
        </p:spPr>
        <p:txBody>
          <a:bodyPr anchor="ctr" anchorCtr="0">
            <a:noAutofit/>
          </a:bodyPr>
          <a:lstStyle>
            <a:lvl1pPr marL="0" indent="0">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3" name="Content Placeholder 2">
            <a:extLst>
              <a:ext uri="{FF2B5EF4-FFF2-40B4-BE49-F238E27FC236}">
                <a16:creationId xmlns:a16="http://schemas.microsoft.com/office/drawing/2014/main" id="{02BF6510-D603-481E-B685-9095150A2891}"/>
              </a:ext>
            </a:extLst>
          </p:cNvPr>
          <p:cNvSpPr>
            <a:spLocks noGrp="1"/>
          </p:cNvSpPr>
          <p:nvPr>
            <p:ph sz="half" idx="1"/>
          </p:nvPr>
        </p:nvSpPr>
        <p:spPr>
          <a:xfrm>
            <a:off x="914400" y="2990850"/>
            <a:ext cx="4297680" cy="3105150"/>
          </a:xfrm>
        </p:spPr>
        <p:txBody>
          <a:bodyPr>
            <a:normAutofit/>
          </a:bodyPr>
          <a:lstStyle>
            <a:lvl1pPr>
              <a:lnSpc>
                <a:spcPts val="2000"/>
              </a:lnSpc>
              <a:defRPr sz="1600"/>
            </a:lvl1pPr>
            <a:lvl2pPr>
              <a:lnSpc>
                <a:spcPts val="2000"/>
              </a:lnSpc>
              <a:defRPr sz="1600"/>
            </a:lvl2pPr>
            <a:lvl3pPr>
              <a:lnSpc>
                <a:spcPts val="2000"/>
              </a:lnSpc>
              <a:defRPr sz="1600"/>
            </a:lvl3pPr>
            <a:lvl4pPr>
              <a:lnSpc>
                <a:spcPts val="2000"/>
              </a:lnSpc>
              <a:defRPr sz="1600"/>
            </a:lvl4pPr>
            <a:lvl5pPr>
              <a:lnSpc>
                <a:spcPts val="2000"/>
              </a:lnSpc>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id="{F7289E8E-D34A-4BA8-A21D-2D40A211CB9B}"/>
              </a:ext>
            </a:extLst>
          </p:cNvPr>
          <p:cNvSpPr>
            <a:spLocks noGrp="1"/>
          </p:cNvSpPr>
          <p:nvPr>
            <p:ph type="body" sz="quarter" idx="3" hasCustomPrompt="1"/>
          </p:nvPr>
        </p:nvSpPr>
        <p:spPr>
          <a:xfrm>
            <a:off x="5864487" y="2352675"/>
            <a:ext cx="4297680" cy="457200"/>
          </a:xfrm>
        </p:spPr>
        <p:txBody>
          <a:bodyPr anchor="ctr" anchorCtr="0">
            <a:noAutofit/>
          </a:bodyPr>
          <a:lstStyle>
            <a:lvl1pPr marL="0" indent="0">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4" name="Content Placeholder 3">
            <a:extLst>
              <a:ext uri="{FF2B5EF4-FFF2-40B4-BE49-F238E27FC236}">
                <a16:creationId xmlns:a16="http://schemas.microsoft.com/office/drawing/2014/main" id="{9A743757-ABC3-44BF-87D3-5E323E9B00D9}"/>
              </a:ext>
            </a:extLst>
          </p:cNvPr>
          <p:cNvSpPr>
            <a:spLocks noGrp="1"/>
          </p:cNvSpPr>
          <p:nvPr>
            <p:ph sz="half" idx="2"/>
          </p:nvPr>
        </p:nvSpPr>
        <p:spPr>
          <a:xfrm>
            <a:off x="5863344" y="2990850"/>
            <a:ext cx="4297680" cy="3105150"/>
          </a:xfrm>
        </p:spPr>
        <p:txBody>
          <a:bodyPr>
            <a:normAutofit/>
          </a:bodyPr>
          <a:lstStyle>
            <a:lvl1pPr>
              <a:lnSpc>
                <a:spcPts val="2000"/>
              </a:lnSpc>
              <a:defRPr sz="1600"/>
            </a:lvl1pPr>
            <a:lvl2pPr>
              <a:lnSpc>
                <a:spcPts val="2000"/>
              </a:lnSpc>
              <a:defRPr sz="1600"/>
            </a:lvl2pPr>
            <a:lvl3pPr>
              <a:lnSpc>
                <a:spcPts val="2000"/>
              </a:lnSpc>
              <a:defRPr sz="1600"/>
            </a:lvl3pPr>
            <a:lvl4pPr>
              <a:lnSpc>
                <a:spcPts val="2000"/>
              </a:lnSpc>
              <a:defRPr sz="1600"/>
            </a:lvl4pPr>
            <a:lvl5pPr>
              <a:lnSpc>
                <a:spcPts val="2000"/>
              </a:lnSpc>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5" name="Group 4">
            <a:extLst>
              <a:ext uri="{FF2B5EF4-FFF2-40B4-BE49-F238E27FC236}">
                <a16:creationId xmlns:a16="http://schemas.microsoft.com/office/drawing/2014/main" id="{E88DF45F-9FEA-47BE-AC15-52BE148E1814}"/>
              </a:ext>
              <a:ext uri="{C183D7F6-B498-43B3-948B-1728B52AA6E4}">
                <adec:decorative xmlns:adec="http://schemas.microsoft.com/office/drawing/2017/decorative" val="1"/>
              </a:ext>
            </a:extLst>
          </p:cNvPr>
          <p:cNvGrpSpPr/>
          <p:nvPr userDrawn="1"/>
        </p:nvGrpSpPr>
        <p:grpSpPr>
          <a:xfrm>
            <a:off x="11239499" y="0"/>
            <a:ext cx="1015984" cy="6858000"/>
            <a:chOff x="11239499" y="0"/>
            <a:chExt cx="1015984" cy="6858000"/>
          </a:xfrm>
        </p:grpSpPr>
        <p:sp>
          <p:nvSpPr>
            <p:cNvPr id="8" name="Rectangle 7">
              <a:extLst>
                <a:ext uri="{FF2B5EF4-FFF2-40B4-BE49-F238E27FC236}">
                  <a16:creationId xmlns:a16="http://schemas.microsoft.com/office/drawing/2014/main" id="{9C51E8B0-FB58-4BB5-9CDA-4A1B4DBC5E90}"/>
                </a:ext>
              </a:extLst>
            </p:cNvPr>
            <p:cNvSpPr/>
            <p:nvPr userDrawn="1"/>
          </p:nvSpPr>
          <p:spPr>
            <a:xfrm>
              <a:off x="11240499" y="4828032"/>
              <a:ext cx="1014984"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3548A0B2-480B-4F04-B7B5-67A328B174D1}"/>
                </a:ext>
              </a:extLst>
            </p:cNvPr>
            <p:cNvSpPr/>
            <p:nvPr userDrawn="1"/>
          </p:nvSpPr>
          <p:spPr>
            <a:xfrm>
              <a:off x="11240499" y="2833299"/>
              <a:ext cx="1014984"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0A19E0-B2DF-4E35-AD7A-80B5C429C6C1}"/>
                </a:ext>
              </a:extLst>
            </p:cNvPr>
            <p:cNvSpPr/>
            <p:nvPr userDrawn="1"/>
          </p:nvSpPr>
          <p:spPr>
            <a:xfrm>
              <a:off x="11240499"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11" descr="A black and white striped pattern&#10;&#10;Description automatically generated with low confidence">
              <a:extLst>
                <a:ext uri="{FF2B5EF4-FFF2-40B4-BE49-F238E27FC236}">
                  <a16:creationId xmlns:a16="http://schemas.microsoft.com/office/drawing/2014/main" id="{9C1C8F39-77F2-4753-A57A-2FD46715F2A6}"/>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rot="5400000">
              <a:off x="10777681" y="552957"/>
              <a:ext cx="1828800" cy="905164"/>
            </a:xfrm>
            <a:prstGeom prst="rect">
              <a:avLst/>
            </a:prstGeom>
          </p:spPr>
        </p:pic>
        <p:sp>
          <p:nvSpPr>
            <p:cNvPr id="14" name="Rectangle 13">
              <a:extLst>
                <a:ext uri="{FF2B5EF4-FFF2-40B4-BE49-F238E27FC236}">
                  <a16:creationId xmlns:a16="http://schemas.microsoft.com/office/drawing/2014/main" id="{0A6AF7B2-2B49-4313-AA4E-3FD77CF46A04}"/>
                </a:ext>
              </a:extLst>
            </p:cNvPr>
            <p:cNvSpPr/>
            <p:nvPr userDrawn="1"/>
          </p:nvSpPr>
          <p:spPr>
            <a:xfrm>
              <a:off x="11240499" y="2029863"/>
              <a:ext cx="1014984"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6" name="Graphic 25">
              <a:extLst>
                <a:ext uri="{FF2B5EF4-FFF2-40B4-BE49-F238E27FC236}">
                  <a16:creationId xmlns:a16="http://schemas.microsoft.com/office/drawing/2014/main" id="{E9AA5A01-9E59-4C92-9634-32DB51F9182B}"/>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16200000">
              <a:off x="10880040" y="5394960"/>
              <a:ext cx="1828800" cy="914400"/>
            </a:xfrm>
            <a:prstGeom prst="rect">
              <a:avLst/>
            </a:prstGeom>
          </p:spPr>
        </p:pic>
        <p:sp>
          <p:nvSpPr>
            <p:cNvPr id="16" name="Freeform: Shape 15">
              <a:extLst>
                <a:ext uri="{FF2B5EF4-FFF2-40B4-BE49-F238E27FC236}">
                  <a16:creationId xmlns:a16="http://schemas.microsoft.com/office/drawing/2014/main" id="{1D3A8643-F793-41FD-AA08-DC814719C40C}"/>
                </a:ext>
              </a:extLst>
            </p:cNvPr>
            <p:cNvSpPr/>
            <p:nvPr userDrawn="1"/>
          </p:nvSpPr>
          <p:spPr>
            <a:xfrm>
              <a:off x="11250235" y="4949368"/>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31" name="Graphic 30">
              <a:extLst>
                <a:ext uri="{FF2B5EF4-FFF2-40B4-BE49-F238E27FC236}">
                  <a16:creationId xmlns:a16="http://schemas.microsoft.com/office/drawing/2014/main" id="{F50D01F0-AD27-490F-8044-37B2D9E23326}"/>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rot="5400000">
              <a:off x="10793035" y="3391083"/>
              <a:ext cx="1828800" cy="914400"/>
            </a:xfrm>
            <a:prstGeom prst="rect">
              <a:avLst/>
            </a:prstGeom>
          </p:spPr>
        </p:pic>
      </p:grpSp>
      <p:sp>
        <p:nvSpPr>
          <p:cNvPr id="32" name="Date Placeholder 3">
            <a:extLst>
              <a:ext uri="{FF2B5EF4-FFF2-40B4-BE49-F238E27FC236}">
                <a16:creationId xmlns:a16="http://schemas.microsoft.com/office/drawing/2014/main" id="{417A4AF6-C906-4001-BDD2-33E116318583}"/>
              </a:ext>
            </a:extLst>
          </p:cNvPr>
          <p:cNvSpPr>
            <a:spLocks noGrp="1"/>
          </p:cNvSpPr>
          <p:nvPr>
            <p:ph type="dt" sz="half" idx="10"/>
          </p:nvPr>
        </p:nvSpPr>
        <p:spPr>
          <a:xfrm>
            <a:off x="914400" y="6353175"/>
            <a:ext cx="1097280" cy="365125"/>
          </a:xfrm>
        </p:spPr>
        <p:txBody>
          <a:bodyPr/>
          <a:lstStyle>
            <a:lvl1pPr>
              <a:defRPr>
                <a:solidFill>
                  <a:schemeClr val="tx1">
                    <a:lumMod val="75000"/>
                    <a:lumOff val="25000"/>
                  </a:schemeClr>
                </a:solidFill>
              </a:defRPr>
            </a:lvl1pPr>
          </a:lstStyle>
          <a:p>
            <a:r>
              <a:rPr lang="en-US" dirty="0"/>
              <a:t>20XX</a:t>
            </a:r>
          </a:p>
        </p:txBody>
      </p:sp>
      <p:sp>
        <p:nvSpPr>
          <p:cNvPr id="33" name="Footer Placeholder 4">
            <a:extLst>
              <a:ext uri="{FF2B5EF4-FFF2-40B4-BE49-F238E27FC236}">
                <a16:creationId xmlns:a16="http://schemas.microsoft.com/office/drawing/2014/main" id="{5D94E674-98A0-4C77-80E5-084E3946B242}"/>
              </a:ext>
            </a:extLst>
          </p:cNvPr>
          <p:cNvSpPr>
            <a:spLocks noGrp="1"/>
          </p:cNvSpPr>
          <p:nvPr>
            <p:ph type="ftr" sz="quarter" idx="11"/>
          </p:nvPr>
        </p:nvSpPr>
        <p:spPr>
          <a:xfrm>
            <a:off x="542448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34" name="Slide Number Placeholder 5">
            <a:extLst>
              <a:ext uri="{FF2B5EF4-FFF2-40B4-BE49-F238E27FC236}">
                <a16:creationId xmlns:a16="http://schemas.microsoft.com/office/drawing/2014/main" id="{36214990-C58C-4D62-9381-40A242460690}"/>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9888137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etition chart">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hasCustomPrompt="1"/>
          </p:nvPr>
        </p:nvSpPr>
        <p:spPr>
          <a:xfrm>
            <a:off x="914400" y="896112"/>
            <a:ext cx="10515600" cy="1325563"/>
          </a:xfrm>
        </p:spPr>
        <p:txBody>
          <a:bodyPr anchor="t" anchorCtr="0"/>
          <a:lstStyle>
            <a:lvl1pPr>
              <a:defRPr cap="all" baseline="0">
                <a:solidFill>
                  <a:schemeClr val="accent1"/>
                </a:solidFill>
              </a:defRPr>
            </a:lvl1pPr>
          </a:lstStyle>
          <a:p>
            <a:r>
              <a:rPr lang="en-US" dirty="0"/>
              <a:t>CLICK TO ADD TITLE</a:t>
            </a:r>
            <a:endParaRPr lang="en-ZA" dirty="0"/>
          </a:p>
        </p:txBody>
      </p:sp>
      <p:sp>
        <p:nvSpPr>
          <p:cNvPr id="10" name="Text Placeholder 5">
            <a:extLst>
              <a:ext uri="{FF2B5EF4-FFF2-40B4-BE49-F238E27FC236}">
                <a16:creationId xmlns:a16="http://schemas.microsoft.com/office/drawing/2014/main" id="{6CD52AD9-4495-432B-B01C-26AAF0EAA89F}"/>
              </a:ext>
            </a:extLst>
          </p:cNvPr>
          <p:cNvSpPr>
            <a:spLocks noGrp="1"/>
          </p:cNvSpPr>
          <p:nvPr>
            <p:ph type="body" sz="quarter" idx="12" hasCustomPrompt="1"/>
          </p:nvPr>
        </p:nvSpPr>
        <p:spPr>
          <a:xfrm>
            <a:off x="5271896" y="2355182"/>
            <a:ext cx="1980000" cy="365760"/>
          </a:xfrm>
        </p:spPr>
        <p:txBody>
          <a:bodyPr>
            <a:noAutofit/>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dirty="0"/>
              <a:t>QUADRANT TITLE</a:t>
            </a:r>
          </a:p>
        </p:txBody>
      </p:sp>
      <p:sp>
        <p:nvSpPr>
          <p:cNvPr id="12" name="Text Placeholder 5">
            <a:extLst>
              <a:ext uri="{FF2B5EF4-FFF2-40B4-BE49-F238E27FC236}">
                <a16:creationId xmlns:a16="http://schemas.microsoft.com/office/drawing/2014/main" id="{AF9EB7E7-72B3-4FD3-B153-815A53CB1B7D}"/>
              </a:ext>
            </a:extLst>
          </p:cNvPr>
          <p:cNvSpPr>
            <a:spLocks noGrp="1"/>
          </p:cNvSpPr>
          <p:nvPr>
            <p:ph type="body" sz="quarter" idx="14" hasCustomPrompt="1"/>
          </p:nvPr>
        </p:nvSpPr>
        <p:spPr>
          <a:xfrm>
            <a:off x="1070771" y="3383280"/>
            <a:ext cx="1980000" cy="365760"/>
          </a:xfrm>
        </p:spPr>
        <p:txBody>
          <a:bodyPr>
            <a:noAutofit/>
          </a:bodyPr>
          <a:lstStyle>
            <a:lvl1pPr marL="0" indent="0" algn="l">
              <a:buFont typeface="Arial" panose="020B0604020202020204" pitchFamily="34" charset="0"/>
              <a:buNone/>
              <a:defRPr sz="1400">
                <a:solidFill>
                  <a:schemeClr val="tx1">
                    <a:lumMod val="75000"/>
                    <a:lumOff val="25000"/>
                  </a:schemeClr>
                </a:solidFill>
              </a:defRPr>
            </a:lvl1pPr>
          </a:lstStyle>
          <a:p>
            <a:pPr lvl="0"/>
            <a:r>
              <a:rPr lang="en-US" dirty="0"/>
              <a:t>QUADRANT TITLE</a:t>
            </a:r>
          </a:p>
        </p:txBody>
      </p:sp>
      <p:sp>
        <p:nvSpPr>
          <p:cNvPr id="13" name="Text Placeholder 5">
            <a:extLst>
              <a:ext uri="{FF2B5EF4-FFF2-40B4-BE49-F238E27FC236}">
                <a16:creationId xmlns:a16="http://schemas.microsoft.com/office/drawing/2014/main" id="{139AE34A-A4BE-43AA-9A69-9A18D5FC53D8}"/>
              </a:ext>
            </a:extLst>
          </p:cNvPr>
          <p:cNvSpPr>
            <a:spLocks noGrp="1"/>
          </p:cNvSpPr>
          <p:nvPr>
            <p:ph type="body" sz="quarter" idx="15" hasCustomPrompt="1"/>
          </p:nvPr>
        </p:nvSpPr>
        <p:spPr>
          <a:xfrm>
            <a:off x="9171870" y="3383280"/>
            <a:ext cx="1980000" cy="365760"/>
          </a:xfrm>
        </p:spPr>
        <p:txBody>
          <a:bodyPr>
            <a:noAutofit/>
          </a:bodyPr>
          <a:lstStyle>
            <a:lvl1pPr marL="0" indent="0" algn="r">
              <a:buFont typeface="Arial" panose="020B0604020202020204" pitchFamily="34" charset="0"/>
              <a:buNone/>
              <a:defRPr sz="1400">
                <a:solidFill>
                  <a:schemeClr val="tx1">
                    <a:lumMod val="75000"/>
                    <a:lumOff val="25000"/>
                  </a:schemeClr>
                </a:solidFill>
              </a:defRPr>
            </a:lvl1pPr>
          </a:lstStyle>
          <a:p>
            <a:pPr lvl="0"/>
            <a:r>
              <a:rPr lang="en-US" dirty="0"/>
              <a:t>QUADRANT TITLE</a:t>
            </a:r>
          </a:p>
        </p:txBody>
      </p:sp>
      <p:sp>
        <p:nvSpPr>
          <p:cNvPr id="11" name="Text Placeholder 5">
            <a:extLst>
              <a:ext uri="{FF2B5EF4-FFF2-40B4-BE49-F238E27FC236}">
                <a16:creationId xmlns:a16="http://schemas.microsoft.com/office/drawing/2014/main" id="{23E8F54F-C5BD-4FE6-BB69-FEC69BC0FDDD}"/>
              </a:ext>
            </a:extLst>
          </p:cNvPr>
          <p:cNvSpPr>
            <a:spLocks noGrp="1"/>
          </p:cNvSpPr>
          <p:nvPr>
            <p:ph type="body" sz="quarter" idx="13" hasCustomPrompt="1"/>
          </p:nvPr>
        </p:nvSpPr>
        <p:spPr>
          <a:xfrm>
            <a:off x="5264750" y="4933275"/>
            <a:ext cx="1980000" cy="365760"/>
          </a:xfrm>
        </p:spPr>
        <p:txBody>
          <a:bodyPr>
            <a:noAutofit/>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dirty="0"/>
              <a:t>QUADRANT TITLE</a:t>
            </a:r>
          </a:p>
        </p:txBody>
      </p:sp>
      <p:pic>
        <p:nvPicPr>
          <p:cNvPr id="5" name="Graphic 4">
            <a:extLst>
              <a:ext uri="{FF2B5EF4-FFF2-40B4-BE49-F238E27FC236}">
                <a16:creationId xmlns:a16="http://schemas.microsoft.com/office/drawing/2014/main" id="{6FBF4C06-0880-4F64-AC8F-328C5513CDB3}"/>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1177016" y="0"/>
            <a:ext cx="1014984" cy="1014984"/>
          </a:xfrm>
          <a:prstGeom prst="rect">
            <a:avLst/>
          </a:prstGeom>
        </p:spPr>
      </p:pic>
      <p:cxnSp>
        <p:nvCxnSpPr>
          <p:cNvPr id="6" name="Straight Connector 5">
            <a:extLst>
              <a:ext uri="{FF2B5EF4-FFF2-40B4-BE49-F238E27FC236}">
                <a16:creationId xmlns:a16="http://schemas.microsoft.com/office/drawing/2014/main" id="{7056531B-7079-455E-BCF7-DB094C331221}"/>
              </a:ext>
              <a:ext uri="{C183D7F6-B498-43B3-948B-1728B52AA6E4}">
                <adec:decorative xmlns:adec="http://schemas.microsoft.com/office/drawing/2017/decorative" val="1"/>
              </a:ext>
            </a:extLst>
          </p:cNvPr>
          <p:cNvCxnSpPr>
            <a:cxnSpLocks/>
          </p:cNvCxnSpPr>
          <p:nvPr userDrawn="1"/>
        </p:nvCxnSpPr>
        <p:spPr>
          <a:xfrm>
            <a:off x="1066800" y="3771900"/>
            <a:ext cx="10058400" cy="0"/>
          </a:xfrm>
          <a:prstGeom prst="line">
            <a:avLst/>
          </a:prstGeom>
          <a:ln w="38100" cap="sq">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F61F2D70-0FC3-41BD-9F38-7F41F01349A9}"/>
              </a:ext>
              <a:ext uri="{C183D7F6-B498-43B3-948B-1728B52AA6E4}">
                <adec:decorative xmlns:adec="http://schemas.microsoft.com/office/drawing/2017/decorative" val="1"/>
              </a:ext>
            </a:extLst>
          </p:cNvPr>
          <p:cNvCxnSpPr>
            <a:cxnSpLocks/>
          </p:cNvCxnSpPr>
          <p:nvPr userDrawn="1"/>
        </p:nvCxnSpPr>
        <p:spPr>
          <a:xfrm>
            <a:off x="6254750" y="2743200"/>
            <a:ext cx="0" cy="2066925"/>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7" name="Date Placeholder 3">
            <a:extLst>
              <a:ext uri="{FF2B5EF4-FFF2-40B4-BE49-F238E27FC236}">
                <a16:creationId xmlns:a16="http://schemas.microsoft.com/office/drawing/2014/main" id="{17210727-8680-449A-9AC7-094F823C71B3}"/>
              </a:ext>
            </a:extLst>
          </p:cNvPr>
          <p:cNvSpPr>
            <a:spLocks noGrp="1"/>
          </p:cNvSpPr>
          <p:nvPr>
            <p:ph type="dt" sz="half" idx="10"/>
          </p:nvPr>
        </p:nvSpPr>
        <p:spPr>
          <a:xfrm>
            <a:off x="914400" y="6353175"/>
            <a:ext cx="1097280" cy="365125"/>
          </a:xfrm>
        </p:spPr>
        <p:txBody>
          <a:bodyPr/>
          <a:lstStyle>
            <a:lvl1pPr>
              <a:defRPr>
                <a:solidFill>
                  <a:schemeClr val="tx1">
                    <a:lumMod val="75000"/>
                    <a:lumOff val="25000"/>
                  </a:schemeClr>
                </a:solidFill>
              </a:defRPr>
            </a:lvl1pPr>
          </a:lstStyle>
          <a:p>
            <a:r>
              <a:rPr lang="en-US" dirty="0"/>
              <a:t>20XX</a:t>
            </a:r>
          </a:p>
        </p:txBody>
      </p:sp>
      <p:sp>
        <p:nvSpPr>
          <p:cNvPr id="18" name="Footer Placeholder 4">
            <a:extLst>
              <a:ext uri="{FF2B5EF4-FFF2-40B4-BE49-F238E27FC236}">
                <a16:creationId xmlns:a16="http://schemas.microsoft.com/office/drawing/2014/main" id="{C53C0381-DF18-4C74-B221-4703565029CC}"/>
              </a:ext>
            </a:extLst>
          </p:cNvPr>
          <p:cNvSpPr>
            <a:spLocks noGrp="1"/>
          </p:cNvSpPr>
          <p:nvPr>
            <p:ph type="ftr" sz="quarter" idx="11"/>
          </p:nvPr>
        </p:nvSpPr>
        <p:spPr>
          <a:xfrm>
            <a:off x="5424488"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19" name="Slide Number Placeholder 5">
            <a:extLst>
              <a:ext uri="{FF2B5EF4-FFF2-40B4-BE49-F238E27FC236}">
                <a16:creationId xmlns:a16="http://schemas.microsoft.com/office/drawing/2014/main" id="{6338C9D5-18F2-4E98-9B4B-F691BC24D017}"/>
              </a:ext>
            </a:extLst>
          </p:cNvPr>
          <p:cNvSpPr>
            <a:spLocks noGrp="1"/>
          </p:cNvSpPr>
          <p:nvPr>
            <p:ph type="sldNum" sz="quarter" idx="16"/>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5865001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raction">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7760" y="898524"/>
            <a:ext cx="6800850" cy="1325880"/>
          </a:xfrm>
        </p:spPr>
        <p:txBody>
          <a:bodyPr anchor="t" anchorCtr="0"/>
          <a:lstStyle>
            <a:lvl1pPr>
              <a:defRPr cap="all" baseline="0">
                <a:solidFill>
                  <a:schemeClr val="accent1"/>
                </a:solidFill>
              </a:defRPr>
            </a:lvl1pPr>
          </a:lstStyle>
          <a:p>
            <a:r>
              <a:rPr lang="en-US" dirty="0"/>
              <a:t>CLICK TO ADD TITLE</a:t>
            </a:r>
          </a:p>
        </p:txBody>
      </p:sp>
      <p:grpSp>
        <p:nvGrpSpPr>
          <p:cNvPr id="4" name="Group 3">
            <a:extLst>
              <a:ext uri="{FF2B5EF4-FFF2-40B4-BE49-F238E27FC236}">
                <a16:creationId xmlns:a16="http://schemas.microsoft.com/office/drawing/2014/main" id="{0CBECFE1-9F80-4EFE-9699-3A240475EEDE}"/>
              </a:ext>
              <a:ext uri="{C183D7F6-B498-43B3-948B-1728B52AA6E4}">
                <adec:decorative xmlns:adec="http://schemas.microsoft.com/office/drawing/2017/decorative" val="1"/>
              </a:ext>
            </a:extLst>
          </p:cNvPr>
          <p:cNvGrpSpPr/>
          <p:nvPr userDrawn="1"/>
        </p:nvGrpSpPr>
        <p:grpSpPr>
          <a:xfrm>
            <a:off x="-193623" y="-983359"/>
            <a:ext cx="5242592" cy="7843456"/>
            <a:chOff x="-193623" y="-983359"/>
            <a:chExt cx="5242592" cy="7843456"/>
          </a:xfrm>
        </p:grpSpPr>
        <p:pic>
          <p:nvPicPr>
            <p:cNvPr id="26" name="Graphic 25">
              <a:extLst>
                <a:ext uri="{FF2B5EF4-FFF2-40B4-BE49-F238E27FC236}">
                  <a16:creationId xmlns:a16="http://schemas.microsoft.com/office/drawing/2014/main" id="{E1BC9BFE-80C0-4DA9-92DB-070C41E412B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8097646">
              <a:off x="1569916" y="-983359"/>
              <a:ext cx="2029968" cy="2029968"/>
            </a:xfrm>
            <a:prstGeom prst="rect">
              <a:avLst/>
            </a:prstGeom>
          </p:spPr>
        </p:pic>
        <p:pic>
          <p:nvPicPr>
            <p:cNvPr id="13" name="Graphic 12">
              <a:extLst>
                <a:ext uri="{FF2B5EF4-FFF2-40B4-BE49-F238E27FC236}">
                  <a16:creationId xmlns:a16="http://schemas.microsoft.com/office/drawing/2014/main" id="{3B73C61F-3D48-4791-8280-D98D2C01E0C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3489227">
              <a:off x="3019001" y="3357927"/>
              <a:ext cx="2029968" cy="2029968"/>
            </a:xfrm>
            <a:prstGeom prst="rect">
              <a:avLst/>
            </a:prstGeom>
          </p:spPr>
        </p:pic>
        <p:grpSp>
          <p:nvGrpSpPr>
            <p:cNvPr id="3" name="Group 2">
              <a:extLst>
                <a:ext uri="{FF2B5EF4-FFF2-40B4-BE49-F238E27FC236}">
                  <a16:creationId xmlns:a16="http://schemas.microsoft.com/office/drawing/2014/main" id="{E5E36EA0-9B77-4A31-A56A-93DEC2F87C2C}"/>
                </a:ext>
              </a:extLst>
            </p:cNvPr>
            <p:cNvGrpSpPr/>
            <p:nvPr userDrawn="1"/>
          </p:nvGrpSpPr>
          <p:grpSpPr>
            <a:xfrm>
              <a:off x="-193623" y="458228"/>
              <a:ext cx="4229571" cy="6401869"/>
              <a:chOff x="-193623" y="458228"/>
              <a:chExt cx="4229571" cy="6401869"/>
            </a:xfrm>
          </p:grpSpPr>
          <p:sp>
            <p:nvSpPr>
              <p:cNvPr id="8" name="Rectangle 23">
                <a:extLst>
                  <a:ext uri="{FF2B5EF4-FFF2-40B4-BE49-F238E27FC236}">
                    <a16:creationId xmlns:a16="http://schemas.microsoft.com/office/drawing/2014/main" id="{F5ED01E4-35BF-4165-86B2-E3BDFD91DEE3}"/>
                  </a:ext>
                </a:extLst>
              </p:cNvPr>
              <p:cNvSpPr/>
              <p:nvPr userDrawn="1"/>
            </p:nvSpPr>
            <p:spPr>
              <a:xfrm rot="13508190">
                <a:off x="141725" y="458228"/>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Graphic 8">
                <a:extLst>
                  <a:ext uri="{FF2B5EF4-FFF2-40B4-BE49-F238E27FC236}">
                    <a16:creationId xmlns:a16="http://schemas.microsoft.com/office/drawing/2014/main" id="{B7E6DD28-C71B-4484-973A-D12A27730009}"/>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rot="18902533">
                <a:off x="1574706" y="1900474"/>
                <a:ext cx="2029968" cy="2029968"/>
              </a:xfrm>
              <a:prstGeom prst="rect">
                <a:avLst/>
              </a:prstGeom>
            </p:spPr>
          </p:pic>
          <p:sp>
            <p:nvSpPr>
              <p:cNvPr id="11" name="Rectangle 23">
                <a:extLst>
                  <a:ext uri="{FF2B5EF4-FFF2-40B4-BE49-F238E27FC236}">
                    <a16:creationId xmlns:a16="http://schemas.microsoft.com/office/drawing/2014/main" id="{AB403917-256D-4254-A12F-F8BD19470C42}"/>
                  </a:ext>
                </a:extLst>
              </p:cNvPr>
              <p:cNvSpPr/>
              <p:nvPr userDrawn="1"/>
            </p:nvSpPr>
            <p:spPr>
              <a:xfrm rot="18900000">
                <a:off x="1580257" y="1923515"/>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Graphic 11">
                <a:extLst>
                  <a:ext uri="{FF2B5EF4-FFF2-40B4-BE49-F238E27FC236}">
                    <a16:creationId xmlns:a16="http://schemas.microsoft.com/office/drawing/2014/main" id="{EB06A536-5FCB-4761-9EFF-D54BE44B1FD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2708786">
                <a:off x="145529" y="3355869"/>
                <a:ext cx="2029968" cy="2029968"/>
              </a:xfrm>
              <a:prstGeom prst="rect">
                <a:avLst/>
              </a:prstGeom>
            </p:spPr>
          </p:pic>
          <p:grpSp>
            <p:nvGrpSpPr>
              <p:cNvPr id="21" name="Group 20">
                <a:extLst>
                  <a:ext uri="{FF2B5EF4-FFF2-40B4-BE49-F238E27FC236}">
                    <a16:creationId xmlns:a16="http://schemas.microsoft.com/office/drawing/2014/main" id="{94213EEF-F759-4045-9F53-49C1B4ECED53}"/>
                  </a:ext>
                </a:extLst>
              </p:cNvPr>
              <p:cNvGrpSpPr/>
              <p:nvPr userDrawn="1"/>
            </p:nvGrpSpPr>
            <p:grpSpPr>
              <a:xfrm>
                <a:off x="1159403" y="5806395"/>
                <a:ext cx="2870810" cy="1000774"/>
                <a:chOff x="-13699" y="5839164"/>
                <a:chExt cx="2862790" cy="1000774"/>
              </a:xfrm>
            </p:grpSpPr>
            <p:sp>
              <p:nvSpPr>
                <p:cNvPr id="91" name="Freeform: Shape 90">
                  <a:extLst>
                    <a:ext uri="{FF2B5EF4-FFF2-40B4-BE49-F238E27FC236}">
                      <a16:creationId xmlns:a16="http://schemas.microsoft.com/office/drawing/2014/main" id="{2EA4D38A-6ACD-4296-B454-E5BD7EAC7990}"/>
                    </a:ext>
                  </a:extLst>
                </p:cNvPr>
                <p:cNvSpPr/>
                <p:nvPr userDrawn="1"/>
              </p:nvSpPr>
              <p:spPr>
                <a:xfrm>
                  <a:off x="-13699" y="5839164"/>
                  <a:ext cx="2862790" cy="28868"/>
                </a:xfrm>
                <a:custGeom>
                  <a:avLst/>
                  <a:gdLst>
                    <a:gd name="connsiteX0" fmla="*/ 0 w 2862790"/>
                    <a:gd name="connsiteY0" fmla="*/ 0 h 28868"/>
                    <a:gd name="connsiteX1" fmla="*/ 2862790 w 2862790"/>
                    <a:gd name="connsiteY1" fmla="*/ 0 h 28868"/>
                    <a:gd name="connsiteX2" fmla="*/ 2833921 w 2862790"/>
                    <a:gd name="connsiteY2" fmla="*/ 28868 h 28868"/>
                    <a:gd name="connsiteX3" fmla="*/ 28868 w 2862790"/>
                    <a:gd name="connsiteY3" fmla="*/ 28868 h 28868"/>
                    <a:gd name="connsiteX4" fmla="*/ 0 w 286279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62790" h="28868">
                      <a:moveTo>
                        <a:pt x="0" y="0"/>
                      </a:moveTo>
                      <a:lnTo>
                        <a:pt x="2862790" y="0"/>
                      </a:lnTo>
                      <a:lnTo>
                        <a:pt x="2833921"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0" name="Freeform: Shape 89">
                  <a:extLst>
                    <a:ext uri="{FF2B5EF4-FFF2-40B4-BE49-F238E27FC236}">
                      <a16:creationId xmlns:a16="http://schemas.microsoft.com/office/drawing/2014/main" id="{74E32D04-F635-443B-B642-A509F0473CB5}"/>
                    </a:ext>
                  </a:extLst>
                </p:cNvPr>
                <p:cNvSpPr/>
                <p:nvPr userDrawn="1"/>
              </p:nvSpPr>
              <p:spPr>
                <a:xfrm>
                  <a:off x="47246" y="5900109"/>
                  <a:ext cx="2740900" cy="28868"/>
                </a:xfrm>
                <a:custGeom>
                  <a:avLst/>
                  <a:gdLst>
                    <a:gd name="connsiteX0" fmla="*/ 0 w 2740900"/>
                    <a:gd name="connsiteY0" fmla="*/ 0 h 28868"/>
                    <a:gd name="connsiteX1" fmla="*/ 2740900 w 2740900"/>
                    <a:gd name="connsiteY1" fmla="*/ 0 h 28868"/>
                    <a:gd name="connsiteX2" fmla="*/ 2712032 w 2740900"/>
                    <a:gd name="connsiteY2" fmla="*/ 28868 h 28868"/>
                    <a:gd name="connsiteX3" fmla="*/ 28868 w 2740900"/>
                    <a:gd name="connsiteY3" fmla="*/ 28868 h 28868"/>
                    <a:gd name="connsiteX4" fmla="*/ 0 w 274090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40900" h="28868">
                      <a:moveTo>
                        <a:pt x="0" y="0"/>
                      </a:moveTo>
                      <a:lnTo>
                        <a:pt x="2740900" y="0"/>
                      </a:lnTo>
                      <a:lnTo>
                        <a:pt x="2712032"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9" name="Freeform: Shape 88">
                  <a:extLst>
                    <a:ext uri="{FF2B5EF4-FFF2-40B4-BE49-F238E27FC236}">
                      <a16:creationId xmlns:a16="http://schemas.microsoft.com/office/drawing/2014/main" id="{C95F7659-0C0B-4798-8392-E6B36B62DEA4}"/>
                    </a:ext>
                  </a:extLst>
                </p:cNvPr>
                <p:cNvSpPr/>
                <p:nvPr userDrawn="1"/>
              </p:nvSpPr>
              <p:spPr>
                <a:xfrm>
                  <a:off x="108992" y="5960251"/>
                  <a:ext cx="2619012" cy="29671"/>
                </a:xfrm>
                <a:custGeom>
                  <a:avLst/>
                  <a:gdLst>
                    <a:gd name="connsiteX0" fmla="*/ 0 w 2619012"/>
                    <a:gd name="connsiteY0" fmla="*/ 0 h 29671"/>
                    <a:gd name="connsiteX1" fmla="*/ 2619012 w 2619012"/>
                    <a:gd name="connsiteY1" fmla="*/ 0 h 29671"/>
                    <a:gd name="connsiteX2" fmla="*/ 2590143 w 2619012"/>
                    <a:gd name="connsiteY2" fmla="*/ 28868 h 29671"/>
                    <a:gd name="connsiteX3" fmla="*/ 28067 w 2619012"/>
                    <a:gd name="connsiteY3" fmla="*/ 29671 h 29671"/>
                    <a:gd name="connsiteX4" fmla="*/ 28869 w 2619012"/>
                    <a:gd name="connsiteY4" fmla="*/ 28869 h 29671"/>
                    <a:gd name="connsiteX5" fmla="*/ 0 w 2619012"/>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19012" h="29671">
                      <a:moveTo>
                        <a:pt x="0" y="0"/>
                      </a:moveTo>
                      <a:lnTo>
                        <a:pt x="2619012" y="0"/>
                      </a:lnTo>
                      <a:lnTo>
                        <a:pt x="2590143" y="28868"/>
                      </a:lnTo>
                      <a:lnTo>
                        <a:pt x="28067" y="29671"/>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8" name="Freeform: Shape 87">
                  <a:extLst>
                    <a:ext uri="{FF2B5EF4-FFF2-40B4-BE49-F238E27FC236}">
                      <a16:creationId xmlns:a16="http://schemas.microsoft.com/office/drawing/2014/main" id="{ABB69ABA-A9D2-4649-A1AB-E12AA2D2C8E7}"/>
                    </a:ext>
                  </a:extLst>
                </p:cNvPr>
                <p:cNvSpPr/>
                <p:nvPr userDrawn="1"/>
              </p:nvSpPr>
              <p:spPr>
                <a:xfrm>
                  <a:off x="169937" y="6021196"/>
                  <a:ext cx="2497122" cy="29670"/>
                </a:xfrm>
                <a:custGeom>
                  <a:avLst/>
                  <a:gdLst>
                    <a:gd name="connsiteX0" fmla="*/ 0 w 2497122"/>
                    <a:gd name="connsiteY0" fmla="*/ 0 h 29670"/>
                    <a:gd name="connsiteX1" fmla="*/ 2497122 w 2497122"/>
                    <a:gd name="connsiteY1" fmla="*/ 0 h 29670"/>
                    <a:gd name="connsiteX2" fmla="*/ 2468254 w 2497122"/>
                    <a:gd name="connsiteY2" fmla="*/ 28868 h 29670"/>
                    <a:gd name="connsiteX3" fmla="*/ 28066 w 2497122"/>
                    <a:gd name="connsiteY3" fmla="*/ 29670 h 29670"/>
                    <a:gd name="connsiteX4" fmla="*/ 28868 w 2497122"/>
                    <a:gd name="connsiteY4" fmla="*/ 28868 h 29670"/>
                    <a:gd name="connsiteX5" fmla="*/ 0 w 2497122"/>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97122" h="29670">
                      <a:moveTo>
                        <a:pt x="0" y="0"/>
                      </a:moveTo>
                      <a:lnTo>
                        <a:pt x="2497122" y="0"/>
                      </a:lnTo>
                      <a:lnTo>
                        <a:pt x="2468254"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7" name="Freeform: Shape 86">
                  <a:extLst>
                    <a:ext uri="{FF2B5EF4-FFF2-40B4-BE49-F238E27FC236}">
                      <a16:creationId xmlns:a16="http://schemas.microsoft.com/office/drawing/2014/main" id="{8B88CE23-E34F-470C-8C56-46C08322365F}"/>
                    </a:ext>
                  </a:extLst>
                </p:cNvPr>
                <p:cNvSpPr/>
                <p:nvPr userDrawn="1"/>
              </p:nvSpPr>
              <p:spPr>
                <a:xfrm>
                  <a:off x="229279" y="6082140"/>
                  <a:ext cx="2376837" cy="28869"/>
                </a:xfrm>
                <a:custGeom>
                  <a:avLst/>
                  <a:gdLst>
                    <a:gd name="connsiteX0" fmla="*/ 0 w 2376837"/>
                    <a:gd name="connsiteY0" fmla="*/ 0 h 28869"/>
                    <a:gd name="connsiteX1" fmla="*/ 2376837 w 2376837"/>
                    <a:gd name="connsiteY1" fmla="*/ 0 h 28869"/>
                    <a:gd name="connsiteX2" fmla="*/ 2347968 w 2376837"/>
                    <a:gd name="connsiteY2" fmla="*/ 28868 h 28869"/>
                    <a:gd name="connsiteX3" fmla="*/ 28868 w 2376837"/>
                    <a:gd name="connsiteY3" fmla="*/ 28869 h 28869"/>
                    <a:gd name="connsiteX4" fmla="*/ 0 w 2376837"/>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6837" h="28869">
                      <a:moveTo>
                        <a:pt x="0" y="0"/>
                      </a:moveTo>
                      <a:lnTo>
                        <a:pt x="2376837" y="0"/>
                      </a:lnTo>
                      <a:lnTo>
                        <a:pt x="2347968"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6" name="Freeform: Shape 85">
                  <a:extLst>
                    <a:ext uri="{FF2B5EF4-FFF2-40B4-BE49-F238E27FC236}">
                      <a16:creationId xmlns:a16="http://schemas.microsoft.com/office/drawing/2014/main" id="{75BCEDE2-961E-42E0-AF9C-3D070C974007}"/>
                    </a:ext>
                  </a:extLst>
                </p:cNvPr>
                <p:cNvSpPr/>
                <p:nvPr userDrawn="1"/>
              </p:nvSpPr>
              <p:spPr>
                <a:xfrm>
                  <a:off x="290222" y="6143085"/>
                  <a:ext cx="2254948" cy="28868"/>
                </a:xfrm>
                <a:custGeom>
                  <a:avLst/>
                  <a:gdLst>
                    <a:gd name="connsiteX0" fmla="*/ 0 w 2254948"/>
                    <a:gd name="connsiteY0" fmla="*/ 0 h 28868"/>
                    <a:gd name="connsiteX1" fmla="*/ 2254948 w 2254948"/>
                    <a:gd name="connsiteY1" fmla="*/ 0 h 28868"/>
                    <a:gd name="connsiteX2" fmla="*/ 2226080 w 2254948"/>
                    <a:gd name="connsiteY2" fmla="*/ 28868 h 28868"/>
                    <a:gd name="connsiteX3" fmla="*/ 28868 w 2254948"/>
                    <a:gd name="connsiteY3" fmla="*/ 28868 h 28868"/>
                    <a:gd name="connsiteX4" fmla="*/ 0 w 2254948"/>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4948" h="28868">
                      <a:moveTo>
                        <a:pt x="0" y="0"/>
                      </a:moveTo>
                      <a:lnTo>
                        <a:pt x="2254948" y="0"/>
                      </a:lnTo>
                      <a:lnTo>
                        <a:pt x="2226080"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5" name="Freeform: Shape 84">
                  <a:extLst>
                    <a:ext uri="{FF2B5EF4-FFF2-40B4-BE49-F238E27FC236}">
                      <a16:creationId xmlns:a16="http://schemas.microsoft.com/office/drawing/2014/main" id="{FB930397-7A2A-4C50-9EC9-7E3107D065D2}"/>
                    </a:ext>
                  </a:extLst>
                </p:cNvPr>
                <p:cNvSpPr/>
                <p:nvPr userDrawn="1"/>
              </p:nvSpPr>
              <p:spPr>
                <a:xfrm>
                  <a:off x="351970" y="6203227"/>
                  <a:ext cx="2133059" cy="29671"/>
                </a:xfrm>
                <a:custGeom>
                  <a:avLst/>
                  <a:gdLst>
                    <a:gd name="connsiteX0" fmla="*/ 2133059 w 2133059"/>
                    <a:gd name="connsiteY0" fmla="*/ 0 h 29671"/>
                    <a:gd name="connsiteX1" fmla="*/ 2104190 w 2133059"/>
                    <a:gd name="connsiteY1" fmla="*/ 28869 h 29671"/>
                    <a:gd name="connsiteX2" fmla="*/ 28066 w 2133059"/>
                    <a:gd name="connsiteY2" fmla="*/ 29671 h 29671"/>
                    <a:gd name="connsiteX3" fmla="*/ 28868 w 2133059"/>
                    <a:gd name="connsiteY3" fmla="*/ 28869 h 29671"/>
                    <a:gd name="connsiteX4" fmla="*/ 0 w 2133059"/>
                    <a:gd name="connsiteY4" fmla="*/ 1 h 29671"/>
                    <a:gd name="connsiteX5" fmla="*/ 2133059 w 2133059"/>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33059" h="29671">
                      <a:moveTo>
                        <a:pt x="2133059" y="0"/>
                      </a:moveTo>
                      <a:lnTo>
                        <a:pt x="2104190" y="28869"/>
                      </a:lnTo>
                      <a:lnTo>
                        <a:pt x="28066" y="29671"/>
                      </a:lnTo>
                      <a:lnTo>
                        <a:pt x="28868" y="28869"/>
                      </a:lnTo>
                      <a:lnTo>
                        <a:pt x="0" y="1"/>
                      </a:lnTo>
                      <a:lnTo>
                        <a:pt x="2133059"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4" name="Freeform: Shape 83">
                  <a:extLst>
                    <a:ext uri="{FF2B5EF4-FFF2-40B4-BE49-F238E27FC236}">
                      <a16:creationId xmlns:a16="http://schemas.microsoft.com/office/drawing/2014/main" id="{8CA98174-D81B-4241-92F9-D0D2028FFEA9}"/>
                    </a:ext>
                  </a:extLst>
                </p:cNvPr>
                <p:cNvSpPr/>
                <p:nvPr userDrawn="1"/>
              </p:nvSpPr>
              <p:spPr>
                <a:xfrm>
                  <a:off x="411310" y="6264172"/>
                  <a:ext cx="2012774" cy="28868"/>
                </a:xfrm>
                <a:custGeom>
                  <a:avLst/>
                  <a:gdLst>
                    <a:gd name="connsiteX0" fmla="*/ 0 w 2012774"/>
                    <a:gd name="connsiteY0" fmla="*/ 0 h 28868"/>
                    <a:gd name="connsiteX1" fmla="*/ 2012774 w 2012774"/>
                    <a:gd name="connsiteY1" fmla="*/ 0 h 28868"/>
                    <a:gd name="connsiteX2" fmla="*/ 1983905 w 2012774"/>
                    <a:gd name="connsiteY2" fmla="*/ 28868 h 28868"/>
                    <a:gd name="connsiteX3" fmla="*/ 28868 w 2012774"/>
                    <a:gd name="connsiteY3" fmla="*/ 28868 h 28868"/>
                    <a:gd name="connsiteX4" fmla="*/ 0 w 201277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2774" h="28868">
                      <a:moveTo>
                        <a:pt x="0" y="0"/>
                      </a:moveTo>
                      <a:lnTo>
                        <a:pt x="2012774" y="0"/>
                      </a:lnTo>
                      <a:lnTo>
                        <a:pt x="1983905"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3" name="Freeform: Shape 82">
                  <a:extLst>
                    <a:ext uri="{FF2B5EF4-FFF2-40B4-BE49-F238E27FC236}">
                      <a16:creationId xmlns:a16="http://schemas.microsoft.com/office/drawing/2014/main" id="{E4CE4FB8-5E60-4288-B2FA-CF9316ED449F}"/>
                    </a:ext>
                  </a:extLst>
                </p:cNvPr>
                <p:cNvSpPr/>
                <p:nvPr userDrawn="1"/>
              </p:nvSpPr>
              <p:spPr>
                <a:xfrm>
                  <a:off x="472255" y="6325117"/>
                  <a:ext cx="1890884" cy="28868"/>
                </a:xfrm>
                <a:custGeom>
                  <a:avLst/>
                  <a:gdLst>
                    <a:gd name="connsiteX0" fmla="*/ 0 w 1890884"/>
                    <a:gd name="connsiteY0" fmla="*/ 0 h 28868"/>
                    <a:gd name="connsiteX1" fmla="*/ 1890884 w 1890884"/>
                    <a:gd name="connsiteY1" fmla="*/ 0 h 28868"/>
                    <a:gd name="connsiteX2" fmla="*/ 1862016 w 1890884"/>
                    <a:gd name="connsiteY2" fmla="*/ 28868 h 28868"/>
                    <a:gd name="connsiteX3" fmla="*/ 28868 w 1890884"/>
                    <a:gd name="connsiteY3" fmla="*/ 28868 h 28868"/>
                    <a:gd name="connsiteX4" fmla="*/ 0 w 189088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0884" h="28868">
                      <a:moveTo>
                        <a:pt x="0" y="0"/>
                      </a:moveTo>
                      <a:lnTo>
                        <a:pt x="1890884" y="0"/>
                      </a:lnTo>
                      <a:lnTo>
                        <a:pt x="1862016"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2" name="Freeform: Shape 81">
                  <a:extLst>
                    <a:ext uri="{FF2B5EF4-FFF2-40B4-BE49-F238E27FC236}">
                      <a16:creationId xmlns:a16="http://schemas.microsoft.com/office/drawing/2014/main" id="{6F69FE5C-0AF0-42F6-A721-9E2244C967AA}"/>
                    </a:ext>
                  </a:extLst>
                </p:cNvPr>
                <p:cNvSpPr/>
                <p:nvPr userDrawn="1"/>
              </p:nvSpPr>
              <p:spPr>
                <a:xfrm>
                  <a:off x="533199" y="6386061"/>
                  <a:ext cx="1768996" cy="28869"/>
                </a:xfrm>
                <a:custGeom>
                  <a:avLst/>
                  <a:gdLst>
                    <a:gd name="connsiteX0" fmla="*/ 0 w 1768996"/>
                    <a:gd name="connsiteY0" fmla="*/ 0 h 28869"/>
                    <a:gd name="connsiteX1" fmla="*/ 1768996 w 1768996"/>
                    <a:gd name="connsiteY1" fmla="*/ 0 h 28869"/>
                    <a:gd name="connsiteX2" fmla="*/ 1740128 w 1768996"/>
                    <a:gd name="connsiteY2" fmla="*/ 28868 h 28869"/>
                    <a:gd name="connsiteX3" fmla="*/ 28869 w 1768996"/>
                    <a:gd name="connsiteY3" fmla="*/ 28869 h 28869"/>
                    <a:gd name="connsiteX4" fmla="*/ 0 w 1768996"/>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996" h="28869">
                      <a:moveTo>
                        <a:pt x="0" y="0"/>
                      </a:moveTo>
                      <a:lnTo>
                        <a:pt x="1768996" y="0"/>
                      </a:lnTo>
                      <a:lnTo>
                        <a:pt x="1740128"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1" name="Freeform: Shape 80">
                  <a:extLst>
                    <a:ext uri="{FF2B5EF4-FFF2-40B4-BE49-F238E27FC236}">
                      <a16:creationId xmlns:a16="http://schemas.microsoft.com/office/drawing/2014/main" id="{E8311083-D41B-4770-B6A9-AFA83AAF2885}"/>
                    </a:ext>
                  </a:extLst>
                </p:cNvPr>
                <p:cNvSpPr/>
                <p:nvPr userDrawn="1"/>
              </p:nvSpPr>
              <p:spPr>
                <a:xfrm>
                  <a:off x="594946" y="6446204"/>
                  <a:ext cx="1647106" cy="29670"/>
                </a:xfrm>
                <a:custGeom>
                  <a:avLst/>
                  <a:gdLst>
                    <a:gd name="connsiteX0" fmla="*/ 0 w 1647106"/>
                    <a:gd name="connsiteY0" fmla="*/ 0 h 29670"/>
                    <a:gd name="connsiteX1" fmla="*/ 1647106 w 1647106"/>
                    <a:gd name="connsiteY1" fmla="*/ 0 h 29670"/>
                    <a:gd name="connsiteX2" fmla="*/ 1618238 w 1647106"/>
                    <a:gd name="connsiteY2" fmla="*/ 28868 h 29670"/>
                    <a:gd name="connsiteX3" fmla="*/ 28066 w 1647106"/>
                    <a:gd name="connsiteY3" fmla="*/ 29670 h 29670"/>
                    <a:gd name="connsiteX4" fmla="*/ 28868 w 1647106"/>
                    <a:gd name="connsiteY4" fmla="*/ 28868 h 29670"/>
                    <a:gd name="connsiteX5" fmla="*/ 0 w 1647106"/>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7106" h="29670">
                      <a:moveTo>
                        <a:pt x="0" y="0"/>
                      </a:moveTo>
                      <a:lnTo>
                        <a:pt x="1647106" y="0"/>
                      </a:lnTo>
                      <a:lnTo>
                        <a:pt x="1618238"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0" name="Freeform: Shape 79">
                  <a:extLst>
                    <a:ext uri="{FF2B5EF4-FFF2-40B4-BE49-F238E27FC236}">
                      <a16:creationId xmlns:a16="http://schemas.microsoft.com/office/drawing/2014/main" id="{730A62EE-9416-445D-B0B2-018F008614B8}"/>
                    </a:ext>
                  </a:extLst>
                </p:cNvPr>
                <p:cNvSpPr/>
                <p:nvPr userDrawn="1"/>
              </p:nvSpPr>
              <p:spPr>
                <a:xfrm>
                  <a:off x="654287" y="6507148"/>
                  <a:ext cx="1526821" cy="28869"/>
                </a:xfrm>
                <a:custGeom>
                  <a:avLst/>
                  <a:gdLst>
                    <a:gd name="connsiteX0" fmla="*/ 0 w 1526821"/>
                    <a:gd name="connsiteY0" fmla="*/ 0 h 28869"/>
                    <a:gd name="connsiteX1" fmla="*/ 1526821 w 1526821"/>
                    <a:gd name="connsiteY1" fmla="*/ 0 h 28869"/>
                    <a:gd name="connsiteX2" fmla="*/ 1497952 w 1526821"/>
                    <a:gd name="connsiteY2" fmla="*/ 28868 h 28869"/>
                    <a:gd name="connsiteX3" fmla="*/ 28868 w 1526821"/>
                    <a:gd name="connsiteY3" fmla="*/ 28869 h 28869"/>
                    <a:gd name="connsiteX4" fmla="*/ 0 w 1526821"/>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6821" h="28869">
                      <a:moveTo>
                        <a:pt x="0" y="0"/>
                      </a:moveTo>
                      <a:lnTo>
                        <a:pt x="1526821" y="0"/>
                      </a:lnTo>
                      <a:lnTo>
                        <a:pt x="1497952"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9" name="Freeform: Shape 78">
                  <a:extLst>
                    <a:ext uri="{FF2B5EF4-FFF2-40B4-BE49-F238E27FC236}">
                      <a16:creationId xmlns:a16="http://schemas.microsoft.com/office/drawing/2014/main" id="{4A92E211-EBEF-4E62-97FD-46ECC42436DF}"/>
                    </a:ext>
                  </a:extLst>
                </p:cNvPr>
                <p:cNvSpPr/>
                <p:nvPr userDrawn="1"/>
              </p:nvSpPr>
              <p:spPr>
                <a:xfrm>
                  <a:off x="715231" y="6568093"/>
                  <a:ext cx="1404932" cy="28868"/>
                </a:xfrm>
                <a:custGeom>
                  <a:avLst/>
                  <a:gdLst>
                    <a:gd name="connsiteX0" fmla="*/ 0 w 1404932"/>
                    <a:gd name="connsiteY0" fmla="*/ 0 h 28868"/>
                    <a:gd name="connsiteX1" fmla="*/ 1404932 w 1404932"/>
                    <a:gd name="connsiteY1" fmla="*/ 0 h 28868"/>
                    <a:gd name="connsiteX2" fmla="*/ 1376064 w 1404932"/>
                    <a:gd name="connsiteY2" fmla="*/ 28868 h 28868"/>
                    <a:gd name="connsiteX3" fmla="*/ 28868 w 1404932"/>
                    <a:gd name="connsiteY3" fmla="*/ 28868 h 28868"/>
                    <a:gd name="connsiteX4" fmla="*/ 0 w 1404932"/>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4932" h="28868">
                      <a:moveTo>
                        <a:pt x="0" y="0"/>
                      </a:moveTo>
                      <a:lnTo>
                        <a:pt x="1404932" y="0"/>
                      </a:lnTo>
                      <a:lnTo>
                        <a:pt x="1376064"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8" name="Freeform: Shape 77">
                  <a:extLst>
                    <a:ext uri="{FF2B5EF4-FFF2-40B4-BE49-F238E27FC236}">
                      <a16:creationId xmlns:a16="http://schemas.microsoft.com/office/drawing/2014/main" id="{CC8A63A1-564C-478A-B490-96E1C76014CC}"/>
                    </a:ext>
                  </a:extLst>
                </p:cNvPr>
                <p:cNvSpPr/>
                <p:nvPr userDrawn="1"/>
              </p:nvSpPr>
              <p:spPr>
                <a:xfrm>
                  <a:off x="776977" y="6628235"/>
                  <a:ext cx="1283044" cy="29671"/>
                </a:xfrm>
                <a:custGeom>
                  <a:avLst/>
                  <a:gdLst>
                    <a:gd name="connsiteX0" fmla="*/ 1283044 w 1283044"/>
                    <a:gd name="connsiteY0" fmla="*/ 0 h 29671"/>
                    <a:gd name="connsiteX1" fmla="*/ 1254175 w 1283044"/>
                    <a:gd name="connsiteY1" fmla="*/ 28869 h 29671"/>
                    <a:gd name="connsiteX2" fmla="*/ 28067 w 1283044"/>
                    <a:gd name="connsiteY2" fmla="*/ 29671 h 29671"/>
                    <a:gd name="connsiteX3" fmla="*/ 28869 w 1283044"/>
                    <a:gd name="connsiteY3" fmla="*/ 28869 h 29671"/>
                    <a:gd name="connsiteX4" fmla="*/ 0 w 1283044"/>
                    <a:gd name="connsiteY4" fmla="*/ 1 h 29671"/>
                    <a:gd name="connsiteX5" fmla="*/ 1283044 w 1283044"/>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83044" h="29671">
                      <a:moveTo>
                        <a:pt x="1283044" y="0"/>
                      </a:moveTo>
                      <a:lnTo>
                        <a:pt x="1254175" y="28869"/>
                      </a:lnTo>
                      <a:lnTo>
                        <a:pt x="28067" y="29671"/>
                      </a:lnTo>
                      <a:lnTo>
                        <a:pt x="28869" y="28869"/>
                      </a:lnTo>
                      <a:lnTo>
                        <a:pt x="0" y="1"/>
                      </a:lnTo>
                      <a:lnTo>
                        <a:pt x="1283044"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7" name="Freeform: Shape 76">
                  <a:extLst>
                    <a:ext uri="{FF2B5EF4-FFF2-40B4-BE49-F238E27FC236}">
                      <a16:creationId xmlns:a16="http://schemas.microsoft.com/office/drawing/2014/main" id="{4162FC41-462F-4E99-AACA-F5B9C804FB14}"/>
                    </a:ext>
                  </a:extLst>
                </p:cNvPr>
                <p:cNvSpPr/>
                <p:nvPr userDrawn="1"/>
              </p:nvSpPr>
              <p:spPr>
                <a:xfrm>
                  <a:off x="837922" y="6689180"/>
                  <a:ext cx="1161154" cy="29670"/>
                </a:xfrm>
                <a:custGeom>
                  <a:avLst/>
                  <a:gdLst>
                    <a:gd name="connsiteX0" fmla="*/ 0 w 1161154"/>
                    <a:gd name="connsiteY0" fmla="*/ 0 h 29670"/>
                    <a:gd name="connsiteX1" fmla="*/ 1161154 w 1161154"/>
                    <a:gd name="connsiteY1" fmla="*/ 0 h 29670"/>
                    <a:gd name="connsiteX2" fmla="*/ 1132285 w 1161154"/>
                    <a:gd name="connsiteY2" fmla="*/ 28868 h 29670"/>
                    <a:gd name="connsiteX3" fmla="*/ 28066 w 1161154"/>
                    <a:gd name="connsiteY3" fmla="*/ 29670 h 29670"/>
                    <a:gd name="connsiteX4" fmla="*/ 28868 w 1161154"/>
                    <a:gd name="connsiteY4" fmla="*/ 28868 h 29670"/>
                    <a:gd name="connsiteX5" fmla="*/ 0 w 1161154"/>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1154" h="29670">
                      <a:moveTo>
                        <a:pt x="0" y="0"/>
                      </a:moveTo>
                      <a:lnTo>
                        <a:pt x="1161154" y="0"/>
                      </a:lnTo>
                      <a:lnTo>
                        <a:pt x="1132285"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6" name="Freeform: Shape 75">
                  <a:extLst>
                    <a:ext uri="{FF2B5EF4-FFF2-40B4-BE49-F238E27FC236}">
                      <a16:creationId xmlns:a16="http://schemas.microsoft.com/office/drawing/2014/main" id="{1F9B61AC-B03D-4064-9DE6-9818F53F333C}"/>
                    </a:ext>
                  </a:extLst>
                </p:cNvPr>
                <p:cNvSpPr/>
                <p:nvPr userDrawn="1"/>
              </p:nvSpPr>
              <p:spPr>
                <a:xfrm>
                  <a:off x="897263" y="6750124"/>
                  <a:ext cx="1040868" cy="28869"/>
                </a:xfrm>
                <a:custGeom>
                  <a:avLst/>
                  <a:gdLst>
                    <a:gd name="connsiteX0" fmla="*/ 0 w 1040868"/>
                    <a:gd name="connsiteY0" fmla="*/ 0 h 28869"/>
                    <a:gd name="connsiteX1" fmla="*/ 1040868 w 1040868"/>
                    <a:gd name="connsiteY1" fmla="*/ 0 h 28869"/>
                    <a:gd name="connsiteX2" fmla="*/ 1012000 w 1040868"/>
                    <a:gd name="connsiteY2" fmla="*/ 28869 h 28869"/>
                    <a:gd name="connsiteX3" fmla="*/ 28868 w 1040868"/>
                    <a:gd name="connsiteY3" fmla="*/ 28869 h 28869"/>
                    <a:gd name="connsiteX4" fmla="*/ 0 w 1040868"/>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0868" h="28869">
                      <a:moveTo>
                        <a:pt x="0" y="0"/>
                      </a:moveTo>
                      <a:lnTo>
                        <a:pt x="1040868" y="0"/>
                      </a:lnTo>
                      <a:lnTo>
                        <a:pt x="1012000" y="28869"/>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3" name="Freeform: Shape 72">
                  <a:extLst>
                    <a:ext uri="{FF2B5EF4-FFF2-40B4-BE49-F238E27FC236}">
                      <a16:creationId xmlns:a16="http://schemas.microsoft.com/office/drawing/2014/main" id="{C104BA00-790F-438D-AC93-117E23CF2099}"/>
                    </a:ext>
                  </a:extLst>
                </p:cNvPr>
                <p:cNvSpPr/>
                <p:nvPr userDrawn="1"/>
              </p:nvSpPr>
              <p:spPr>
                <a:xfrm>
                  <a:off x="958207" y="6811069"/>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01" name="Freeform: Shape 100">
                <a:extLst>
                  <a:ext uri="{FF2B5EF4-FFF2-40B4-BE49-F238E27FC236}">
                    <a16:creationId xmlns:a16="http://schemas.microsoft.com/office/drawing/2014/main" id="{788A3CD7-1915-41CF-9FB5-E6FEDCA8F19C}"/>
                  </a:ext>
                </a:extLst>
              </p:cNvPr>
              <p:cNvSpPr/>
              <p:nvPr userDrawn="1"/>
            </p:nvSpPr>
            <p:spPr>
              <a:xfrm>
                <a:off x="2960473" y="5801762"/>
                <a:ext cx="1075475" cy="1058335"/>
              </a:xfrm>
              <a:custGeom>
                <a:avLst/>
                <a:gdLst>
                  <a:gd name="connsiteX0" fmla="*/ 1062720 w 1062720"/>
                  <a:gd name="connsiteY0" fmla="*/ 0 h 1062720"/>
                  <a:gd name="connsiteX1" fmla="*/ 1062720 w 1062720"/>
                  <a:gd name="connsiteY1" fmla="*/ 1062720 h 1062720"/>
                  <a:gd name="connsiteX2" fmla="*/ 0 w 1062720"/>
                  <a:gd name="connsiteY2" fmla="*/ 1062720 h 1062720"/>
                  <a:gd name="connsiteX3" fmla="*/ 1062720 w 1062720"/>
                  <a:gd name="connsiteY3" fmla="*/ 0 h 1062720"/>
                </a:gdLst>
                <a:ahLst/>
                <a:cxnLst>
                  <a:cxn ang="0">
                    <a:pos x="connsiteX0" y="connsiteY0"/>
                  </a:cxn>
                  <a:cxn ang="0">
                    <a:pos x="connsiteX1" y="connsiteY1"/>
                  </a:cxn>
                  <a:cxn ang="0">
                    <a:pos x="connsiteX2" y="connsiteY2"/>
                  </a:cxn>
                  <a:cxn ang="0">
                    <a:pos x="connsiteX3" y="connsiteY3"/>
                  </a:cxn>
                </a:cxnLst>
                <a:rect l="l" t="t" r="r" b="b"/>
                <a:pathLst>
                  <a:path w="1062720" h="1062720">
                    <a:moveTo>
                      <a:pt x="1062720" y="0"/>
                    </a:moveTo>
                    <a:lnTo>
                      <a:pt x="1062720" y="1062720"/>
                    </a:lnTo>
                    <a:lnTo>
                      <a:pt x="0" y="1062720"/>
                    </a:lnTo>
                    <a:lnTo>
                      <a:pt x="106272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3" name="Freeform: Shape 132">
                <a:extLst>
                  <a:ext uri="{FF2B5EF4-FFF2-40B4-BE49-F238E27FC236}">
                    <a16:creationId xmlns:a16="http://schemas.microsoft.com/office/drawing/2014/main" id="{3591DEB5-C98C-4EF8-AA57-B8F45C484FF4}"/>
                  </a:ext>
                </a:extLst>
              </p:cNvPr>
              <p:cNvSpPr/>
              <p:nvPr userDrawn="1"/>
            </p:nvSpPr>
            <p:spPr>
              <a:xfrm>
                <a:off x="-7601" y="2930958"/>
                <a:ext cx="1128311" cy="2870805"/>
              </a:xfrm>
              <a:custGeom>
                <a:avLst/>
                <a:gdLst>
                  <a:gd name="connsiteX0" fmla="*/ 1128311 w 1128311"/>
                  <a:gd name="connsiteY0" fmla="*/ 0 h 2870805"/>
                  <a:gd name="connsiteX1" fmla="*/ 1123909 w 1128311"/>
                  <a:gd name="connsiteY1" fmla="*/ 2870805 h 2870805"/>
                  <a:gd name="connsiteX2" fmla="*/ 0 w 1128311"/>
                  <a:gd name="connsiteY2" fmla="*/ 1743443 h 2870805"/>
                  <a:gd name="connsiteX3" fmla="*/ 0 w 1128311"/>
                  <a:gd name="connsiteY3" fmla="*/ 1124856 h 2870805"/>
                  <a:gd name="connsiteX4" fmla="*/ 1128311 w 1128311"/>
                  <a:gd name="connsiteY4" fmla="*/ 0 h 28708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311" h="2870805">
                    <a:moveTo>
                      <a:pt x="1128311" y="0"/>
                    </a:moveTo>
                    <a:lnTo>
                      <a:pt x="1123909" y="2870805"/>
                    </a:lnTo>
                    <a:lnTo>
                      <a:pt x="0" y="1743443"/>
                    </a:lnTo>
                    <a:lnTo>
                      <a:pt x="0" y="1124856"/>
                    </a:lnTo>
                    <a:lnTo>
                      <a:pt x="1128311"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5" name="Freeform: Shape 154">
                <a:extLst>
                  <a:ext uri="{FF2B5EF4-FFF2-40B4-BE49-F238E27FC236}">
                    <a16:creationId xmlns:a16="http://schemas.microsoft.com/office/drawing/2014/main" id="{6FFCF0CF-3167-4E3E-BD4A-236ACC247EC0}"/>
                  </a:ext>
                </a:extLst>
              </p:cNvPr>
              <p:cNvSpPr/>
              <p:nvPr/>
            </p:nvSpPr>
            <p:spPr>
              <a:xfrm rot="13500280">
                <a:off x="126341" y="458327"/>
                <a:ext cx="2024298" cy="2024298"/>
              </a:xfrm>
              <a:custGeom>
                <a:avLst/>
                <a:gdLst>
                  <a:gd name="connsiteX0" fmla="*/ 2024298 w 2024298"/>
                  <a:gd name="connsiteY0" fmla="*/ 2024298 h 2024298"/>
                  <a:gd name="connsiteX1" fmla="*/ 0 w 2024298"/>
                  <a:gd name="connsiteY1" fmla="*/ 0 h 2024298"/>
                  <a:gd name="connsiteX2" fmla="*/ 40826 w 2024298"/>
                  <a:gd name="connsiteY2" fmla="*/ 0 h 2024298"/>
                  <a:gd name="connsiteX3" fmla="*/ 2024298 w 2024298"/>
                  <a:gd name="connsiteY3" fmla="*/ 1983472 h 2024298"/>
                  <a:gd name="connsiteX4" fmla="*/ 2024298 w 2024298"/>
                  <a:gd name="connsiteY4" fmla="*/ 2024298 h 20242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24298" h="2024298">
                    <a:moveTo>
                      <a:pt x="2024298" y="2024298"/>
                    </a:moveTo>
                    <a:lnTo>
                      <a:pt x="0" y="0"/>
                    </a:lnTo>
                    <a:lnTo>
                      <a:pt x="40826" y="0"/>
                    </a:lnTo>
                    <a:lnTo>
                      <a:pt x="2024298" y="1983472"/>
                    </a:lnTo>
                    <a:lnTo>
                      <a:pt x="2024298" y="2024298"/>
                    </a:lnTo>
                    <a:close/>
                  </a:path>
                </a:pathLst>
              </a:custGeom>
              <a:solidFill>
                <a:schemeClr val="tx2"/>
              </a:solidFill>
              <a:ln w="11334" cap="flat">
                <a:noFill/>
                <a:prstDash val="solid"/>
                <a:miter/>
              </a:ln>
            </p:spPr>
            <p:txBody>
              <a:bodyPr rtlCol="0" anchor="ctr"/>
              <a:lstStyle/>
              <a:p>
                <a:endParaRPr lang="en-US" dirty="0"/>
              </a:p>
            </p:txBody>
          </p:sp>
          <p:sp>
            <p:nvSpPr>
              <p:cNvPr id="154" name="Freeform: Shape 153">
                <a:extLst>
                  <a:ext uri="{FF2B5EF4-FFF2-40B4-BE49-F238E27FC236}">
                    <a16:creationId xmlns:a16="http://schemas.microsoft.com/office/drawing/2014/main" id="{AB47A61A-6E4C-49A5-A2E8-2410A107CC2A}"/>
                  </a:ext>
                </a:extLst>
              </p:cNvPr>
              <p:cNvSpPr/>
              <p:nvPr/>
            </p:nvSpPr>
            <p:spPr>
              <a:xfrm rot="13500280">
                <a:off x="108491" y="501416"/>
                <a:ext cx="1938109" cy="1938109"/>
              </a:xfrm>
              <a:custGeom>
                <a:avLst/>
                <a:gdLst>
                  <a:gd name="connsiteX0" fmla="*/ 1938109 w 1938109"/>
                  <a:gd name="connsiteY0" fmla="*/ 1938109 h 1938109"/>
                  <a:gd name="connsiteX1" fmla="*/ 0 w 1938109"/>
                  <a:gd name="connsiteY1" fmla="*/ 0 h 1938109"/>
                  <a:gd name="connsiteX2" fmla="*/ 40826 w 1938109"/>
                  <a:gd name="connsiteY2" fmla="*/ 0 h 1938109"/>
                  <a:gd name="connsiteX3" fmla="*/ 1938109 w 1938109"/>
                  <a:gd name="connsiteY3" fmla="*/ 1897283 h 1938109"/>
                  <a:gd name="connsiteX4" fmla="*/ 1938109 w 1938109"/>
                  <a:gd name="connsiteY4" fmla="*/ 1938109 h 19381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8109" h="1938109">
                    <a:moveTo>
                      <a:pt x="1938109" y="1938109"/>
                    </a:moveTo>
                    <a:lnTo>
                      <a:pt x="0" y="0"/>
                    </a:lnTo>
                    <a:lnTo>
                      <a:pt x="40826" y="0"/>
                    </a:lnTo>
                    <a:lnTo>
                      <a:pt x="1938109" y="1897283"/>
                    </a:lnTo>
                    <a:lnTo>
                      <a:pt x="1938109" y="1938109"/>
                    </a:lnTo>
                    <a:close/>
                  </a:path>
                </a:pathLst>
              </a:custGeom>
              <a:solidFill>
                <a:schemeClr val="tx2"/>
              </a:solidFill>
              <a:ln w="11334" cap="flat">
                <a:noFill/>
                <a:prstDash val="solid"/>
                <a:miter/>
              </a:ln>
            </p:spPr>
            <p:txBody>
              <a:bodyPr rtlCol="0" anchor="ctr"/>
              <a:lstStyle/>
              <a:p>
                <a:endParaRPr lang="en-US" dirty="0"/>
              </a:p>
            </p:txBody>
          </p:sp>
          <p:sp>
            <p:nvSpPr>
              <p:cNvPr id="153" name="Freeform: Shape 152">
                <a:extLst>
                  <a:ext uri="{FF2B5EF4-FFF2-40B4-BE49-F238E27FC236}">
                    <a16:creationId xmlns:a16="http://schemas.microsoft.com/office/drawing/2014/main" id="{FC8CDBA7-BF04-4719-8D66-513A71ECCAFF}"/>
                  </a:ext>
                </a:extLst>
              </p:cNvPr>
              <p:cNvSpPr/>
              <p:nvPr/>
            </p:nvSpPr>
            <p:spPr>
              <a:xfrm rot="13500280">
                <a:off x="90475" y="544906"/>
                <a:ext cx="1853055" cy="1851921"/>
              </a:xfrm>
              <a:custGeom>
                <a:avLst/>
                <a:gdLst>
                  <a:gd name="connsiteX0" fmla="*/ 1851921 w 1853055"/>
                  <a:gd name="connsiteY0" fmla="*/ 1851921 h 1851921"/>
                  <a:gd name="connsiteX1" fmla="*/ 0 w 1853055"/>
                  <a:gd name="connsiteY1" fmla="*/ 0 h 1851921"/>
                  <a:gd name="connsiteX2" fmla="*/ 40826 w 1853055"/>
                  <a:gd name="connsiteY2" fmla="*/ 0 h 1851921"/>
                  <a:gd name="connsiteX3" fmla="*/ 1853055 w 1853055"/>
                  <a:gd name="connsiteY3" fmla="*/ 1811094 h 1851921"/>
                  <a:gd name="connsiteX4" fmla="*/ 1851920 w 1853055"/>
                  <a:gd name="connsiteY4" fmla="*/ 1811094 h 1851921"/>
                  <a:gd name="connsiteX5" fmla="*/ 1851921 w 1853055"/>
                  <a:gd name="connsiteY5" fmla="*/ 1851921 h 1851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3055" h="1851921">
                    <a:moveTo>
                      <a:pt x="1851921" y="1851921"/>
                    </a:moveTo>
                    <a:lnTo>
                      <a:pt x="0" y="0"/>
                    </a:lnTo>
                    <a:lnTo>
                      <a:pt x="40826" y="0"/>
                    </a:lnTo>
                    <a:lnTo>
                      <a:pt x="1853055" y="1811094"/>
                    </a:lnTo>
                    <a:lnTo>
                      <a:pt x="1851920" y="1811094"/>
                    </a:lnTo>
                    <a:lnTo>
                      <a:pt x="1851921" y="1851921"/>
                    </a:lnTo>
                    <a:close/>
                  </a:path>
                </a:pathLst>
              </a:custGeom>
              <a:solidFill>
                <a:schemeClr val="tx2"/>
              </a:solidFill>
              <a:ln w="11334" cap="flat">
                <a:noFill/>
                <a:prstDash val="solid"/>
                <a:miter/>
              </a:ln>
            </p:spPr>
            <p:txBody>
              <a:bodyPr rtlCol="0" anchor="ctr"/>
              <a:lstStyle/>
              <a:p>
                <a:endParaRPr lang="en-US" dirty="0"/>
              </a:p>
            </p:txBody>
          </p:sp>
          <p:sp>
            <p:nvSpPr>
              <p:cNvPr id="152" name="Freeform: Shape 151">
                <a:extLst>
                  <a:ext uri="{FF2B5EF4-FFF2-40B4-BE49-F238E27FC236}">
                    <a16:creationId xmlns:a16="http://schemas.microsoft.com/office/drawing/2014/main" id="{79CDC826-71AB-4245-AC5F-8DC9DB2BBCE0}"/>
                  </a:ext>
                </a:extLst>
              </p:cNvPr>
              <p:cNvSpPr/>
              <p:nvPr/>
            </p:nvSpPr>
            <p:spPr>
              <a:xfrm rot="13500280">
                <a:off x="72624" y="587994"/>
                <a:ext cx="1766866" cy="1765732"/>
              </a:xfrm>
              <a:custGeom>
                <a:avLst/>
                <a:gdLst>
                  <a:gd name="connsiteX0" fmla="*/ 1765732 w 1766866"/>
                  <a:gd name="connsiteY0" fmla="*/ 1765732 h 1765732"/>
                  <a:gd name="connsiteX1" fmla="*/ 0 w 1766866"/>
                  <a:gd name="connsiteY1" fmla="*/ 0 h 1765732"/>
                  <a:gd name="connsiteX2" fmla="*/ 40826 w 1766866"/>
                  <a:gd name="connsiteY2" fmla="*/ 0 h 1765732"/>
                  <a:gd name="connsiteX3" fmla="*/ 1766866 w 1766866"/>
                  <a:gd name="connsiteY3" fmla="*/ 1724906 h 1765732"/>
                  <a:gd name="connsiteX4" fmla="*/ 1765731 w 1766866"/>
                  <a:gd name="connsiteY4" fmla="*/ 1724906 h 1765732"/>
                  <a:gd name="connsiteX5" fmla="*/ 1765732 w 1766866"/>
                  <a:gd name="connsiteY5" fmla="*/ 1765732 h 1765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66866" h="1765732">
                    <a:moveTo>
                      <a:pt x="1765732" y="1765732"/>
                    </a:moveTo>
                    <a:lnTo>
                      <a:pt x="0" y="0"/>
                    </a:lnTo>
                    <a:lnTo>
                      <a:pt x="40826" y="0"/>
                    </a:lnTo>
                    <a:lnTo>
                      <a:pt x="1766866" y="1724906"/>
                    </a:lnTo>
                    <a:lnTo>
                      <a:pt x="1765731" y="1724906"/>
                    </a:lnTo>
                    <a:lnTo>
                      <a:pt x="1765732" y="1765732"/>
                    </a:lnTo>
                    <a:close/>
                  </a:path>
                </a:pathLst>
              </a:custGeom>
              <a:solidFill>
                <a:schemeClr val="tx2"/>
              </a:solidFill>
              <a:ln w="11334" cap="flat">
                <a:noFill/>
                <a:prstDash val="solid"/>
                <a:miter/>
              </a:ln>
            </p:spPr>
            <p:txBody>
              <a:bodyPr rtlCol="0" anchor="ctr"/>
              <a:lstStyle/>
              <a:p>
                <a:endParaRPr lang="en-US" dirty="0"/>
              </a:p>
            </p:txBody>
          </p:sp>
          <p:sp>
            <p:nvSpPr>
              <p:cNvPr id="151" name="Freeform: Shape 150">
                <a:extLst>
                  <a:ext uri="{FF2B5EF4-FFF2-40B4-BE49-F238E27FC236}">
                    <a16:creationId xmlns:a16="http://schemas.microsoft.com/office/drawing/2014/main" id="{4DE1670F-43B8-4EA8-878C-AC3FF1921E21}"/>
                  </a:ext>
                </a:extLst>
              </p:cNvPr>
              <p:cNvSpPr/>
              <p:nvPr/>
            </p:nvSpPr>
            <p:spPr>
              <a:xfrm rot="13500280">
                <a:off x="55175" y="630117"/>
                <a:ext cx="1680678" cy="1680677"/>
              </a:xfrm>
              <a:custGeom>
                <a:avLst/>
                <a:gdLst>
                  <a:gd name="connsiteX0" fmla="*/ 1680678 w 1680678"/>
                  <a:gd name="connsiteY0" fmla="*/ 1680677 h 1680677"/>
                  <a:gd name="connsiteX1" fmla="*/ 0 w 1680678"/>
                  <a:gd name="connsiteY1" fmla="*/ 0 h 1680677"/>
                  <a:gd name="connsiteX2" fmla="*/ 40826 w 1680678"/>
                  <a:gd name="connsiteY2" fmla="*/ 0 h 1680677"/>
                  <a:gd name="connsiteX3" fmla="*/ 1680678 w 1680678"/>
                  <a:gd name="connsiteY3" fmla="*/ 1639851 h 1680677"/>
                  <a:gd name="connsiteX4" fmla="*/ 1680678 w 1680678"/>
                  <a:gd name="connsiteY4" fmla="*/ 1680677 h 1680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0678" h="1680677">
                    <a:moveTo>
                      <a:pt x="1680678" y="1680677"/>
                    </a:moveTo>
                    <a:lnTo>
                      <a:pt x="0" y="0"/>
                    </a:lnTo>
                    <a:lnTo>
                      <a:pt x="40826" y="0"/>
                    </a:lnTo>
                    <a:lnTo>
                      <a:pt x="1680678" y="1639851"/>
                    </a:lnTo>
                    <a:lnTo>
                      <a:pt x="1680678" y="1680677"/>
                    </a:lnTo>
                    <a:close/>
                  </a:path>
                </a:pathLst>
              </a:custGeom>
              <a:solidFill>
                <a:schemeClr val="tx2"/>
              </a:solidFill>
              <a:ln w="11334" cap="flat">
                <a:noFill/>
                <a:prstDash val="solid"/>
                <a:miter/>
              </a:ln>
            </p:spPr>
            <p:txBody>
              <a:bodyPr rtlCol="0" anchor="ctr"/>
              <a:lstStyle/>
              <a:p>
                <a:endParaRPr lang="en-US" dirty="0"/>
              </a:p>
            </p:txBody>
          </p:sp>
          <p:sp>
            <p:nvSpPr>
              <p:cNvPr id="150" name="Freeform: Shape 149">
                <a:extLst>
                  <a:ext uri="{FF2B5EF4-FFF2-40B4-BE49-F238E27FC236}">
                    <a16:creationId xmlns:a16="http://schemas.microsoft.com/office/drawing/2014/main" id="{4AE780ED-EF51-4AD7-A73F-01E563D0E8BC}"/>
                  </a:ext>
                </a:extLst>
              </p:cNvPr>
              <p:cNvSpPr/>
              <p:nvPr/>
            </p:nvSpPr>
            <p:spPr>
              <a:xfrm rot="13500280">
                <a:off x="37325" y="673206"/>
                <a:ext cx="1594489" cy="1594489"/>
              </a:xfrm>
              <a:custGeom>
                <a:avLst/>
                <a:gdLst>
                  <a:gd name="connsiteX0" fmla="*/ 1594489 w 1594489"/>
                  <a:gd name="connsiteY0" fmla="*/ 1594489 h 1594489"/>
                  <a:gd name="connsiteX1" fmla="*/ 0 w 1594489"/>
                  <a:gd name="connsiteY1" fmla="*/ 0 h 1594489"/>
                  <a:gd name="connsiteX2" fmla="*/ 40826 w 1594489"/>
                  <a:gd name="connsiteY2" fmla="*/ 0 h 1594489"/>
                  <a:gd name="connsiteX3" fmla="*/ 1594489 w 1594489"/>
                  <a:gd name="connsiteY3" fmla="*/ 1553663 h 1594489"/>
                  <a:gd name="connsiteX4" fmla="*/ 1594489 w 1594489"/>
                  <a:gd name="connsiteY4" fmla="*/ 1594489 h 15944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4489" h="1594489">
                    <a:moveTo>
                      <a:pt x="1594489" y="1594489"/>
                    </a:moveTo>
                    <a:lnTo>
                      <a:pt x="0" y="0"/>
                    </a:lnTo>
                    <a:lnTo>
                      <a:pt x="40826" y="0"/>
                    </a:lnTo>
                    <a:lnTo>
                      <a:pt x="1594489" y="1553663"/>
                    </a:lnTo>
                    <a:lnTo>
                      <a:pt x="1594489" y="1594489"/>
                    </a:lnTo>
                    <a:close/>
                  </a:path>
                </a:pathLst>
              </a:custGeom>
              <a:solidFill>
                <a:schemeClr val="tx2"/>
              </a:solidFill>
              <a:ln w="11334" cap="flat">
                <a:noFill/>
                <a:prstDash val="solid"/>
                <a:miter/>
              </a:ln>
            </p:spPr>
            <p:txBody>
              <a:bodyPr rtlCol="0" anchor="ctr"/>
              <a:lstStyle/>
              <a:p>
                <a:endParaRPr lang="en-US" dirty="0"/>
              </a:p>
            </p:txBody>
          </p:sp>
          <p:sp>
            <p:nvSpPr>
              <p:cNvPr id="149" name="Freeform: Shape 148">
                <a:extLst>
                  <a:ext uri="{FF2B5EF4-FFF2-40B4-BE49-F238E27FC236}">
                    <a16:creationId xmlns:a16="http://schemas.microsoft.com/office/drawing/2014/main" id="{BE269AE3-65CE-4B86-B8B1-413783695039}"/>
                  </a:ext>
                </a:extLst>
              </p:cNvPr>
              <p:cNvSpPr/>
              <p:nvPr/>
            </p:nvSpPr>
            <p:spPr>
              <a:xfrm rot="13500280">
                <a:off x="19309" y="716696"/>
                <a:ext cx="1509435" cy="1508300"/>
              </a:xfrm>
              <a:custGeom>
                <a:avLst/>
                <a:gdLst>
                  <a:gd name="connsiteX0" fmla="*/ 1508301 w 1509435"/>
                  <a:gd name="connsiteY0" fmla="*/ 1508300 h 1508300"/>
                  <a:gd name="connsiteX1" fmla="*/ 0 w 1509435"/>
                  <a:gd name="connsiteY1" fmla="*/ 0 h 1508300"/>
                  <a:gd name="connsiteX2" fmla="*/ 40826 w 1509435"/>
                  <a:gd name="connsiteY2" fmla="*/ 0 h 1508300"/>
                  <a:gd name="connsiteX3" fmla="*/ 1509435 w 1509435"/>
                  <a:gd name="connsiteY3" fmla="*/ 1467474 h 1508300"/>
                  <a:gd name="connsiteX4" fmla="*/ 1508301 w 1509435"/>
                  <a:gd name="connsiteY4" fmla="*/ 1467474 h 1508300"/>
                  <a:gd name="connsiteX5" fmla="*/ 1508301 w 1509435"/>
                  <a:gd name="connsiteY5" fmla="*/ 1508300 h 150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09435" h="1508300">
                    <a:moveTo>
                      <a:pt x="1508301" y="1508300"/>
                    </a:moveTo>
                    <a:lnTo>
                      <a:pt x="0" y="0"/>
                    </a:lnTo>
                    <a:lnTo>
                      <a:pt x="40826" y="0"/>
                    </a:lnTo>
                    <a:lnTo>
                      <a:pt x="1509435" y="1467474"/>
                    </a:lnTo>
                    <a:lnTo>
                      <a:pt x="1508301" y="1467474"/>
                    </a:lnTo>
                    <a:lnTo>
                      <a:pt x="1508301" y="1508300"/>
                    </a:lnTo>
                    <a:close/>
                  </a:path>
                </a:pathLst>
              </a:custGeom>
              <a:solidFill>
                <a:schemeClr val="tx2"/>
              </a:solidFill>
              <a:ln w="11334" cap="flat">
                <a:noFill/>
                <a:prstDash val="solid"/>
                <a:miter/>
              </a:ln>
            </p:spPr>
            <p:txBody>
              <a:bodyPr rtlCol="0" anchor="ctr"/>
              <a:lstStyle/>
              <a:p>
                <a:endParaRPr lang="en-US" dirty="0"/>
              </a:p>
            </p:txBody>
          </p:sp>
          <p:sp>
            <p:nvSpPr>
              <p:cNvPr id="148" name="Freeform: Shape 147">
                <a:extLst>
                  <a:ext uri="{FF2B5EF4-FFF2-40B4-BE49-F238E27FC236}">
                    <a16:creationId xmlns:a16="http://schemas.microsoft.com/office/drawing/2014/main" id="{C35E0649-74BB-4271-BE7D-1F2ED094753E}"/>
                  </a:ext>
                </a:extLst>
              </p:cNvPr>
              <p:cNvSpPr/>
              <p:nvPr/>
            </p:nvSpPr>
            <p:spPr>
              <a:xfrm rot="13500280">
                <a:off x="1859" y="758817"/>
                <a:ext cx="1423246" cy="1423247"/>
              </a:xfrm>
              <a:custGeom>
                <a:avLst/>
                <a:gdLst>
                  <a:gd name="connsiteX0" fmla="*/ 1423246 w 1423246"/>
                  <a:gd name="connsiteY0" fmla="*/ 1423247 h 1423247"/>
                  <a:gd name="connsiteX1" fmla="*/ 0 w 1423246"/>
                  <a:gd name="connsiteY1" fmla="*/ 0 h 1423247"/>
                  <a:gd name="connsiteX2" fmla="*/ 40825 w 1423246"/>
                  <a:gd name="connsiteY2" fmla="*/ 0 h 1423247"/>
                  <a:gd name="connsiteX3" fmla="*/ 1423246 w 1423246"/>
                  <a:gd name="connsiteY3" fmla="*/ 1382420 h 1423247"/>
                  <a:gd name="connsiteX4" fmla="*/ 1423246 w 1423246"/>
                  <a:gd name="connsiteY4" fmla="*/ 1423247 h 1423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3246" h="1423247">
                    <a:moveTo>
                      <a:pt x="1423246" y="1423247"/>
                    </a:moveTo>
                    <a:lnTo>
                      <a:pt x="0" y="0"/>
                    </a:lnTo>
                    <a:lnTo>
                      <a:pt x="40825" y="0"/>
                    </a:lnTo>
                    <a:lnTo>
                      <a:pt x="1423246" y="1382420"/>
                    </a:lnTo>
                    <a:lnTo>
                      <a:pt x="1423246" y="1423247"/>
                    </a:lnTo>
                    <a:close/>
                  </a:path>
                </a:pathLst>
              </a:custGeom>
              <a:solidFill>
                <a:schemeClr val="tx2"/>
              </a:solidFill>
              <a:ln w="11334" cap="flat">
                <a:noFill/>
                <a:prstDash val="solid"/>
                <a:miter/>
              </a:ln>
            </p:spPr>
            <p:txBody>
              <a:bodyPr rtlCol="0" anchor="ctr"/>
              <a:lstStyle/>
              <a:p>
                <a:endParaRPr lang="en-US" dirty="0"/>
              </a:p>
            </p:txBody>
          </p:sp>
          <p:sp>
            <p:nvSpPr>
              <p:cNvPr id="147" name="Freeform: Shape 146">
                <a:extLst>
                  <a:ext uri="{FF2B5EF4-FFF2-40B4-BE49-F238E27FC236}">
                    <a16:creationId xmlns:a16="http://schemas.microsoft.com/office/drawing/2014/main" id="{6C2D71F3-0A7A-4745-A34F-CE00E95F927C}"/>
                  </a:ext>
                </a:extLst>
              </p:cNvPr>
              <p:cNvSpPr/>
              <p:nvPr/>
            </p:nvSpPr>
            <p:spPr>
              <a:xfrm rot="13500280">
                <a:off x="-15991" y="801908"/>
                <a:ext cx="1337057" cy="1337057"/>
              </a:xfrm>
              <a:custGeom>
                <a:avLst/>
                <a:gdLst>
                  <a:gd name="connsiteX0" fmla="*/ 1337057 w 1337057"/>
                  <a:gd name="connsiteY0" fmla="*/ 1337057 h 1337057"/>
                  <a:gd name="connsiteX1" fmla="*/ 0 w 1337057"/>
                  <a:gd name="connsiteY1" fmla="*/ 0 h 1337057"/>
                  <a:gd name="connsiteX2" fmla="*/ 40826 w 1337057"/>
                  <a:gd name="connsiteY2" fmla="*/ 0 h 1337057"/>
                  <a:gd name="connsiteX3" fmla="*/ 1337057 w 1337057"/>
                  <a:gd name="connsiteY3" fmla="*/ 1296231 h 1337057"/>
                  <a:gd name="connsiteX4" fmla="*/ 1337057 w 1337057"/>
                  <a:gd name="connsiteY4" fmla="*/ 1337057 h 13370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7057" h="1337057">
                    <a:moveTo>
                      <a:pt x="1337057" y="1337057"/>
                    </a:moveTo>
                    <a:lnTo>
                      <a:pt x="0" y="0"/>
                    </a:lnTo>
                    <a:lnTo>
                      <a:pt x="40826" y="0"/>
                    </a:lnTo>
                    <a:lnTo>
                      <a:pt x="1337057" y="1296231"/>
                    </a:lnTo>
                    <a:lnTo>
                      <a:pt x="1337057" y="1337057"/>
                    </a:lnTo>
                    <a:close/>
                  </a:path>
                </a:pathLst>
              </a:custGeom>
              <a:solidFill>
                <a:schemeClr val="tx2"/>
              </a:solidFill>
              <a:ln w="11334" cap="flat">
                <a:noFill/>
                <a:prstDash val="solid"/>
                <a:miter/>
              </a:ln>
            </p:spPr>
            <p:txBody>
              <a:bodyPr rtlCol="0" anchor="ctr"/>
              <a:lstStyle/>
              <a:p>
                <a:endParaRPr lang="en-US" dirty="0"/>
              </a:p>
            </p:txBody>
          </p:sp>
          <p:sp>
            <p:nvSpPr>
              <p:cNvPr id="146" name="Freeform: Shape 145">
                <a:extLst>
                  <a:ext uri="{FF2B5EF4-FFF2-40B4-BE49-F238E27FC236}">
                    <a16:creationId xmlns:a16="http://schemas.microsoft.com/office/drawing/2014/main" id="{51BF2AB6-6873-4ED8-98DB-4A9398AF7324}"/>
                  </a:ext>
                </a:extLst>
              </p:cNvPr>
              <p:cNvSpPr/>
              <p:nvPr/>
            </p:nvSpPr>
            <p:spPr>
              <a:xfrm rot="13500280">
                <a:off x="-33841" y="844997"/>
                <a:ext cx="1250869" cy="1250869"/>
              </a:xfrm>
              <a:custGeom>
                <a:avLst/>
                <a:gdLst>
                  <a:gd name="connsiteX0" fmla="*/ 1250869 w 1250869"/>
                  <a:gd name="connsiteY0" fmla="*/ 1250869 h 1250869"/>
                  <a:gd name="connsiteX1" fmla="*/ 0 w 1250869"/>
                  <a:gd name="connsiteY1" fmla="*/ 0 h 1250869"/>
                  <a:gd name="connsiteX2" fmla="*/ 40825 w 1250869"/>
                  <a:gd name="connsiteY2" fmla="*/ 0 h 1250869"/>
                  <a:gd name="connsiteX3" fmla="*/ 1250869 w 1250869"/>
                  <a:gd name="connsiteY3" fmla="*/ 1210042 h 1250869"/>
                  <a:gd name="connsiteX4" fmla="*/ 1250869 w 1250869"/>
                  <a:gd name="connsiteY4" fmla="*/ 1250869 h 1250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0869" h="1250869">
                    <a:moveTo>
                      <a:pt x="1250869" y="1250869"/>
                    </a:moveTo>
                    <a:lnTo>
                      <a:pt x="0" y="0"/>
                    </a:lnTo>
                    <a:lnTo>
                      <a:pt x="40825" y="0"/>
                    </a:lnTo>
                    <a:lnTo>
                      <a:pt x="1250869" y="1210042"/>
                    </a:lnTo>
                    <a:lnTo>
                      <a:pt x="1250869" y="1250869"/>
                    </a:lnTo>
                    <a:close/>
                  </a:path>
                </a:pathLst>
              </a:custGeom>
              <a:solidFill>
                <a:schemeClr val="tx2"/>
              </a:solidFill>
              <a:ln w="11334" cap="flat">
                <a:noFill/>
                <a:prstDash val="solid"/>
                <a:miter/>
              </a:ln>
            </p:spPr>
            <p:txBody>
              <a:bodyPr rtlCol="0" anchor="ctr"/>
              <a:lstStyle/>
              <a:p>
                <a:endParaRPr lang="en-US" dirty="0"/>
              </a:p>
            </p:txBody>
          </p:sp>
          <p:sp>
            <p:nvSpPr>
              <p:cNvPr id="145" name="Freeform: Shape 144">
                <a:extLst>
                  <a:ext uri="{FF2B5EF4-FFF2-40B4-BE49-F238E27FC236}">
                    <a16:creationId xmlns:a16="http://schemas.microsoft.com/office/drawing/2014/main" id="{38BEE1DC-3180-496F-B9F2-0541143A9C65}"/>
                  </a:ext>
                </a:extLst>
              </p:cNvPr>
              <p:cNvSpPr/>
              <p:nvPr/>
            </p:nvSpPr>
            <p:spPr>
              <a:xfrm rot="13500280">
                <a:off x="-51857" y="888486"/>
                <a:ext cx="1165814" cy="1164680"/>
              </a:xfrm>
              <a:custGeom>
                <a:avLst/>
                <a:gdLst>
                  <a:gd name="connsiteX0" fmla="*/ 1164680 w 1165814"/>
                  <a:gd name="connsiteY0" fmla="*/ 1164680 h 1164680"/>
                  <a:gd name="connsiteX1" fmla="*/ 0 w 1165814"/>
                  <a:gd name="connsiteY1" fmla="*/ 1 h 1164680"/>
                  <a:gd name="connsiteX2" fmla="*/ 40825 w 1165814"/>
                  <a:gd name="connsiteY2" fmla="*/ 0 h 1164680"/>
                  <a:gd name="connsiteX3" fmla="*/ 1165814 w 1165814"/>
                  <a:gd name="connsiteY3" fmla="*/ 1123854 h 1164680"/>
                  <a:gd name="connsiteX4" fmla="*/ 1164680 w 1165814"/>
                  <a:gd name="connsiteY4" fmla="*/ 1123854 h 1164680"/>
                  <a:gd name="connsiteX5" fmla="*/ 1164680 w 1165814"/>
                  <a:gd name="connsiteY5" fmla="*/ 1164680 h 1164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5814" h="1164680">
                    <a:moveTo>
                      <a:pt x="1164680" y="1164680"/>
                    </a:moveTo>
                    <a:lnTo>
                      <a:pt x="0" y="1"/>
                    </a:lnTo>
                    <a:lnTo>
                      <a:pt x="40825" y="0"/>
                    </a:lnTo>
                    <a:lnTo>
                      <a:pt x="1165814" y="1123854"/>
                    </a:lnTo>
                    <a:lnTo>
                      <a:pt x="1164680" y="1123854"/>
                    </a:lnTo>
                    <a:lnTo>
                      <a:pt x="1164680" y="1164680"/>
                    </a:lnTo>
                    <a:close/>
                  </a:path>
                </a:pathLst>
              </a:custGeom>
              <a:solidFill>
                <a:schemeClr val="tx2"/>
              </a:solidFill>
              <a:ln w="11334" cap="flat">
                <a:noFill/>
                <a:prstDash val="solid"/>
                <a:miter/>
              </a:ln>
            </p:spPr>
            <p:txBody>
              <a:bodyPr rtlCol="0" anchor="ctr"/>
              <a:lstStyle/>
              <a:p>
                <a:endParaRPr lang="en-US" dirty="0"/>
              </a:p>
            </p:txBody>
          </p:sp>
          <p:sp>
            <p:nvSpPr>
              <p:cNvPr id="144" name="Freeform: Shape 143">
                <a:extLst>
                  <a:ext uri="{FF2B5EF4-FFF2-40B4-BE49-F238E27FC236}">
                    <a16:creationId xmlns:a16="http://schemas.microsoft.com/office/drawing/2014/main" id="{D39D863D-C379-4E72-B276-53F62D7E2B98}"/>
                  </a:ext>
                </a:extLst>
              </p:cNvPr>
              <p:cNvSpPr/>
              <p:nvPr/>
            </p:nvSpPr>
            <p:spPr>
              <a:xfrm rot="13500280">
                <a:off x="-69307" y="930608"/>
                <a:ext cx="1079626" cy="1079626"/>
              </a:xfrm>
              <a:custGeom>
                <a:avLst/>
                <a:gdLst>
                  <a:gd name="connsiteX0" fmla="*/ 1079626 w 1079626"/>
                  <a:gd name="connsiteY0" fmla="*/ 1079626 h 1079626"/>
                  <a:gd name="connsiteX1" fmla="*/ 0 w 1079626"/>
                  <a:gd name="connsiteY1" fmla="*/ 1 h 1079626"/>
                  <a:gd name="connsiteX2" fmla="*/ 40826 w 1079626"/>
                  <a:gd name="connsiteY2" fmla="*/ 0 h 1079626"/>
                  <a:gd name="connsiteX3" fmla="*/ 1079626 w 1079626"/>
                  <a:gd name="connsiteY3" fmla="*/ 1038800 h 1079626"/>
                  <a:gd name="connsiteX4" fmla="*/ 1079626 w 1079626"/>
                  <a:gd name="connsiteY4" fmla="*/ 1079626 h 10796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9626" h="1079626">
                    <a:moveTo>
                      <a:pt x="1079626" y="1079626"/>
                    </a:moveTo>
                    <a:lnTo>
                      <a:pt x="0" y="1"/>
                    </a:lnTo>
                    <a:lnTo>
                      <a:pt x="40826" y="0"/>
                    </a:lnTo>
                    <a:lnTo>
                      <a:pt x="1079626" y="1038800"/>
                    </a:lnTo>
                    <a:lnTo>
                      <a:pt x="1079626" y="1079626"/>
                    </a:lnTo>
                    <a:close/>
                  </a:path>
                </a:pathLst>
              </a:custGeom>
              <a:solidFill>
                <a:schemeClr val="tx2"/>
              </a:solidFill>
              <a:ln w="11334" cap="flat">
                <a:noFill/>
                <a:prstDash val="solid"/>
                <a:miter/>
              </a:ln>
            </p:spPr>
            <p:txBody>
              <a:bodyPr rtlCol="0" anchor="ctr"/>
              <a:lstStyle/>
              <a:p>
                <a:endParaRPr lang="en-US" dirty="0"/>
              </a:p>
            </p:txBody>
          </p:sp>
          <p:sp>
            <p:nvSpPr>
              <p:cNvPr id="143" name="Freeform: Shape 142">
                <a:extLst>
                  <a:ext uri="{FF2B5EF4-FFF2-40B4-BE49-F238E27FC236}">
                    <a16:creationId xmlns:a16="http://schemas.microsoft.com/office/drawing/2014/main" id="{9079BA6D-6450-46A6-9874-663ABFE497CE}"/>
                  </a:ext>
                </a:extLst>
              </p:cNvPr>
              <p:cNvSpPr/>
              <p:nvPr/>
            </p:nvSpPr>
            <p:spPr>
              <a:xfrm rot="13500280">
                <a:off x="-87157" y="973697"/>
                <a:ext cx="993437" cy="993438"/>
              </a:xfrm>
              <a:custGeom>
                <a:avLst/>
                <a:gdLst>
                  <a:gd name="connsiteX0" fmla="*/ 993437 w 993437"/>
                  <a:gd name="connsiteY0" fmla="*/ 993438 h 993438"/>
                  <a:gd name="connsiteX1" fmla="*/ 0 w 993437"/>
                  <a:gd name="connsiteY1" fmla="*/ 0 h 993438"/>
                  <a:gd name="connsiteX2" fmla="*/ 40825 w 993437"/>
                  <a:gd name="connsiteY2" fmla="*/ 1 h 993438"/>
                  <a:gd name="connsiteX3" fmla="*/ 993437 w 993437"/>
                  <a:gd name="connsiteY3" fmla="*/ 952612 h 993438"/>
                  <a:gd name="connsiteX4" fmla="*/ 993437 w 993437"/>
                  <a:gd name="connsiteY4" fmla="*/ 993438 h 993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3437" h="993438">
                    <a:moveTo>
                      <a:pt x="993437" y="993438"/>
                    </a:moveTo>
                    <a:lnTo>
                      <a:pt x="0" y="0"/>
                    </a:lnTo>
                    <a:lnTo>
                      <a:pt x="40825" y="1"/>
                    </a:lnTo>
                    <a:lnTo>
                      <a:pt x="993437" y="952612"/>
                    </a:lnTo>
                    <a:lnTo>
                      <a:pt x="993437" y="993438"/>
                    </a:lnTo>
                    <a:close/>
                  </a:path>
                </a:pathLst>
              </a:custGeom>
              <a:solidFill>
                <a:schemeClr val="tx2"/>
              </a:solidFill>
              <a:ln w="11334" cap="flat">
                <a:noFill/>
                <a:prstDash val="solid"/>
                <a:miter/>
              </a:ln>
            </p:spPr>
            <p:txBody>
              <a:bodyPr rtlCol="0" anchor="ctr"/>
              <a:lstStyle/>
              <a:p>
                <a:endParaRPr lang="en-US" dirty="0"/>
              </a:p>
            </p:txBody>
          </p:sp>
          <p:sp>
            <p:nvSpPr>
              <p:cNvPr id="142" name="Freeform: Shape 141">
                <a:extLst>
                  <a:ext uri="{FF2B5EF4-FFF2-40B4-BE49-F238E27FC236}">
                    <a16:creationId xmlns:a16="http://schemas.microsoft.com/office/drawing/2014/main" id="{A4CFFBA8-B565-42FA-9C0D-4FC6525B06C1}"/>
                  </a:ext>
                </a:extLst>
              </p:cNvPr>
              <p:cNvSpPr/>
              <p:nvPr/>
            </p:nvSpPr>
            <p:spPr>
              <a:xfrm rot="13500280">
                <a:off x="-105173" y="1017188"/>
                <a:ext cx="908383" cy="907248"/>
              </a:xfrm>
              <a:custGeom>
                <a:avLst/>
                <a:gdLst>
                  <a:gd name="connsiteX0" fmla="*/ 907249 w 908383"/>
                  <a:gd name="connsiteY0" fmla="*/ 907248 h 907248"/>
                  <a:gd name="connsiteX1" fmla="*/ 0 w 908383"/>
                  <a:gd name="connsiteY1" fmla="*/ 0 h 907248"/>
                  <a:gd name="connsiteX2" fmla="*/ 40827 w 908383"/>
                  <a:gd name="connsiteY2" fmla="*/ 0 h 907248"/>
                  <a:gd name="connsiteX3" fmla="*/ 908383 w 908383"/>
                  <a:gd name="connsiteY3" fmla="*/ 866422 h 907248"/>
                  <a:gd name="connsiteX4" fmla="*/ 907249 w 908383"/>
                  <a:gd name="connsiteY4" fmla="*/ 866422 h 907248"/>
                  <a:gd name="connsiteX5" fmla="*/ 907249 w 908383"/>
                  <a:gd name="connsiteY5" fmla="*/ 907248 h 907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8383" h="907248">
                    <a:moveTo>
                      <a:pt x="907249" y="907248"/>
                    </a:moveTo>
                    <a:lnTo>
                      <a:pt x="0" y="0"/>
                    </a:lnTo>
                    <a:lnTo>
                      <a:pt x="40827" y="0"/>
                    </a:lnTo>
                    <a:lnTo>
                      <a:pt x="908383" y="866422"/>
                    </a:lnTo>
                    <a:lnTo>
                      <a:pt x="907249" y="866422"/>
                    </a:lnTo>
                    <a:lnTo>
                      <a:pt x="907249" y="907248"/>
                    </a:lnTo>
                    <a:close/>
                  </a:path>
                </a:pathLst>
              </a:custGeom>
              <a:solidFill>
                <a:schemeClr val="tx2"/>
              </a:solidFill>
              <a:ln w="11334" cap="flat">
                <a:noFill/>
                <a:prstDash val="solid"/>
                <a:miter/>
              </a:ln>
            </p:spPr>
            <p:txBody>
              <a:bodyPr rtlCol="0" anchor="ctr"/>
              <a:lstStyle/>
              <a:p>
                <a:endParaRPr lang="en-US" dirty="0"/>
              </a:p>
            </p:txBody>
          </p:sp>
          <p:sp>
            <p:nvSpPr>
              <p:cNvPr id="141" name="Freeform: Shape 140">
                <a:extLst>
                  <a:ext uri="{FF2B5EF4-FFF2-40B4-BE49-F238E27FC236}">
                    <a16:creationId xmlns:a16="http://schemas.microsoft.com/office/drawing/2014/main" id="{98016DB4-3354-4E78-B07E-1D722297B864}"/>
                  </a:ext>
                </a:extLst>
              </p:cNvPr>
              <p:cNvSpPr/>
              <p:nvPr/>
            </p:nvSpPr>
            <p:spPr>
              <a:xfrm rot="13500280">
                <a:off x="-123024" y="1060277"/>
                <a:ext cx="822195" cy="821061"/>
              </a:xfrm>
              <a:custGeom>
                <a:avLst/>
                <a:gdLst>
                  <a:gd name="connsiteX0" fmla="*/ 821060 w 822195"/>
                  <a:gd name="connsiteY0" fmla="*/ 821061 h 821061"/>
                  <a:gd name="connsiteX1" fmla="*/ 0 w 822195"/>
                  <a:gd name="connsiteY1" fmla="*/ 0 h 821061"/>
                  <a:gd name="connsiteX2" fmla="*/ 40826 w 822195"/>
                  <a:gd name="connsiteY2" fmla="*/ 1 h 821061"/>
                  <a:gd name="connsiteX3" fmla="*/ 822195 w 822195"/>
                  <a:gd name="connsiteY3" fmla="*/ 780235 h 821061"/>
                  <a:gd name="connsiteX4" fmla="*/ 821060 w 822195"/>
                  <a:gd name="connsiteY4" fmla="*/ 780235 h 821061"/>
                  <a:gd name="connsiteX5" fmla="*/ 821060 w 822195"/>
                  <a:gd name="connsiteY5" fmla="*/ 821061 h 8210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2195" h="821061">
                    <a:moveTo>
                      <a:pt x="821060" y="821061"/>
                    </a:moveTo>
                    <a:lnTo>
                      <a:pt x="0" y="0"/>
                    </a:lnTo>
                    <a:lnTo>
                      <a:pt x="40826" y="1"/>
                    </a:lnTo>
                    <a:lnTo>
                      <a:pt x="822195" y="780235"/>
                    </a:lnTo>
                    <a:lnTo>
                      <a:pt x="821060" y="780235"/>
                    </a:lnTo>
                    <a:lnTo>
                      <a:pt x="821060" y="821061"/>
                    </a:lnTo>
                    <a:close/>
                  </a:path>
                </a:pathLst>
              </a:custGeom>
              <a:solidFill>
                <a:schemeClr val="tx2"/>
              </a:solidFill>
              <a:ln w="11334" cap="flat">
                <a:noFill/>
                <a:prstDash val="solid"/>
                <a:miter/>
              </a:ln>
            </p:spPr>
            <p:txBody>
              <a:bodyPr rtlCol="0" anchor="ctr"/>
              <a:lstStyle/>
              <a:p>
                <a:endParaRPr lang="en-US" dirty="0"/>
              </a:p>
            </p:txBody>
          </p:sp>
          <p:sp>
            <p:nvSpPr>
              <p:cNvPr id="140" name="Freeform: Shape 139">
                <a:extLst>
                  <a:ext uri="{FF2B5EF4-FFF2-40B4-BE49-F238E27FC236}">
                    <a16:creationId xmlns:a16="http://schemas.microsoft.com/office/drawing/2014/main" id="{0CB1EA35-0D05-4F13-871D-0CAB5CECD44A}"/>
                  </a:ext>
                </a:extLst>
              </p:cNvPr>
              <p:cNvSpPr/>
              <p:nvPr/>
            </p:nvSpPr>
            <p:spPr>
              <a:xfrm rot="13500280">
                <a:off x="-140475" y="1102398"/>
                <a:ext cx="736006" cy="736005"/>
              </a:xfrm>
              <a:custGeom>
                <a:avLst/>
                <a:gdLst>
                  <a:gd name="connsiteX0" fmla="*/ 736005 w 736006"/>
                  <a:gd name="connsiteY0" fmla="*/ 736005 h 736005"/>
                  <a:gd name="connsiteX1" fmla="*/ 0 w 736006"/>
                  <a:gd name="connsiteY1" fmla="*/ 0 h 736005"/>
                  <a:gd name="connsiteX2" fmla="*/ 40826 w 736006"/>
                  <a:gd name="connsiteY2" fmla="*/ 0 h 736005"/>
                  <a:gd name="connsiteX3" fmla="*/ 736006 w 736006"/>
                  <a:gd name="connsiteY3" fmla="*/ 695179 h 736005"/>
                  <a:gd name="connsiteX4" fmla="*/ 736005 w 736006"/>
                  <a:gd name="connsiteY4" fmla="*/ 736005 h 736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006" h="736005">
                    <a:moveTo>
                      <a:pt x="736005" y="736005"/>
                    </a:moveTo>
                    <a:lnTo>
                      <a:pt x="0" y="0"/>
                    </a:lnTo>
                    <a:lnTo>
                      <a:pt x="40826" y="0"/>
                    </a:lnTo>
                    <a:lnTo>
                      <a:pt x="736006" y="695179"/>
                    </a:lnTo>
                    <a:lnTo>
                      <a:pt x="736005" y="736005"/>
                    </a:lnTo>
                    <a:close/>
                  </a:path>
                </a:pathLst>
              </a:custGeom>
              <a:solidFill>
                <a:schemeClr val="tx2"/>
              </a:solidFill>
              <a:ln w="11334" cap="flat">
                <a:noFill/>
                <a:prstDash val="solid"/>
                <a:miter/>
              </a:ln>
            </p:spPr>
            <p:txBody>
              <a:bodyPr rtlCol="0" anchor="ctr"/>
              <a:lstStyle/>
              <a:p>
                <a:endParaRPr lang="en-US" dirty="0"/>
              </a:p>
            </p:txBody>
          </p:sp>
          <p:sp>
            <p:nvSpPr>
              <p:cNvPr id="139" name="Freeform: Shape 138">
                <a:extLst>
                  <a:ext uri="{FF2B5EF4-FFF2-40B4-BE49-F238E27FC236}">
                    <a16:creationId xmlns:a16="http://schemas.microsoft.com/office/drawing/2014/main" id="{17F84AF5-3C7F-4D42-92A9-CCA3CDB8EB55}"/>
                  </a:ext>
                </a:extLst>
              </p:cNvPr>
              <p:cNvSpPr/>
              <p:nvPr/>
            </p:nvSpPr>
            <p:spPr>
              <a:xfrm rot="13500280">
                <a:off x="-158323" y="1145488"/>
                <a:ext cx="649817" cy="649817"/>
              </a:xfrm>
              <a:custGeom>
                <a:avLst/>
                <a:gdLst>
                  <a:gd name="connsiteX0" fmla="*/ 649817 w 649817"/>
                  <a:gd name="connsiteY0" fmla="*/ 649817 h 649817"/>
                  <a:gd name="connsiteX1" fmla="*/ 0 w 649817"/>
                  <a:gd name="connsiteY1" fmla="*/ 0 h 649817"/>
                  <a:gd name="connsiteX2" fmla="*/ 40826 w 649817"/>
                  <a:gd name="connsiteY2" fmla="*/ 0 h 649817"/>
                  <a:gd name="connsiteX3" fmla="*/ 649817 w 649817"/>
                  <a:gd name="connsiteY3" fmla="*/ 608990 h 649817"/>
                  <a:gd name="connsiteX4" fmla="*/ 649817 w 649817"/>
                  <a:gd name="connsiteY4" fmla="*/ 649817 h 6498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9817" h="649817">
                    <a:moveTo>
                      <a:pt x="649817" y="649817"/>
                    </a:moveTo>
                    <a:lnTo>
                      <a:pt x="0" y="0"/>
                    </a:lnTo>
                    <a:lnTo>
                      <a:pt x="40826" y="0"/>
                    </a:lnTo>
                    <a:lnTo>
                      <a:pt x="649817" y="608990"/>
                    </a:lnTo>
                    <a:lnTo>
                      <a:pt x="649817" y="649817"/>
                    </a:lnTo>
                    <a:close/>
                  </a:path>
                </a:pathLst>
              </a:custGeom>
              <a:solidFill>
                <a:schemeClr val="tx2"/>
              </a:solidFill>
              <a:ln w="11334" cap="flat">
                <a:noFill/>
                <a:prstDash val="solid"/>
                <a:miter/>
              </a:ln>
            </p:spPr>
            <p:txBody>
              <a:bodyPr rtlCol="0" anchor="ctr"/>
              <a:lstStyle/>
              <a:p>
                <a:endParaRPr lang="en-US" dirty="0"/>
              </a:p>
            </p:txBody>
          </p:sp>
          <p:sp>
            <p:nvSpPr>
              <p:cNvPr id="138" name="Freeform: Shape 137">
                <a:extLst>
                  <a:ext uri="{FF2B5EF4-FFF2-40B4-BE49-F238E27FC236}">
                    <a16:creationId xmlns:a16="http://schemas.microsoft.com/office/drawing/2014/main" id="{FA8E90CE-90F4-42ED-AAAF-0F139BE4E3D5}"/>
                  </a:ext>
                </a:extLst>
              </p:cNvPr>
              <p:cNvSpPr/>
              <p:nvPr/>
            </p:nvSpPr>
            <p:spPr>
              <a:xfrm rot="13500280">
                <a:off x="-176338" y="1188978"/>
                <a:ext cx="564761" cy="563628"/>
              </a:xfrm>
              <a:custGeom>
                <a:avLst/>
                <a:gdLst>
                  <a:gd name="connsiteX0" fmla="*/ 563628 w 564761"/>
                  <a:gd name="connsiteY0" fmla="*/ 563628 h 563628"/>
                  <a:gd name="connsiteX1" fmla="*/ 0 w 564761"/>
                  <a:gd name="connsiteY1" fmla="*/ 0 h 563628"/>
                  <a:gd name="connsiteX2" fmla="*/ 40826 w 564761"/>
                  <a:gd name="connsiteY2" fmla="*/ 0 h 563628"/>
                  <a:gd name="connsiteX3" fmla="*/ 564761 w 564761"/>
                  <a:gd name="connsiteY3" fmla="*/ 522802 h 563628"/>
                  <a:gd name="connsiteX4" fmla="*/ 563629 w 564761"/>
                  <a:gd name="connsiteY4" fmla="*/ 522802 h 563628"/>
                  <a:gd name="connsiteX5" fmla="*/ 563628 w 564761"/>
                  <a:gd name="connsiteY5" fmla="*/ 563628 h 563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4761" h="563628">
                    <a:moveTo>
                      <a:pt x="563628" y="563628"/>
                    </a:moveTo>
                    <a:lnTo>
                      <a:pt x="0" y="0"/>
                    </a:lnTo>
                    <a:lnTo>
                      <a:pt x="40826" y="0"/>
                    </a:lnTo>
                    <a:lnTo>
                      <a:pt x="564761" y="522802"/>
                    </a:lnTo>
                    <a:lnTo>
                      <a:pt x="563629" y="522802"/>
                    </a:lnTo>
                    <a:lnTo>
                      <a:pt x="563628" y="563628"/>
                    </a:lnTo>
                    <a:close/>
                  </a:path>
                </a:pathLst>
              </a:custGeom>
              <a:solidFill>
                <a:schemeClr val="tx2"/>
              </a:solidFill>
              <a:ln w="11334" cap="flat">
                <a:noFill/>
                <a:prstDash val="solid"/>
                <a:miter/>
              </a:ln>
            </p:spPr>
            <p:txBody>
              <a:bodyPr rtlCol="0" anchor="ctr"/>
              <a:lstStyle/>
              <a:p>
                <a:endParaRPr lang="en-US" dirty="0"/>
              </a:p>
            </p:txBody>
          </p:sp>
          <p:sp>
            <p:nvSpPr>
              <p:cNvPr id="137" name="Freeform: Shape 136">
                <a:extLst>
                  <a:ext uri="{FF2B5EF4-FFF2-40B4-BE49-F238E27FC236}">
                    <a16:creationId xmlns:a16="http://schemas.microsoft.com/office/drawing/2014/main" id="{7C1C105E-FE0D-4A36-AE5B-BBA110F6EE53}"/>
                  </a:ext>
                </a:extLst>
              </p:cNvPr>
              <p:cNvSpPr/>
              <p:nvPr userDrawn="1"/>
            </p:nvSpPr>
            <p:spPr>
              <a:xfrm rot="13500280">
                <a:off x="-194190" y="1232066"/>
                <a:ext cx="478574" cy="477440"/>
              </a:xfrm>
              <a:custGeom>
                <a:avLst/>
                <a:gdLst>
                  <a:gd name="connsiteX0" fmla="*/ 478574 w 478574"/>
                  <a:gd name="connsiteY0" fmla="*/ 477440 h 477440"/>
                  <a:gd name="connsiteX1" fmla="*/ 0 w 478574"/>
                  <a:gd name="connsiteY1" fmla="*/ 0 h 477440"/>
                  <a:gd name="connsiteX2" fmla="*/ 40826 w 478574"/>
                  <a:gd name="connsiteY2" fmla="*/ 0 h 477440"/>
                  <a:gd name="connsiteX3" fmla="*/ 478573 w 478574"/>
                  <a:gd name="connsiteY3" fmla="*/ 437747 h 477440"/>
                  <a:gd name="connsiteX4" fmla="*/ 478574 w 478574"/>
                  <a:gd name="connsiteY4" fmla="*/ 477440 h 4774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574" h="477440">
                    <a:moveTo>
                      <a:pt x="478574" y="477440"/>
                    </a:moveTo>
                    <a:lnTo>
                      <a:pt x="0" y="0"/>
                    </a:lnTo>
                    <a:lnTo>
                      <a:pt x="40826" y="0"/>
                    </a:lnTo>
                    <a:lnTo>
                      <a:pt x="478573" y="437747"/>
                    </a:lnTo>
                    <a:lnTo>
                      <a:pt x="478574" y="477440"/>
                    </a:lnTo>
                    <a:close/>
                  </a:path>
                </a:pathLst>
              </a:custGeom>
              <a:solidFill>
                <a:schemeClr val="tx2"/>
              </a:solidFill>
              <a:ln w="11334" cap="flat">
                <a:noFill/>
                <a:prstDash val="solid"/>
                <a:miter/>
              </a:ln>
            </p:spPr>
            <p:txBody>
              <a:bodyPr rtlCol="0" anchor="ctr"/>
              <a:lstStyle/>
              <a:p>
                <a:endParaRPr lang="en-US" dirty="0"/>
              </a:p>
            </p:txBody>
          </p:sp>
          <p:sp>
            <p:nvSpPr>
              <p:cNvPr id="163" name="Freeform: Shape 162">
                <a:extLst>
                  <a:ext uri="{FF2B5EF4-FFF2-40B4-BE49-F238E27FC236}">
                    <a16:creationId xmlns:a16="http://schemas.microsoft.com/office/drawing/2014/main" id="{FEE07693-1822-40D4-88A4-0F663C787D7E}"/>
                  </a:ext>
                </a:extLst>
              </p:cNvPr>
              <p:cNvSpPr/>
              <p:nvPr userDrawn="1"/>
            </p:nvSpPr>
            <p:spPr>
              <a:xfrm>
                <a:off x="2202360" y="6829131"/>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4" name="Freeform: Shape 183">
                <a:extLst>
                  <a:ext uri="{FF2B5EF4-FFF2-40B4-BE49-F238E27FC236}">
                    <a16:creationId xmlns:a16="http://schemas.microsoft.com/office/drawing/2014/main" id="{AD282910-ECE9-4B26-9656-AD1D41D44AC8}"/>
                  </a:ext>
                </a:extLst>
              </p:cNvPr>
              <p:cNvSpPr/>
              <p:nvPr userDrawn="1"/>
            </p:nvSpPr>
            <p:spPr>
              <a:xfrm>
                <a:off x="1089323" y="5806086"/>
                <a:ext cx="30139" cy="1051915"/>
              </a:xfrm>
              <a:custGeom>
                <a:avLst/>
                <a:gdLst>
                  <a:gd name="connsiteX0" fmla="*/ 28833 w 30139"/>
                  <a:gd name="connsiteY0" fmla="*/ 0 h 1051915"/>
                  <a:gd name="connsiteX1" fmla="*/ 30139 w 30139"/>
                  <a:gd name="connsiteY1" fmla="*/ 1051915 h 1051915"/>
                  <a:gd name="connsiteX2" fmla="*/ 1271 w 30139"/>
                  <a:gd name="connsiteY2" fmla="*/ 1051915 h 1051915"/>
                  <a:gd name="connsiteX3" fmla="*/ 0 w 30139"/>
                  <a:gd name="connsiteY3" fmla="*/ 28904 h 1051915"/>
                  <a:gd name="connsiteX4" fmla="*/ 28833 w 30139"/>
                  <a:gd name="connsiteY4" fmla="*/ 0 h 10519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39" h="1051915">
                    <a:moveTo>
                      <a:pt x="28833" y="0"/>
                    </a:moveTo>
                    <a:lnTo>
                      <a:pt x="30139" y="1051915"/>
                    </a:lnTo>
                    <a:lnTo>
                      <a:pt x="1271" y="1051915"/>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3" name="Freeform: Shape 182">
                <a:extLst>
                  <a:ext uri="{FF2B5EF4-FFF2-40B4-BE49-F238E27FC236}">
                    <a16:creationId xmlns:a16="http://schemas.microsoft.com/office/drawing/2014/main" id="{7C7A453C-4565-4652-9781-F1488009734C}"/>
                  </a:ext>
                </a:extLst>
              </p:cNvPr>
              <p:cNvSpPr/>
              <p:nvPr userDrawn="1"/>
            </p:nvSpPr>
            <p:spPr>
              <a:xfrm>
                <a:off x="1028453" y="5867106"/>
                <a:ext cx="30064" cy="990894"/>
              </a:xfrm>
              <a:custGeom>
                <a:avLst/>
                <a:gdLst>
                  <a:gd name="connsiteX0" fmla="*/ 28833 w 30064"/>
                  <a:gd name="connsiteY0" fmla="*/ 0 h 990894"/>
                  <a:gd name="connsiteX1" fmla="*/ 30064 w 30064"/>
                  <a:gd name="connsiteY1" fmla="*/ 990894 h 990894"/>
                  <a:gd name="connsiteX2" fmla="*/ 1195 w 30064"/>
                  <a:gd name="connsiteY2" fmla="*/ 990894 h 990894"/>
                  <a:gd name="connsiteX3" fmla="*/ 0 w 30064"/>
                  <a:gd name="connsiteY3" fmla="*/ 28904 h 990894"/>
                  <a:gd name="connsiteX4" fmla="*/ 28833 w 30064"/>
                  <a:gd name="connsiteY4" fmla="*/ 0 h 990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064" h="990894">
                    <a:moveTo>
                      <a:pt x="28833" y="0"/>
                    </a:moveTo>
                    <a:lnTo>
                      <a:pt x="30064" y="990894"/>
                    </a:lnTo>
                    <a:lnTo>
                      <a:pt x="1195" y="990894"/>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2" name="Freeform: Shape 181">
                <a:extLst>
                  <a:ext uri="{FF2B5EF4-FFF2-40B4-BE49-F238E27FC236}">
                    <a16:creationId xmlns:a16="http://schemas.microsoft.com/office/drawing/2014/main" id="{DE479407-B0BB-45F1-A93D-05ED5B41F316}"/>
                  </a:ext>
                </a:extLst>
              </p:cNvPr>
              <p:cNvSpPr/>
              <p:nvPr userDrawn="1"/>
            </p:nvSpPr>
            <p:spPr>
              <a:xfrm>
                <a:off x="967584" y="5928926"/>
                <a:ext cx="30790" cy="929074"/>
              </a:xfrm>
              <a:custGeom>
                <a:avLst/>
                <a:gdLst>
                  <a:gd name="connsiteX0" fmla="*/ 29636 w 30790"/>
                  <a:gd name="connsiteY0" fmla="*/ 0 h 929074"/>
                  <a:gd name="connsiteX1" fmla="*/ 30790 w 30790"/>
                  <a:gd name="connsiteY1" fmla="*/ 929074 h 929074"/>
                  <a:gd name="connsiteX2" fmla="*/ 1401 w 30790"/>
                  <a:gd name="connsiteY2" fmla="*/ 929074 h 929074"/>
                  <a:gd name="connsiteX3" fmla="*/ 0 w 30790"/>
                  <a:gd name="connsiteY3" fmla="*/ 28104 h 929074"/>
                  <a:gd name="connsiteX4" fmla="*/ 803 w 30790"/>
                  <a:gd name="connsiteY4" fmla="*/ 28905 h 929074"/>
                  <a:gd name="connsiteX5" fmla="*/ 29636 w 30790"/>
                  <a:gd name="connsiteY5" fmla="*/ 0 h 929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90" h="929074">
                    <a:moveTo>
                      <a:pt x="29636" y="0"/>
                    </a:moveTo>
                    <a:lnTo>
                      <a:pt x="30790" y="929074"/>
                    </a:lnTo>
                    <a:lnTo>
                      <a:pt x="1401" y="929074"/>
                    </a:lnTo>
                    <a:lnTo>
                      <a:pt x="0" y="28104"/>
                    </a:lnTo>
                    <a:lnTo>
                      <a:pt x="803" y="28905"/>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1" name="Freeform: Shape 180">
                <a:extLst>
                  <a:ext uri="{FF2B5EF4-FFF2-40B4-BE49-F238E27FC236}">
                    <a16:creationId xmlns:a16="http://schemas.microsoft.com/office/drawing/2014/main" id="{0271515D-B4B7-4502-B24F-DC5480444ED0}"/>
                  </a:ext>
                </a:extLst>
              </p:cNvPr>
              <p:cNvSpPr/>
              <p:nvPr userDrawn="1"/>
            </p:nvSpPr>
            <p:spPr>
              <a:xfrm>
                <a:off x="906717" y="5989948"/>
                <a:ext cx="30713" cy="868053"/>
              </a:xfrm>
              <a:custGeom>
                <a:avLst/>
                <a:gdLst>
                  <a:gd name="connsiteX0" fmla="*/ 29635 w 30713"/>
                  <a:gd name="connsiteY0" fmla="*/ 0 h 868053"/>
                  <a:gd name="connsiteX1" fmla="*/ 30713 w 30713"/>
                  <a:gd name="connsiteY1" fmla="*/ 868053 h 868053"/>
                  <a:gd name="connsiteX2" fmla="*/ 1319 w 30713"/>
                  <a:gd name="connsiteY2" fmla="*/ 868053 h 868053"/>
                  <a:gd name="connsiteX3" fmla="*/ 0 w 30713"/>
                  <a:gd name="connsiteY3" fmla="*/ 28103 h 868053"/>
                  <a:gd name="connsiteX4" fmla="*/ 802 w 30713"/>
                  <a:gd name="connsiteY4" fmla="*/ 28904 h 868053"/>
                  <a:gd name="connsiteX5" fmla="*/ 29635 w 30713"/>
                  <a:gd name="connsiteY5" fmla="*/ 0 h 8680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13" h="868053">
                    <a:moveTo>
                      <a:pt x="29635" y="0"/>
                    </a:moveTo>
                    <a:lnTo>
                      <a:pt x="30713" y="868053"/>
                    </a:lnTo>
                    <a:lnTo>
                      <a:pt x="1319" y="868053"/>
                    </a:lnTo>
                    <a:lnTo>
                      <a:pt x="0" y="28103"/>
                    </a:lnTo>
                    <a:lnTo>
                      <a:pt x="802"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0" name="Freeform: Shape 179">
                <a:extLst>
                  <a:ext uri="{FF2B5EF4-FFF2-40B4-BE49-F238E27FC236}">
                    <a16:creationId xmlns:a16="http://schemas.microsoft.com/office/drawing/2014/main" id="{DB364732-EC14-4416-964A-13F3D77CDBBD}"/>
                  </a:ext>
                </a:extLst>
              </p:cNvPr>
              <p:cNvSpPr/>
              <p:nvPr userDrawn="1"/>
            </p:nvSpPr>
            <p:spPr>
              <a:xfrm>
                <a:off x="846647" y="6049364"/>
                <a:ext cx="29838" cy="808636"/>
              </a:xfrm>
              <a:custGeom>
                <a:avLst/>
                <a:gdLst>
                  <a:gd name="connsiteX0" fmla="*/ 28833 w 29838"/>
                  <a:gd name="connsiteY0" fmla="*/ 0 h 808636"/>
                  <a:gd name="connsiteX1" fmla="*/ 29838 w 29838"/>
                  <a:gd name="connsiteY1" fmla="*/ 808636 h 808636"/>
                  <a:gd name="connsiteX2" fmla="*/ 969 w 29838"/>
                  <a:gd name="connsiteY2" fmla="*/ 808636 h 808636"/>
                  <a:gd name="connsiteX3" fmla="*/ 0 w 29838"/>
                  <a:gd name="connsiteY3" fmla="*/ 28904 h 808636"/>
                  <a:gd name="connsiteX4" fmla="*/ 28833 w 29838"/>
                  <a:gd name="connsiteY4" fmla="*/ 0 h 8086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838" h="808636">
                    <a:moveTo>
                      <a:pt x="28833" y="0"/>
                    </a:moveTo>
                    <a:lnTo>
                      <a:pt x="29838" y="808636"/>
                    </a:lnTo>
                    <a:lnTo>
                      <a:pt x="969" y="808636"/>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9" name="Freeform: Shape 178">
                <a:extLst>
                  <a:ext uri="{FF2B5EF4-FFF2-40B4-BE49-F238E27FC236}">
                    <a16:creationId xmlns:a16="http://schemas.microsoft.com/office/drawing/2014/main" id="{619347B5-2692-4514-B67B-159C25FA4940}"/>
                  </a:ext>
                </a:extLst>
              </p:cNvPr>
              <p:cNvSpPr/>
              <p:nvPr userDrawn="1"/>
            </p:nvSpPr>
            <p:spPr>
              <a:xfrm>
                <a:off x="785780" y="6110384"/>
                <a:ext cx="29761" cy="747617"/>
              </a:xfrm>
              <a:custGeom>
                <a:avLst/>
                <a:gdLst>
                  <a:gd name="connsiteX0" fmla="*/ 28832 w 29761"/>
                  <a:gd name="connsiteY0" fmla="*/ 0 h 747617"/>
                  <a:gd name="connsiteX1" fmla="*/ 29761 w 29761"/>
                  <a:gd name="connsiteY1" fmla="*/ 747617 h 747617"/>
                  <a:gd name="connsiteX2" fmla="*/ 893 w 29761"/>
                  <a:gd name="connsiteY2" fmla="*/ 747617 h 747617"/>
                  <a:gd name="connsiteX3" fmla="*/ 0 w 29761"/>
                  <a:gd name="connsiteY3" fmla="*/ 28905 h 747617"/>
                  <a:gd name="connsiteX4" fmla="*/ 28832 w 29761"/>
                  <a:gd name="connsiteY4" fmla="*/ 0 h 747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61" h="747617">
                    <a:moveTo>
                      <a:pt x="28832" y="0"/>
                    </a:moveTo>
                    <a:lnTo>
                      <a:pt x="29761" y="747617"/>
                    </a:lnTo>
                    <a:lnTo>
                      <a:pt x="893" y="747617"/>
                    </a:lnTo>
                    <a:lnTo>
                      <a:pt x="0" y="28905"/>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8" name="Freeform: Shape 177">
                <a:extLst>
                  <a:ext uri="{FF2B5EF4-FFF2-40B4-BE49-F238E27FC236}">
                    <a16:creationId xmlns:a16="http://schemas.microsoft.com/office/drawing/2014/main" id="{E1746638-BCA2-4B8F-A315-9514E1973CDD}"/>
                  </a:ext>
                </a:extLst>
              </p:cNvPr>
              <p:cNvSpPr/>
              <p:nvPr userDrawn="1"/>
            </p:nvSpPr>
            <p:spPr>
              <a:xfrm>
                <a:off x="724911" y="6172206"/>
                <a:ext cx="30487" cy="685795"/>
              </a:xfrm>
              <a:custGeom>
                <a:avLst/>
                <a:gdLst>
                  <a:gd name="connsiteX0" fmla="*/ 29635 w 30487"/>
                  <a:gd name="connsiteY0" fmla="*/ 0 h 685795"/>
                  <a:gd name="connsiteX1" fmla="*/ 30487 w 30487"/>
                  <a:gd name="connsiteY1" fmla="*/ 685795 h 685795"/>
                  <a:gd name="connsiteX2" fmla="*/ 1071 w 30487"/>
                  <a:gd name="connsiteY2" fmla="*/ 685795 h 685795"/>
                  <a:gd name="connsiteX3" fmla="*/ 0 w 30487"/>
                  <a:gd name="connsiteY3" fmla="*/ 28103 h 685795"/>
                  <a:gd name="connsiteX4" fmla="*/ 803 w 30487"/>
                  <a:gd name="connsiteY4" fmla="*/ 28904 h 685795"/>
                  <a:gd name="connsiteX5" fmla="*/ 29635 w 30487"/>
                  <a:gd name="connsiteY5" fmla="*/ 0 h 685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487" h="685795">
                    <a:moveTo>
                      <a:pt x="29635" y="0"/>
                    </a:moveTo>
                    <a:lnTo>
                      <a:pt x="30487" y="685795"/>
                    </a:lnTo>
                    <a:lnTo>
                      <a:pt x="1071" y="685795"/>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7" name="Freeform: Shape 176">
                <a:extLst>
                  <a:ext uri="{FF2B5EF4-FFF2-40B4-BE49-F238E27FC236}">
                    <a16:creationId xmlns:a16="http://schemas.microsoft.com/office/drawing/2014/main" id="{47F56D6B-560F-4123-9E05-11ACF383DF87}"/>
                  </a:ext>
                </a:extLst>
              </p:cNvPr>
              <p:cNvSpPr/>
              <p:nvPr userDrawn="1"/>
            </p:nvSpPr>
            <p:spPr>
              <a:xfrm>
                <a:off x="664843" y="6231622"/>
                <a:ext cx="29611" cy="626379"/>
              </a:xfrm>
              <a:custGeom>
                <a:avLst/>
                <a:gdLst>
                  <a:gd name="connsiteX0" fmla="*/ 28833 w 29611"/>
                  <a:gd name="connsiteY0" fmla="*/ 0 h 626379"/>
                  <a:gd name="connsiteX1" fmla="*/ 29611 w 29611"/>
                  <a:gd name="connsiteY1" fmla="*/ 626379 h 626379"/>
                  <a:gd name="connsiteX2" fmla="*/ 742 w 29611"/>
                  <a:gd name="connsiteY2" fmla="*/ 626379 h 626379"/>
                  <a:gd name="connsiteX3" fmla="*/ 0 w 29611"/>
                  <a:gd name="connsiteY3" fmla="*/ 28904 h 626379"/>
                  <a:gd name="connsiteX4" fmla="*/ 28833 w 29611"/>
                  <a:gd name="connsiteY4" fmla="*/ 0 h 6263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11" h="626379">
                    <a:moveTo>
                      <a:pt x="28833" y="0"/>
                    </a:moveTo>
                    <a:lnTo>
                      <a:pt x="29611" y="626379"/>
                    </a:lnTo>
                    <a:lnTo>
                      <a:pt x="742" y="62637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6" name="Freeform: Shape 175">
                <a:extLst>
                  <a:ext uri="{FF2B5EF4-FFF2-40B4-BE49-F238E27FC236}">
                    <a16:creationId xmlns:a16="http://schemas.microsoft.com/office/drawing/2014/main" id="{2FD3A4D4-C05F-4057-8408-6FF0887E068F}"/>
                  </a:ext>
                </a:extLst>
              </p:cNvPr>
              <p:cNvSpPr/>
              <p:nvPr userDrawn="1"/>
            </p:nvSpPr>
            <p:spPr>
              <a:xfrm>
                <a:off x="603974" y="6292642"/>
                <a:ext cx="29535" cy="565359"/>
              </a:xfrm>
              <a:custGeom>
                <a:avLst/>
                <a:gdLst>
                  <a:gd name="connsiteX0" fmla="*/ 28833 w 29535"/>
                  <a:gd name="connsiteY0" fmla="*/ 0 h 565359"/>
                  <a:gd name="connsiteX1" fmla="*/ 29535 w 29535"/>
                  <a:gd name="connsiteY1" fmla="*/ 565359 h 565359"/>
                  <a:gd name="connsiteX2" fmla="*/ 666 w 29535"/>
                  <a:gd name="connsiteY2" fmla="*/ 565359 h 565359"/>
                  <a:gd name="connsiteX3" fmla="*/ 0 w 29535"/>
                  <a:gd name="connsiteY3" fmla="*/ 28904 h 565359"/>
                  <a:gd name="connsiteX4" fmla="*/ 28833 w 29535"/>
                  <a:gd name="connsiteY4" fmla="*/ 0 h 5653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35" h="565359">
                    <a:moveTo>
                      <a:pt x="28833" y="0"/>
                    </a:moveTo>
                    <a:lnTo>
                      <a:pt x="29535" y="565359"/>
                    </a:lnTo>
                    <a:lnTo>
                      <a:pt x="666" y="56535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5" name="Freeform: Shape 174">
                <a:extLst>
                  <a:ext uri="{FF2B5EF4-FFF2-40B4-BE49-F238E27FC236}">
                    <a16:creationId xmlns:a16="http://schemas.microsoft.com/office/drawing/2014/main" id="{32EAC669-BA43-4F58-9784-4CCDFE4D6F4E}"/>
                  </a:ext>
                </a:extLst>
              </p:cNvPr>
              <p:cNvSpPr/>
              <p:nvPr userDrawn="1"/>
            </p:nvSpPr>
            <p:spPr>
              <a:xfrm>
                <a:off x="543104" y="6353662"/>
                <a:ext cx="29460" cy="504339"/>
              </a:xfrm>
              <a:custGeom>
                <a:avLst/>
                <a:gdLst>
                  <a:gd name="connsiteX0" fmla="*/ 28833 w 29460"/>
                  <a:gd name="connsiteY0" fmla="*/ 0 h 504339"/>
                  <a:gd name="connsiteX1" fmla="*/ 29460 w 29460"/>
                  <a:gd name="connsiteY1" fmla="*/ 504339 h 504339"/>
                  <a:gd name="connsiteX2" fmla="*/ 591 w 29460"/>
                  <a:gd name="connsiteY2" fmla="*/ 504339 h 504339"/>
                  <a:gd name="connsiteX3" fmla="*/ 0 w 29460"/>
                  <a:gd name="connsiteY3" fmla="*/ 28905 h 504339"/>
                  <a:gd name="connsiteX4" fmla="*/ 28833 w 29460"/>
                  <a:gd name="connsiteY4" fmla="*/ 0 h 5043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60" h="504339">
                    <a:moveTo>
                      <a:pt x="28833" y="0"/>
                    </a:moveTo>
                    <a:lnTo>
                      <a:pt x="29460" y="504339"/>
                    </a:lnTo>
                    <a:lnTo>
                      <a:pt x="591" y="504339"/>
                    </a:lnTo>
                    <a:lnTo>
                      <a:pt x="0" y="28905"/>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4" name="Freeform: Shape 173">
                <a:extLst>
                  <a:ext uri="{FF2B5EF4-FFF2-40B4-BE49-F238E27FC236}">
                    <a16:creationId xmlns:a16="http://schemas.microsoft.com/office/drawing/2014/main" id="{73CAE3B4-689F-4EC3-8CC9-EB6D360E3846}"/>
                  </a:ext>
                </a:extLst>
              </p:cNvPr>
              <p:cNvSpPr/>
              <p:nvPr userDrawn="1"/>
            </p:nvSpPr>
            <p:spPr>
              <a:xfrm>
                <a:off x="482237" y="6415482"/>
                <a:ext cx="30185" cy="442518"/>
              </a:xfrm>
              <a:custGeom>
                <a:avLst/>
                <a:gdLst>
                  <a:gd name="connsiteX0" fmla="*/ 29635 w 30185"/>
                  <a:gd name="connsiteY0" fmla="*/ 0 h 442518"/>
                  <a:gd name="connsiteX1" fmla="*/ 30185 w 30185"/>
                  <a:gd name="connsiteY1" fmla="*/ 442518 h 442518"/>
                  <a:gd name="connsiteX2" fmla="*/ 724 w 30185"/>
                  <a:gd name="connsiteY2" fmla="*/ 442518 h 442518"/>
                  <a:gd name="connsiteX3" fmla="*/ 0 w 30185"/>
                  <a:gd name="connsiteY3" fmla="*/ 28104 h 442518"/>
                  <a:gd name="connsiteX4" fmla="*/ 803 w 30185"/>
                  <a:gd name="connsiteY4" fmla="*/ 28905 h 442518"/>
                  <a:gd name="connsiteX5" fmla="*/ 29635 w 30185"/>
                  <a:gd name="connsiteY5" fmla="*/ 0 h 442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185" h="442518">
                    <a:moveTo>
                      <a:pt x="29635" y="0"/>
                    </a:moveTo>
                    <a:lnTo>
                      <a:pt x="30185" y="442518"/>
                    </a:lnTo>
                    <a:lnTo>
                      <a:pt x="724" y="442518"/>
                    </a:lnTo>
                    <a:lnTo>
                      <a:pt x="0" y="28104"/>
                    </a:lnTo>
                    <a:lnTo>
                      <a:pt x="803" y="28905"/>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3" name="Freeform: Shape 172">
                <a:extLst>
                  <a:ext uri="{FF2B5EF4-FFF2-40B4-BE49-F238E27FC236}">
                    <a16:creationId xmlns:a16="http://schemas.microsoft.com/office/drawing/2014/main" id="{8665978C-1CDF-4EF9-9A5C-4C6C0B3BE0F0}"/>
                  </a:ext>
                </a:extLst>
              </p:cNvPr>
              <p:cNvSpPr/>
              <p:nvPr userDrawn="1"/>
            </p:nvSpPr>
            <p:spPr>
              <a:xfrm>
                <a:off x="422168" y="6474900"/>
                <a:ext cx="29308" cy="383101"/>
              </a:xfrm>
              <a:custGeom>
                <a:avLst/>
                <a:gdLst>
                  <a:gd name="connsiteX0" fmla="*/ 28832 w 29308"/>
                  <a:gd name="connsiteY0" fmla="*/ 0 h 383101"/>
                  <a:gd name="connsiteX1" fmla="*/ 29308 w 29308"/>
                  <a:gd name="connsiteY1" fmla="*/ 383101 h 383101"/>
                  <a:gd name="connsiteX2" fmla="*/ 440 w 29308"/>
                  <a:gd name="connsiteY2" fmla="*/ 383101 h 383101"/>
                  <a:gd name="connsiteX3" fmla="*/ 0 w 29308"/>
                  <a:gd name="connsiteY3" fmla="*/ 28904 h 383101"/>
                  <a:gd name="connsiteX4" fmla="*/ 28832 w 29308"/>
                  <a:gd name="connsiteY4" fmla="*/ 0 h 3831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08" h="383101">
                    <a:moveTo>
                      <a:pt x="28832" y="0"/>
                    </a:moveTo>
                    <a:lnTo>
                      <a:pt x="29308" y="383101"/>
                    </a:lnTo>
                    <a:lnTo>
                      <a:pt x="440" y="383101"/>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2" name="Freeform: Shape 171">
                <a:extLst>
                  <a:ext uri="{FF2B5EF4-FFF2-40B4-BE49-F238E27FC236}">
                    <a16:creationId xmlns:a16="http://schemas.microsoft.com/office/drawing/2014/main" id="{97F81447-DAE2-4092-B156-2723E18064A7}"/>
                  </a:ext>
                </a:extLst>
              </p:cNvPr>
              <p:cNvSpPr/>
              <p:nvPr userDrawn="1"/>
            </p:nvSpPr>
            <p:spPr>
              <a:xfrm>
                <a:off x="361300" y="6535920"/>
                <a:ext cx="29233" cy="322081"/>
              </a:xfrm>
              <a:custGeom>
                <a:avLst/>
                <a:gdLst>
                  <a:gd name="connsiteX0" fmla="*/ 28833 w 29233"/>
                  <a:gd name="connsiteY0" fmla="*/ 0 h 322081"/>
                  <a:gd name="connsiteX1" fmla="*/ 29233 w 29233"/>
                  <a:gd name="connsiteY1" fmla="*/ 322081 h 322081"/>
                  <a:gd name="connsiteX2" fmla="*/ 364 w 29233"/>
                  <a:gd name="connsiteY2" fmla="*/ 322081 h 322081"/>
                  <a:gd name="connsiteX3" fmla="*/ 0 w 29233"/>
                  <a:gd name="connsiteY3" fmla="*/ 28904 h 322081"/>
                  <a:gd name="connsiteX4" fmla="*/ 28833 w 29233"/>
                  <a:gd name="connsiteY4" fmla="*/ 0 h 3220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233" h="322081">
                    <a:moveTo>
                      <a:pt x="28833" y="0"/>
                    </a:moveTo>
                    <a:lnTo>
                      <a:pt x="29233" y="322081"/>
                    </a:lnTo>
                    <a:lnTo>
                      <a:pt x="364" y="322081"/>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1" name="Freeform: Shape 170">
                <a:extLst>
                  <a:ext uri="{FF2B5EF4-FFF2-40B4-BE49-F238E27FC236}">
                    <a16:creationId xmlns:a16="http://schemas.microsoft.com/office/drawing/2014/main" id="{AB0C8140-456A-4593-9DC3-5A53E63B0CDF}"/>
                  </a:ext>
                </a:extLst>
              </p:cNvPr>
              <p:cNvSpPr/>
              <p:nvPr userDrawn="1"/>
            </p:nvSpPr>
            <p:spPr>
              <a:xfrm>
                <a:off x="300431" y="6597740"/>
                <a:ext cx="29959" cy="260260"/>
              </a:xfrm>
              <a:custGeom>
                <a:avLst/>
                <a:gdLst>
                  <a:gd name="connsiteX0" fmla="*/ 29636 w 29959"/>
                  <a:gd name="connsiteY0" fmla="*/ 0 h 260260"/>
                  <a:gd name="connsiteX1" fmla="*/ 29959 w 29959"/>
                  <a:gd name="connsiteY1" fmla="*/ 260260 h 260260"/>
                  <a:gd name="connsiteX2" fmla="*/ 440 w 29959"/>
                  <a:gd name="connsiteY2" fmla="*/ 260260 h 260260"/>
                  <a:gd name="connsiteX3" fmla="*/ 0 w 29959"/>
                  <a:gd name="connsiteY3" fmla="*/ 28104 h 260260"/>
                  <a:gd name="connsiteX4" fmla="*/ 803 w 29959"/>
                  <a:gd name="connsiteY4" fmla="*/ 28904 h 260260"/>
                  <a:gd name="connsiteX5" fmla="*/ 29636 w 29959"/>
                  <a:gd name="connsiteY5" fmla="*/ 0 h 260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959" h="260260">
                    <a:moveTo>
                      <a:pt x="29636" y="0"/>
                    </a:moveTo>
                    <a:lnTo>
                      <a:pt x="29959" y="260260"/>
                    </a:lnTo>
                    <a:lnTo>
                      <a:pt x="440" y="260260"/>
                    </a:lnTo>
                    <a:lnTo>
                      <a:pt x="0" y="28104"/>
                    </a:lnTo>
                    <a:lnTo>
                      <a:pt x="803" y="28904"/>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0" name="Freeform: Shape 169">
                <a:extLst>
                  <a:ext uri="{FF2B5EF4-FFF2-40B4-BE49-F238E27FC236}">
                    <a16:creationId xmlns:a16="http://schemas.microsoft.com/office/drawing/2014/main" id="{E1411ED6-803D-4C5A-8E92-8EAC28ACA255}"/>
                  </a:ext>
                </a:extLst>
              </p:cNvPr>
              <p:cNvSpPr/>
              <p:nvPr userDrawn="1"/>
            </p:nvSpPr>
            <p:spPr>
              <a:xfrm>
                <a:off x="239562" y="6658760"/>
                <a:ext cx="29882" cy="199240"/>
              </a:xfrm>
              <a:custGeom>
                <a:avLst/>
                <a:gdLst>
                  <a:gd name="connsiteX0" fmla="*/ 29635 w 29882"/>
                  <a:gd name="connsiteY0" fmla="*/ 0 h 199240"/>
                  <a:gd name="connsiteX1" fmla="*/ 29882 w 29882"/>
                  <a:gd name="connsiteY1" fmla="*/ 199240 h 199240"/>
                  <a:gd name="connsiteX2" fmla="*/ 337 w 29882"/>
                  <a:gd name="connsiteY2" fmla="*/ 199240 h 199240"/>
                  <a:gd name="connsiteX3" fmla="*/ 0 w 29882"/>
                  <a:gd name="connsiteY3" fmla="*/ 28103 h 199240"/>
                  <a:gd name="connsiteX4" fmla="*/ 803 w 29882"/>
                  <a:gd name="connsiteY4" fmla="*/ 28904 h 199240"/>
                  <a:gd name="connsiteX5" fmla="*/ 29635 w 29882"/>
                  <a:gd name="connsiteY5" fmla="*/ 0 h 199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882" h="199240">
                    <a:moveTo>
                      <a:pt x="29635" y="0"/>
                    </a:moveTo>
                    <a:lnTo>
                      <a:pt x="29882" y="199240"/>
                    </a:lnTo>
                    <a:lnTo>
                      <a:pt x="337" y="199240"/>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9" name="Freeform: Shape 168">
                <a:extLst>
                  <a:ext uri="{FF2B5EF4-FFF2-40B4-BE49-F238E27FC236}">
                    <a16:creationId xmlns:a16="http://schemas.microsoft.com/office/drawing/2014/main" id="{D3F198DF-8521-45A1-8BAE-4FC70FC420A8}"/>
                  </a:ext>
                </a:extLst>
              </p:cNvPr>
              <p:cNvSpPr/>
              <p:nvPr userDrawn="1"/>
            </p:nvSpPr>
            <p:spPr>
              <a:xfrm>
                <a:off x="179494" y="6718178"/>
                <a:ext cx="29006" cy="139823"/>
              </a:xfrm>
              <a:custGeom>
                <a:avLst/>
                <a:gdLst>
                  <a:gd name="connsiteX0" fmla="*/ 28832 w 29006"/>
                  <a:gd name="connsiteY0" fmla="*/ 0 h 139823"/>
                  <a:gd name="connsiteX1" fmla="*/ 29006 w 29006"/>
                  <a:gd name="connsiteY1" fmla="*/ 139823 h 139823"/>
                  <a:gd name="connsiteX2" fmla="*/ 138 w 29006"/>
                  <a:gd name="connsiteY2" fmla="*/ 139823 h 139823"/>
                  <a:gd name="connsiteX3" fmla="*/ 0 w 29006"/>
                  <a:gd name="connsiteY3" fmla="*/ 28904 h 139823"/>
                  <a:gd name="connsiteX4" fmla="*/ 28832 w 29006"/>
                  <a:gd name="connsiteY4" fmla="*/ 0 h 1398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006" h="139823">
                    <a:moveTo>
                      <a:pt x="28832" y="0"/>
                    </a:moveTo>
                    <a:lnTo>
                      <a:pt x="29006" y="139823"/>
                    </a:lnTo>
                    <a:lnTo>
                      <a:pt x="138" y="139823"/>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8" name="Freeform: Shape 167">
                <a:extLst>
                  <a:ext uri="{FF2B5EF4-FFF2-40B4-BE49-F238E27FC236}">
                    <a16:creationId xmlns:a16="http://schemas.microsoft.com/office/drawing/2014/main" id="{AAA80212-BA6E-448F-BA91-287462E1D34C}"/>
                  </a:ext>
                </a:extLst>
              </p:cNvPr>
              <p:cNvSpPr/>
              <p:nvPr userDrawn="1"/>
            </p:nvSpPr>
            <p:spPr>
              <a:xfrm>
                <a:off x="118626" y="6779198"/>
                <a:ext cx="28931" cy="78803"/>
              </a:xfrm>
              <a:custGeom>
                <a:avLst/>
                <a:gdLst>
                  <a:gd name="connsiteX0" fmla="*/ 28833 w 28931"/>
                  <a:gd name="connsiteY0" fmla="*/ 0 h 78803"/>
                  <a:gd name="connsiteX1" fmla="*/ 28931 w 28931"/>
                  <a:gd name="connsiteY1" fmla="*/ 78803 h 78803"/>
                  <a:gd name="connsiteX2" fmla="*/ 62 w 28931"/>
                  <a:gd name="connsiteY2" fmla="*/ 78803 h 78803"/>
                  <a:gd name="connsiteX3" fmla="*/ 0 w 28931"/>
                  <a:gd name="connsiteY3" fmla="*/ 28904 h 78803"/>
                  <a:gd name="connsiteX4" fmla="*/ 28833 w 28931"/>
                  <a:gd name="connsiteY4" fmla="*/ 0 h 788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931" h="78803">
                    <a:moveTo>
                      <a:pt x="28833" y="0"/>
                    </a:moveTo>
                    <a:lnTo>
                      <a:pt x="28931" y="78803"/>
                    </a:lnTo>
                    <a:lnTo>
                      <a:pt x="62" y="78803"/>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7" name="Freeform: Shape 166">
                <a:extLst>
                  <a:ext uri="{FF2B5EF4-FFF2-40B4-BE49-F238E27FC236}">
                    <a16:creationId xmlns:a16="http://schemas.microsoft.com/office/drawing/2014/main" id="{5B8EBCCB-B7E3-4837-AA61-44D0A400EC96}"/>
                  </a:ext>
                </a:extLst>
              </p:cNvPr>
              <p:cNvSpPr/>
              <p:nvPr userDrawn="1"/>
            </p:nvSpPr>
            <p:spPr>
              <a:xfrm>
                <a:off x="70452" y="6841018"/>
                <a:ext cx="16961" cy="16982"/>
              </a:xfrm>
              <a:custGeom>
                <a:avLst/>
                <a:gdLst>
                  <a:gd name="connsiteX0" fmla="*/ 16940 w 16961"/>
                  <a:gd name="connsiteY0" fmla="*/ 0 h 16982"/>
                  <a:gd name="connsiteX1" fmla="*/ 16961 w 16961"/>
                  <a:gd name="connsiteY1" fmla="*/ 16982 h 16982"/>
                  <a:gd name="connsiteX2" fmla="*/ 0 w 16961"/>
                  <a:gd name="connsiteY2" fmla="*/ 16982 h 16982"/>
                  <a:gd name="connsiteX3" fmla="*/ 16940 w 16961"/>
                  <a:gd name="connsiteY3" fmla="*/ 0 h 16982"/>
                </a:gdLst>
                <a:ahLst/>
                <a:cxnLst>
                  <a:cxn ang="0">
                    <a:pos x="connsiteX0" y="connsiteY0"/>
                  </a:cxn>
                  <a:cxn ang="0">
                    <a:pos x="connsiteX1" y="connsiteY1"/>
                  </a:cxn>
                  <a:cxn ang="0">
                    <a:pos x="connsiteX2" y="connsiteY2"/>
                  </a:cxn>
                  <a:cxn ang="0">
                    <a:pos x="connsiteX3" y="connsiteY3"/>
                  </a:cxn>
                </a:cxnLst>
                <a:rect l="l" t="t" r="r" b="b"/>
                <a:pathLst>
                  <a:path w="16961" h="16982">
                    <a:moveTo>
                      <a:pt x="16940" y="0"/>
                    </a:moveTo>
                    <a:lnTo>
                      <a:pt x="16961" y="16982"/>
                    </a:lnTo>
                    <a:lnTo>
                      <a:pt x="0" y="16982"/>
                    </a:lnTo>
                    <a:lnTo>
                      <a:pt x="1694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sp>
        <p:nvSpPr>
          <p:cNvPr id="94" name="Text Placeholder 9">
            <a:extLst>
              <a:ext uri="{FF2B5EF4-FFF2-40B4-BE49-F238E27FC236}">
                <a16:creationId xmlns:a16="http://schemas.microsoft.com/office/drawing/2014/main" id="{32E9F26D-470A-4D61-B420-B2AE034ED8A0}"/>
              </a:ext>
            </a:extLst>
          </p:cNvPr>
          <p:cNvSpPr>
            <a:spLocks noGrp="1"/>
          </p:cNvSpPr>
          <p:nvPr>
            <p:ph type="body" sz="quarter" idx="20"/>
          </p:nvPr>
        </p:nvSpPr>
        <p:spPr>
          <a:xfrm>
            <a:off x="4932208" y="1818208"/>
            <a:ext cx="6336792" cy="539812"/>
          </a:xfrm>
        </p:spPr>
        <p:txBody>
          <a:bodyPr>
            <a:normAutofit/>
          </a:bodyPr>
          <a:lstStyle>
            <a:lvl1pPr marL="0" indent="0">
              <a:lnSpc>
                <a:spcPts val="2400"/>
              </a:lnSpc>
              <a:buNone/>
              <a:defRPr sz="18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72" name="Text Placeholder 9">
            <a:extLst>
              <a:ext uri="{FF2B5EF4-FFF2-40B4-BE49-F238E27FC236}">
                <a16:creationId xmlns:a16="http://schemas.microsoft.com/office/drawing/2014/main" id="{1955D76A-22F6-4027-BBB2-B9D632FFEF26}"/>
              </a:ext>
            </a:extLst>
          </p:cNvPr>
          <p:cNvSpPr>
            <a:spLocks noGrp="1"/>
          </p:cNvSpPr>
          <p:nvPr>
            <p:ph type="body" sz="quarter" idx="15" hasCustomPrompt="1"/>
          </p:nvPr>
        </p:nvSpPr>
        <p:spPr>
          <a:xfrm>
            <a:off x="4937760" y="2606040"/>
            <a:ext cx="633984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71" name="Text Placeholder 9">
            <a:extLst>
              <a:ext uri="{FF2B5EF4-FFF2-40B4-BE49-F238E27FC236}">
                <a16:creationId xmlns:a16="http://schemas.microsoft.com/office/drawing/2014/main" id="{B4867646-E605-4DCE-A193-DD63E54B12D1}"/>
              </a:ext>
            </a:extLst>
          </p:cNvPr>
          <p:cNvSpPr>
            <a:spLocks noGrp="1"/>
          </p:cNvSpPr>
          <p:nvPr>
            <p:ph type="body" sz="quarter" idx="13"/>
          </p:nvPr>
        </p:nvSpPr>
        <p:spPr>
          <a:xfrm>
            <a:off x="4937760" y="2907792"/>
            <a:ext cx="6336792" cy="640080"/>
          </a:xfrm>
        </p:spPr>
        <p:txBody>
          <a:bodyPr>
            <a:normAutofit/>
          </a:bodyPr>
          <a:lstStyle>
            <a:lvl1pPr marL="0" indent="0">
              <a:lnSpc>
                <a:spcPts val="2400"/>
              </a:lnSpc>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75" name="Text Placeholder 9">
            <a:extLst>
              <a:ext uri="{FF2B5EF4-FFF2-40B4-BE49-F238E27FC236}">
                <a16:creationId xmlns:a16="http://schemas.microsoft.com/office/drawing/2014/main" id="{A5839152-B87E-4F7A-AF8F-37F412A6F61A}"/>
              </a:ext>
            </a:extLst>
          </p:cNvPr>
          <p:cNvSpPr>
            <a:spLocks noGrp="1"/>
          </p:cNvSpPr>
          <p:nvPr>
            <p:ph type="body" sz="quarter" idx="17" hasCustomPrompt="1"/>
          </p:nvPr>
        </p:nvSpPr>
        <p:spPr>
          <a:xfrm>
            <a:off x="4937760" y="3895344"/>
            <a:ext cx="633984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74" name="Text Placeholder 9">
            <a:extLst>
              <a:ext uri="{FF2B5EF4-FFF2-40B4-BE49-F238E27FC236}">
                <a16:creationId xmlns:a16="http://schemas.microsoft.com/office/drawing/2014/main" id="{4914385C-D888-405F-A9D8-61CC2E9F72C0}"/>
              </a:ext>
            </a:extLst>
          </p:cNvPr>
          <p:cNvSpPr>
            <a:spLocks noGrp="1"/>
          </p:cNvSpPr>
          <p:nvPr>
            <p:ph type="body" sz="quarter" idx="16"/>
          </p:nvPr>
        </p:nvSpPr>
        <p:spPr>
          <a:xfrm>
            <a:off x="4937760" y="4206240"/>
            <a:ext cx="6336792" cy="640080"/>
          </a:xfrm>
        </p:spPr>
        <p:txBody>
          <a:bodyPr>
            <a:normAutofit/>
          </a:bodyPr>
          <a:lstStyle>
            <a:lvl1pPr marL="0" indent="0">
              <a:lnSpc>
                <a:spcPts val="2400"/>
              </a:lnSpc>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93" name="Text Placeholder 9">
            <a:extLst>
              <a:ext uri="{FF2B5EF4-FFF2-40B4-BE49-F238E27FC236}">
                <a16:creationId xmlns:a16="http://schemas.microsoft.com/office/drawing/2014/main" id="{C2F11BC9-5663-4641-AFD6-EF2749EDDAED}"/>
              </a:ext>
            </a:extLst>
          </p:cNvPr>
          <p:cNvSpPr>
            <a:spLocks noGrp="1"/>
          </p:cNvSpPr>
          <p:nvPr>
            <p:ph type="body" sz="quarter" idx="19" hasCustomPrompt="1"/>
          </p:nvPr>
        </p:nvSpPr>
        <p:spPr>
          <a:xfrm>
            <a:off x="4933747" y="5221224"/>
            <a:ext cx="633984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92" name="Text Placeholder 9">
            <a:extLst>
              <a:ext uri="{FF2B5EF4-FFF2-40B4-BE49-F238E27FC236}">
                <a16:creationId xmlns:a16="http://schemas.microsoft.com/office/drawing/2014/main" id="{963F6C91-7F9C-4273-8FDE-92A9BA3B8DE4}"/>
              </a:ext>
            </a:extLst>
          </p:cNvPr>
          <p:cNvSpPr>
            <a:spLocks noGrp="1"/>
          </p:cNvSpPr>
          <p:nvPr>
            <p:ph type="body" sz="quarter" idx="18"/>
          </p:nvPr>
        </p:nvSpPr>
        <p:spPr>
          <a:xfrm>
            <a:off x="4933747" y="5541264"/>
            <a:ext cx="6336792" cy="640080"/>
          </a:xfrm>
        </p:spPr>
        <p:txBody>
          <a:bodyPr>
            <a:normAutofit/>
          </a:bodyPr>
          <a:lstStyle>
            <a:lvl1pPr marL="0" indent="0">
              <a:lnSpc>
                <a:spcPts val="2400"/>
              </a:lnSpc>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209" name="Date Placeholder 3">
            <a:extLst>
              <a:ext uri="{FF2B5EF4-FFF2-40B4-BE49-F238E27FC236}">
                <a16:creationId xmlns:a16="http://schemas.microsoft.com/office/drawing/2014/main" id="{5A56B3AA-5CA2-4004-8F95-11FD7B895DAE}"/>
              </a:ext>
            </a:extLst>
          </p:cNvPr>
          <p:cNvSpPr>
            <a:spLocks noGrp="1"/>
          </p:cNvSpPr>
          <p:nvPr>
            <p:ph type="dt" sz="half" idx="10"/>
          </p:nvPr>
        </p:nvSpPr>
        <p:spPr>
          <a:xfrm>
            <a:off x="4937760" y="6353175"/>
            <a:ext cx="1097280" cy="365125"/>
          </a:xfrm>
        </p:spPr>
        <p:txBody>
          <a:bodyPr/>
          <a:lstStyle>
            <a:lvl1pPr>
              <a:defRPr>
                <a:solidFill>
                  <a:schemeClr val="tx1">
                    <a:lumMod val="75000"/>
                    <a:lumOff val="25000"/>
                  </a:schemeClr>
                </a:solidFill>
              </a:defRPr>
            </a:lvl1pPr>
          </a:lstStyle>
          <a:p>
            <a:r>
              <a:rPr lang="en-US" dirty="0"/>
              <a:t>20XX</a:t>
            </a:r>
          </a:p>
        </p:txBody>
      </p:sp>
      <p:sp>
        <p:nvSpPr>
          <p:cNvPr id="210" name="Footer Placeholder 4">
            <a:extLst>
              <a:ext uri="{FF2B5EF4-FFF2-40B4-BE49-F238E27FC236}">
                <a16:creationId xmlns:a16="http://schemas.microsoft.com/office/drawing/2014/main" id="{07D92F37-472D-4CCB-AA97-FA42E56079C7}"/>
              </a:ext>
            </a:extLst>
          </p:cNvPr>
          <p:cNvSpPr>
            <a:spLocks noGrp="1"/>
          </p:cNvSpPr>
          <p:nvPr>
            <p:ph type="ftr" sz="quarter" idx="11"/>
          </p:nvPr>
        </p:nvSpPr>
        <p:spPr>
          <a:xfrm>
            <a:off x="743616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211" name="Slide Number Placeholder 5">
            <a:extLst>
              <a:ext uri="{FF2B5EF4-FFF2-40B4-BE49-F238E27FC236}">
                <a16:creationId xmlns:a16="http://schemas.microsoft.com/office/drawing/2014/main" id="{C0E89FFF-230F-4CBA-A6BC-D887B3FFA51F}"/>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413579987"/>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mparison with subtitle">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CA106-0FC3-4FE9-9338-4AC3D15608E5}"/>
              </a:ext>
            </a:extLst>
          </p:cNvPr>
          <p:cNvSpPr>
            <a:spLocks noGrp="1"/>
          </p:cNvSpPr>
          <p:nvPr>
            <p:ph type="title" hasCustomPrompt="1"/>
          </p:nvPr>
        </p:nvSpPr>
        <p:spPr>
          <a:xfrm>
            <a:off x="914400" y="896112"/>
            <a:ext cx="9124951" cy="1325563"/>
          </a:xfrm>
        </p:spPr>
        <p:txBody>
          <a:bodyPr anchor="t" anchorCtr="0"/>
          <a:lstStyle>
            <a:lvl1pPr>
              <a:defRPr cap="all" baseline="0">
                <a:solidFill>
                  <a:schemeClr val="accent1"/>
                </a:solidFill>
              </a:defRPr>
            </a:lvl1pPr>
          </a:lstStyle>
          <a:p>
            <a:r>
              <a:rPr lang="en-US" dirty="0"/>
              <a:t>CLICK TO ADD TITLE</a:t>
            </a:r>
          </a:p>
        </p:txBody>
      </p:sp>
      <p:sp>
        <p:nvSpPr>
          <p:cNvPr id="22" name="Text Placeholder 21">
            <a:extLst>
              <a:ext uri="{FF2B5EF4-FFF2-40B4-BE49-F238E27FC236}">
                <a16:creationId xmlns:a16="http://schemas.microsoft.com/office/drawing/2014/main" id="{AD170077-B4B3-49F8-9FCD-908C81278926}"/>
              </a:ext>
            </a:extLst>
          </p:cNvPr>
          <p:cNvSpPr>
            <a:spLocks noGrp="1"/>
          </p:cNvSpPr>
          <p:nvPr>
            <p:ph type="body" sz="quarter" idx="14"/>
          </p:nvPr>
        </p:nvSpPr>
        <p:spPr>
          <a:xfrm>
            <a:off x="914400" y="1595438"/>
            <a:ext cx="9124950" cy="600075"/>
          </a:xfrm>
        </p:spPr>
        <p:txBody>
          <a:bodyPr>
            <a:noAutofit/>
          </a:bodyPr>
          <a:lstStyle>
            <a:lvl1pPr marL="0" indent="0">
              <a:buNone/>
              <a:defRPr sz="1800"/>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a:p>
            <a:pPr lvl="1"/>
            <a:r>
              <a:rPr lang="en-US"/>
              <a:t>Second level</a:t>
            </a:r>
          </a:p>
        </p:txBody>
      </p:sp>
      <p:sp>
        <p:nvSpPr>
          <p:cNvPr id="17" name="Text Placeholder 2">
            <a:extLst>
              <a:ext uri="{FF2B5EF4-FFF2-40B4-BE49-F238E27FC236}">
                <a16:creationId xmlns:a16="http://schemas.microsoft.com/office/drawing/2014/main" id="{52AD81DC-207F-4541-B02D-802D3D5B2813}"/>
              </a:ext>
            </a:extLst>
          </p:cNvPr>
          <p:cNvSpPr>
            <a:spLocks noGrp="1"/>
          </p:cNvSpPr>
          <p:nvPr>
            <p:ph type="body" idx="13" hasCustomPrompt="1"/>
          </p:nvPr>
        </p:nvSpPr>
        <p:spPr>
          <a:xfrm>
            <a:off x="914400" y="2354580"/>
            <a:ext cx="4297679" cy="455295"/>
          </a:xfrm>
        </p:spPr>
        <p:txBody>
          <a:bodyPr anchor="ctr" anchorCtr="0">
            <a:noAutofit/>
          </a:bodyPr>
          <a:lstStyle>
            <a:lvl1pPr marL="0" indent="0">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3" name="Content Placeholder 2">
            <a:extLst>
              <a:ext uri="{FF2B5EF4-FFF2-40B4-BE49-F238E27FC236}">
                <a16:creationId xmlns:a16="http://schemas.microsoft.com/office/drawing/2014/main" id="{02BF6510-D603-481E-B685-9095150A2891}"/>
              </a:ext>
            </a:extLst>
          </p:cNvPr>
          <p:cNvSpPr>
            <a:spLocks noGrp="1"/>
          </p:cNvSpPr>
          <p:nvPr>
            <p:ph sz="half" idx="1"/>
          </p:nvPr>
        </p:nvSpPr>
        <p:spPr>
          <a:xfrm>
            <a:off x="914400" y="2990850"/>
            <a:ext cx="4297680" cy="3105150"/>
          </a:xfrm>
        </p:spPr>
        <p:txBody>
          <a:bodyPr>
            <a:normAutofit/>
          </a:bodyPr>
          <a:lstStyle>
            <a:lvl1pPr>
              <a:lnSpc>
                <a:spcPts val="2000"/>
              </a:lnSpc>
              <a:defRPr sz="1600"/>
            </a:lvl1pPr>
            <a:lvl2pPr>
              <a:lnSpc>
                <a:spcPts val="2000"/>
              </a:lnSpc>
              <a:defRPr sz="1600"/>
            </a:lvl2pPr>
            <a:lvl3pPr>
              <a:lnSpc>
                <a:spcPts val="2000"/>
              </a:lnSpc>
              <a:defRPr sz="1600"/>
            </a:lvl3pPr>
            <a:lvl4pPr>
              <a:lnSpc>
                <a:spcPts val="2000"/>
              </a:lnSpc>
              <a:defRPr sz="1600"/>
            </a:lvl4pPr>
            <a:lvl5pPr>
              <a:lnSpc>
                <a:spcPts val="2000"/>
              </a:lnSpc>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id="{F7289E8E-D34A-4BA8-A21D-2D40A211CB9B}"/>
              </a:ext>
            </a:extLst>
          </p:cNvPr>
          <p:cNvSpPr>
            <a:spLocks noGrp="1"/>
          </p:cNvSpPr>
          <p:nvPr>
            <p:ph type="body" sz="quarter" idx="3" hasCustomPrompt="1"/>
          </p:nvPr>
        </p:nvSpPr>
        <p:spPr>
          <a:xfrm>
            <a:off x="6373368" y="2352675"/>
            <a:ext cx="4297680" cy="457200"/>
          </a:xfrm>
        </p:spPr>
        <p:txBody>
          <a:bodyPr anchor="ctr" anchorCtr="0">
            <a:noAutofit/>
          </a:bodyPr>
          <a:lstStyle>
            <a:lvl1pPr marL="0" indent="0">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4" name="Content Placeholder 3">
            <a:extLst>
              <a:ext uri="{FF2B5EF4-FFF2-40B4-BE49-F238E27FC236}">
                <a16:creationId xmlns:a16="http://schemas.microsoft.com/office/drawing/2014/main" id="{9A743757-ABC3-44BF-87D3-5E323E9B00D9}"/>
              </a:ext>
            </a:extLst>
          </p:cNvPr>
          <p:cNvSpPr>
            <a:spLocks noGrp="1"/>
          </p:cNvSpPr>
          <p:nvPr>
            <p:ph sz="half" idx="2"/>
          </p:nvPr>
        </p:nvSpPr>
        <p:spPr>
          <a:xfrm>
            <a:off x="6372225" y="2990850"/>
            <a:ext cx="4297680" cy="3105150"/>
          </a:xfrm>
        </p:spPr>
        <p:txBody>
          <a:bodyPr>
            <a:normAutofit/>
          </a:bodyPr>
          <a:lstStyle>
            <a:lvl1pPr>
              <a:lnSpc>
                <a:spcPts val="2000"/>
              </a:lnSpc>
              <a:defRPr sz="1600"/>
            </a:lvl1pPr>
            <a:lvl2pPr>
              <a:lnSpc>
                <a:spcPts val="2000"/>
              </a:lnSpc>
              <a:defRPr sz="1600"/>
            </a:lvl2pPr>
            <a:lvl3pPr>
              <a:lnSpc>
                <a:spcPts val="2000"/>
              </a:lnSpc>
              <a:defRPr sz="1600"/>
            </a:lvl3pPr>
            <a:lvl4pPr>
              <a:lnSpc>
                <a:spcPts val="2000"/>
              </a:lnSpc>
              <a:defRPr sz="1600"/>
            </a:lvl4pPr>
            <a:lvl5pPr>
              <a:lnSpc>
                <a:spcPts val="2000"/>
              </a:lnSpc>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5" name="Group 4">
            <a:extLst>
              <a:ext uri="{FF2B5EF4-FFF2-40B4-BE49-F238E27FC236}">
                <a16:creationId xmlns:a16="http://schemas.microsoft.com/office/drawing/2014/main" id="{E245CE27-BF50-45D1-92DF-3CC2CC341A7C}"/>
              </a:ext>
              <a:ext uri="{C183D7F6-B498-43B3-948B-1728B52AA6E4}">
                <adec:decorative xmlns:adec="http://schemas.microsoft.com/office/drawing/2017/decorative" val="1"/>
              </a:ext>
            </a:extLst>
          </p:cNvPr>
          <p:cNvGrpSpPr/>
          <p:nvPr userDrawn="1"/>
        </p:nvGrpSpPr>
        <p:grpSpPr>
          <a:xfrm>
            <a:off x="11239499" y="0"/>
            <a:ext cx="1015984" cy="6858000"/>
            <a:chOff x="11239499" y="0"/>
            <a:chExt cx="1015984" cy="6858000"/>
          </a:xfrm>
        </p:grpSpPr>
        <p:sp>
          <p:nvSpPr>
            <p:cNvPr id="8" name="Rectangle 7">
              <a:extLst>
                <a:ext uri="{FF2B5EF4-FFF2-40B4-BE49-F238E27FC236}">
                  <a16:creationId xmlns:a16="http://schemas.microsoft.com/office/drawing/2014/main" id="{9C51E8B0-FB58-4BB5-9CDA-4A1B4DBC5E90}"/>
                </a:ext>
              </a:extLst>
            </p:cNvPr>
            <p:cNvSpPr/>
            <p:nvPr userDrawn="1"/>
          </p:nvSpPr>
          <p:spPr>
            <a:xfrm>
              <a:off x="11240499" y="4828032"/>
              <a:ext cx="1014984"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3548A0B2-480B-4F04-B7B5-67A328B174D1}"/>
                </a:ext>
              </a:extLst>
            </p:cNvPr>
            <p:cNvSpPr/>
            <p:nvPr userDrawn="1"/>
          </p:nvSpPr>
          <p:spPr>
            <a:xfrm>
              <a:off x="11240499" y="2833299"/>
              <a:ext cx="1014984"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0A19E0-B2DF-4E35-AD7A-80B5C429C6C1}"/>
                </a:ext>
              </a:extLst>
            </p:cNvPr>
            <p:cNvSpPr/>
            <p:nvPr userDrawn="1"/>
          </p:nvSpPr>
          <p:spPr>
            <a:xfrm>
              <a:off x="11240499"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11" descr="A black and white striped pattern&#10;&#10;Description automatically generated with low confidence">
              <a:extLst>
                <a:ext uri="{FF2B5EF4-FFF2-40B4-BE49-F238E27FC236}">
                  <a16:creationId xmlns:a16="http://schemas.microsoft.com/office/drawing/2014/main" id="{9C1C8F39-77F2-4753-A57A-2FD46715F2A6}"/>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rot="5400000">
              <a:off x="10777681" y="552957"/>
              <a:ext cx="1828800" cy="905164"/>
            </a:xfrm>
            <a:prstGeom prst="rect">
              <a:avLst/>
            </a:prstGeom>
          </p:spPr>
        </p:pic>
        <p:sp>
          <p:nvSpPr>
            <p:cNvPr id="14" name="Rectangle 13">
              <a:extLst>
                <a:ext uri="{FF2B5EF4-FFF2-40B4-BE49-F238E27FC236}">
                  <a16:creationId xmlns:a16="http://schemas.microsoft.com/office/drawing/2014/main" id="{0A6AF7B2-2B49-4313-AA4E-3FD77CF46A04}"/>
                </a:ext>
              </a:extLst>
            </p:cNvPr>
            <p:cNvSpPr/>
            <p:nvPr userDrawn="1"/>
          </p:nvSpPr>
          <p:spPr>
            <a:xfrm>
              <a:off x="11240499" y="2029863"/>
              <a:ext cx="1014984"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6" name="Graphic 25">
              <a:extLst>
                <a:ext uri="{FF2B5EF4-FFF2-40B4-BE49-F238E27FC236}">
                  <a16:creationId xmlns:a16="http://schemas.microsoft.com/office/drawing/2014/main" id="{E9AA5A01-9E59-4C92-9634-32DB51F9182B}"/>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16200000">
              <a:off x="10880040" y="5394960"/>
              <a:ext cx="1828800" cy="914400"/>
            </a:xfrm>
            <a:prstGeom prst="rect">
              <a:avLst/>
            </a:prstGeom>
          </p:spPr>
        </p:pic>
        <p:sp>
          <p:nvSpPr>
            <p:cNvPr id="16" name="Freeform: Shape 15">
              <a:extLst>
                <a:ext uri="{FF2B5EF4-FFF2-40B4-BE49-F238E27FC236}">
                  <a16:creationId xmlns:a16="http://schemas.microsoft.com/office/drawing/2014/main" id="{1D3A8643-F793-41FD-AA08-DC814719C40C}"/>
                </a:ext>
              </a:extLst>
            </p:cNvPr>
            <p:cNvSpPr/>
            <p:nvPr userDrawn="1"/>
          </p:nvSpPr>
          <p:spPr>
            <a:xfrm>
              <a:off x="11250235" y="4949368"/>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31" name="Graphic 30">
              <a:extLst>
                <a:ext uri="{FF2B5EF4-FFF2-40B4-BE49-F238E27FC236}">
                  <a16:creationId xmlns:a16="http://schemas.microsoft.com/office/drawing/2014/main" id="{F50D01F0-AD27-490F-8044-37B2D9E23326}"/>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rot="5400000">
              <a:off x="10793035" y="3391083"/>
              <a:ext cx="1828800" cy="914400"/>
            </a:xfrm>
            <a:prstGeom prst="rect">
              <a:avLst/>
            </a:prstGeom>
          </p:spPr>
        </p:pic>
      </p:grpSp>
      <p:sp>
        <p:nvSpPr>
          <p:cNvPr id="32" name="Date Placeholder 3">
            <a:extLst>
              <a:ext uri="{FF2B5EF4-FFF2-40B4-BE49-F238E27FC236}">
                <a16:creationId xmlns:a16="http://schemas.microsoft.com/office/drawing/2014/main" id="{417A4AF6-C906-4001-BDD2-33E116318583}"/>
              </a:ext>
            </a:extLst>
          </p:cNvPr>
          <p:cNvSpPr>
            <a:spLocks noGrp="1"/>
          </p:cNvSpPr>
          <p:nvPr>
            <p:ph type="dt" sz="half" idx="10"/>
          </p:nvPr>
        </p:nvSpPr>
        <p:spPr>
          <a:xfrm>
            <a:off x="914400" y="6353175"/>
            <a:ext cx="1097280" cy="365125"/>
          </a:xfrm>
        </p:spPr>
        <p:txBody>
          <a:bodyPr/>
          <a:lstStyle>
            <a:lvl1pPr>
              <a:defRPr>
                <a:solidFill>
                  <a:schemeClr val="tx1">
                    <a:lumMod val="75000"/>
                    <a:lumOff val="25000"/>
                  </a:schemeClr>
                </a:solidFill>
              </a:defRPr>
            </a:lvl1pPr>
          </a:lstStyle>
          <a:p>
            <a:r>
              <a:rPr lang="en-US" dirty="0"/>
              <a:t>20XX</a:t>
            </a:r>
          </a:p>
        </p:txBody>
      </p:sp>
      <p:sp>
        <p:nvSpPr>
          <p:cNvPr id="33" name="Footer Placeholder 4">
            <a:extLst>
              <a:ext uri="{FF2B5EF4-FFF2-40B4-BE49-F238E27FC236}">
                <a16:creationId xmlns:a16="http://schemas.microsoft.com/office/drawing/2014/main" id="{5D94E674-98A0-4C77-80E5-084E3946B242}"/>
              </a:ext>
            </a:extLst>
          </p:cNvPr>
          <p:cNvSpPr>
            <a:spLocks noGrp="1"/>
          </p:cNvSpPr>
          <p:nvPr>
            <p:ph type="ftr" sz="quarter" idx="11"/>
          </p:nvPr>
        </p:nvSpPr>
        <p:spPr>
          <a:xfrm>
            <a:off x="542448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34" name="Slide Number Placeholder 5">
            <a:extLst>
              <a:ext uri="{FF2B5EF4-FFF2-40B4-BE49-F238E27FC236}">
                <a16:creationId xmlns:a16="http://schemas.microsoft.com/office/drawing/2014/main" id="{36214990-C58C-4D62-9381-40A242460690}"/>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8756063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melin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hasCustomPrompt="1"/>
          </p:nvPr>
        </p:nvSpPr>
        <p:spPr>
          <a:xfrm>
            <a:off x="838200" y="896112"/>
            <a:ext cx="10515600" cy="1325563"/>
          </a:xfrm>
        </p:spPr>
        <p:txBody>
          <a:bodyPr anchor="t" anchorCtr="0"/>
          <a:lstStyle>
            <a:lvl1pPr>
              <a:defRPr cap="all" baseline="0">
                <a:solidFill>
                  <a:schemeClr val="tx2"/>
                </a:solidFill>
              </a:defRPr>
            </a:lvl1pPr>
          </a:lstStyle>
          <a:p>
            <a:r>
              <a:rPr lang="en-US" dirty="0"/>
              <a:t>Click to ADD TITLE</a:t>
            </a:r>
            <a:endParaRPr lang="en-ZA" dirty="0"/>
          </a:p>
        </p:txBody>
      </p:sp>
      <p:sp>
        <p:nvSpPr>
          <p:cNvPr id="35" name="Text Placeholder 3">
            <a:extLst>
              <a:ext uri="{FF2B5EF4-FFF2-40B4-BE49-F238E27FC236}">
                <a16:creationId xmlns:a16="http://schemas.microsoft.com/office/drawing/2014/main" id="{EC5BA522-ACA2-41E7-8167-4CAD19A343D4}"/>
              </a:ext>
            </a:extLst>
          </p:cNvPr>
          <p:cNvSpPr>
            <a:spLocks noGrp="1"/>
          </p:cNvSpPr>
          <p:nvPr>
            <p:ph type="body" sz="quarter" idx="59" hasCustomPrompt="1"/>
          </p:nvPr>
        </p:nvSpPr>
        <p:spPr>
          <a:xfrm>
            <a:off x="2258568" y="2304288"/>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dirty="0"/>
              <a:t>Item Title</a:t>
            </a:r>
            <a:endParaRPr lang="en-ZA" dirty="0"/>
          </a:p>
        </p:txBody>
      </p:sp>
      <p:sp>
        <p:nvSpPr>
          <p:cNvPr id="36" name="Text Placeholder 36">
            <a:extLst>
              <a:ext uri="{FF2B5EF4-FFF2-40B4-BE49-F238E27FC236}">
                <a16:creationId xmlns:a16="http://schemas.microsoft.com/office/drawing/2014/main" id="{3FE4D07D-18EE-4015-BE1A-670EF5502FD5}"/>
              </a:ext>
            </a:extLst>
          </p:cNvPr>
          <p:cNvSpPr>
            <a:spLocks noGrp="1"/>
          </p:cNvSpPr>
          <p:nvPr>
            <p:ph type="body" sz="quarter" idx="60" hasCustomPrompt="1"/>
          </p:nvPr>
        </p:nvSpPr>
        <p:spPr>
          <a:xfrm>
            <a:off x="2313432" y="2615184"/>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dirty="0"/>
              <a:t>Month, Year</a:t>
            </a:r>
            <a:endParaRPr lang="en-ZA" dirty="0"/>
          </a:p>
        </p:txBody>
      </p:sp>
      <p:sp>
        <p:nvSpPr>
          <p:cNvPr id="59" name="Text Placeholder 3">
            <a:extLst>
              <a:ext uri="{FF2B5EF4-FFF2-40B4-BE49-F238E27FC236}">
                <a16:creationId xmlns:a16="http://schemas.microsoft.com/office/drawing/2014/main" id="{6962D0AF-583F-4670-BC13-F7BAE6B6974D}"/>
              </a:ext>
            </a:extLst>
          </p:cNvPr>
          <p:cNvSpPr>
            <a:spLocks noGrp="1"/>
          </p:cNvSpPr>
          <p:nvPr>
            <p:ph type="body" sz="quarter" idx="61" hasCustomPrompt="1"/>
          </p:nvPr>
        </p:nvSpPr>
        <p:spPr>
          <a:xfrm>
            <a:off x="4667859" y="2302547"/>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dirty="0"/>
              <a:t>Item Title</a:t>
            </a:r>
            <a:endParaRPr lang="en-ZA" dirty="0"/>
          </a:p>
        </p:txBody>
      </p:sp>
      <p:sp>
        <p:nvSpPr>
          <p:cNvPr id="60" name="Text Placeholder 36">
            <a:extLst>
              <a:ext uri="{FF2B5EF4-FFF2-40B4-BE49-F238E27FC236}">
                <a16:creationId xmlns:a16="http://schemas.microsoft.com/office/drawing/2014/main" id="{C689AF3A-9B30-404A-B454-562D375F9B93}"/>
              </a:ext>
            </a:extLst>
          </p:cNvPr>
          <p:cNvSpPr>
            <a:spLocks noGrp="1"/>
          </p:cNvSpPr>
          <p:nvPr>
            <p:ph type="body" sz="quarter" idx="62" hasCustomPrompt="1"/>
          </p:nvPr>
        </p:nvSpPr>
        <p:spPr>
          <a:xfrm>
            <a:off x="4722723" y="2613443"/>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dirty="0"/>
              <a:t>Month, Year</a:t>
            </a:r>
            <a:endParaRPr lang="en-ZA" dirty="0"/>
          </a:p>
        </p:txBody>
      </p:sp>
      <p:sp>
        <p:nvSpPr>
          <p:cNvPr id="61" name="Text Placeholder 3">
            <a:extLst>
              <a:ext uri="{FF2B5EF4-FFF2-40B4-BE49-F238E27FC236}">
                <a16:creationId xmlns:a16="http://schemas.microsoft.com/office/drawing/2014/main" id="{3352E813-A80F-4AEB-908D-C58B76F95B15}"/>
              </a:ext>
            </a:extLst>
          </p:cNvPr>
          <p:cNvSpPr>
            <a:spLocks noGrp="1"/>
          </p:cNvSpPr>
          <p:nvPr>
            <p:ph type="body" sz="quarter" idx="63" hasCustomPrompt="1"/>
          </p:nvPr>
        </p:nvSpPr>
        <p:spPr>
          <a:xfrm>
            <a:off x="8577756" y="2319697"/>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dirty="0"/>
              <a:t>Item Title</a:t>
            </a:r>
            <a:endParaRPr lang="en-ZA" dirty="0"/>
          </a:p>
        </p:txBody>
      </p:sp>
      <p:sp>
        <p:nvSpPr>
          <p:cNvPr id="62" name="Text Placeholder 36">
            <a:extLst>
              <a:ext uri="{FF2B5EF4-FFF2-40B4-BE49-F238E27FC236}">
                <a16:creationId xmlns:a16="http://schemas.microsoft.com/office/drawing/2014/main" id="{58E04D07-1AA8-4C7D-A594-AD4587E5077E}"/>
              </a:ext>
            </a:extLst>
          </p:cNvPr>
          <p:cNvSpPr>
            <a:spLocks noGrp="1"/>
          </p:cNvSpPr>
          <p:nvPr>
            <p:ph type="body" sz="quarter" idx="64" hasCustomPrompt="1"/>
          </p:nvPr>
        </p:nvSpPr>
        <p:spPr>
          <a:xfrm>
            <a:off x="8632620" y="2630593"/>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dirty="0"/>
              <a:t>Month, Year</a:t>
            </a:r>
            <a:endParaRPr lang="en-ZA" dirty="0"/>
          </a:p>
        </p:txBody>
      </p:sp>
      <p:sp>
        <p:nvSpPr>
          <p:cNvPr id="9" name="Text Placeholder 10">
            <a:extLst>
              <a:ext uri="{FF2B5EF4-FFF2-40B4-BE49-F238E27FC236}">
                <a16:creationId xmlns:a16="http://schemas.microsoft.com/office/drawing/2014/main" id="{7811C96E-0DEE-4C3C-914D-3D8E37D685D8}"/>
              </a:ext>
            </a:extLst>
          </p:cNvPr>
          <p:cNvSpPr>
            <a:spLocks noGrp="1"/>
          </p:cNvSpPr>
          <p:nvPr>
            <p:ph type="body" sz="quarter" idx="33" hasCustomPrompt="1"/>
          </p:nvPr>
        </p:nvSpPr>
        <p:spPr>
          <a:xfrm>
            <a:off x="914399" y="3354712"/>
            <a:ext cx="731520" cy="457200"/>
          </a:xfrm>
        </p:spPr>
        <p:txBody>
          <a:bodyPr anchor="ctr"/>
          <a:lstStyle>
            <a:lvl1pPr marL="0" indent="0" algn="ctr">
              <a:buNone/>
              <a:defRPr sz="1400" b="1">
                <a:solidFill>
                  <a:schemeClr val="tx2"/>
                </a:solidFill>
                <a:latin typeface="+mj-lt"/>
              </a:defRPr>
            </a:lvl1pPr>
          </a:lstStyle>
          <a:p>
            <a:pPr lvl="0"/>
            <a:r>
              <a:rPr lang="en-US" dirty="0"/>
              <a:t>Year</a:t>
            </a:r>
            <a:endParaRPr lang="en-ZA" dirty="0"/>
          </a:p>
        </p:txBody>
      </p:sp>
      <p:sp>
        <p:nvSpPr>
          <p:cNvPr id="10" name="Text Placeholder 10">
            <a:extLst>
              <a:ext uri="{FF2B5EF4-FFF2-40B4-BE49-F238E27FC236}">
                <a16:creationId xmlns:a16="http://schemas.microsoft.com/office/drawing/2014/main" id="{401495E4-6A47-4169-8AF4-736F7CF55C37}"/>
              </a:ext>
            </a:extLst>
          </p:cNvPr>
          <p:cNvSpPr>
            <a:spLocks noGrp="1"/>
          </p:cNvSpPr>
          <p:nvPr>
            <p:ph type="body" sz="quarter" idx="34" hasCustomPrompt="1"/>
          </p:nvPr>
        </p:nvSpPr>
        <p:spPr>
          <a:xfrm>
            <a:off x="196596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1" name="Text Placeholder 10">
            <a:extLst>
              <a:ext uri="{FF2B5EF4-FFF2-40B4-BE49-F238E27FC236}">
                <a16:creationId xmlns:a16="http://schemas.microsoft.com/office/drawing/2014/main" id="{4A350147-917D-4020-B9C3-CE41143A103A}"/>
              </a:ext>
            </a:extLst>
          </p:cNvPr>
          <p:cNvSpPr>
            <a:spLocks noGrp="1"/>
          </p:cNvSpPr>
          <p:nvPr>
            <p:ph type="body" sz="quarter" idx="35" hasCustomPrompt="1"/>
          </p:nvPr>
        </p:nvSpPr>
        <p:spPr>
          <a:xfrm>
            <a:off x="275388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2" name="Text Placeholder 10">
            <a:extLst>
              <a:ext uri="{FF2B5EF4-FFF2-40B4-BE49-F238E27FC236}">
                <a16:creationId xmlns:a16="http://schemas.microsoft.com/office/drawing/2014/main" id="{595A6F9E-88A2-46C6-B4B4-642D65C42C1E}"/>
              </a:ext>
            </a:extLst>
          </p:cNvPr>
          <p:cNvSpPr>
            <a:spLocks noGrp="1"/>
          </p:cNvSpPr>
          <p:nvPr>
            <p:ph type="body" sz="quarter" idx="36" hasCustomPrompt="1"/>
          </p:nvPr>
        </p:nvSpPr>
        <p:spPr>
          <a:xfrm>
            <a:off x="354180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3" name="Text Placeholder 10">
            <a:extLst>
              <a:ext uri="{FF2B5EF4-FFF2-40B4-BE49-F238E27FC236}">
                <a16:creationId xmlns:a16="http://schemas.microsoft.com/office/drawing/2014/main" id="{11C0F1C3-D7E3-418A-8706-CD257C1F5B6A}"/>
              </a:ext>
            </a:extLst>
          </p:cNvPr>
          <p:cNvSpPr>
            <a:spLocks noGrp="1"/>
          </p:cNvSpPr>
          <p:nvPr>
            <p:ph type="body" sz="quarter" idx="37" hasCustomPrompt="1"/>
          </p:nvPr>
        </p:nvSpPr>
        <p:spPr>
          <a:xfrm>
            <a:off x="432972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5" name="Text Placeholder 10">
            <a:extLst>
              <a:ext uri="{FF2B5EF4-FFF2-40B4-BE49-F238E27FC236}">
                <a16:creationId xmlns:a16="http://schemas.microsoft.com/office/drawing/2014/main" id="{8715823E-52F8-49ED-9EC8-E99ED0915BDD}"/>
              </a:ext>
            </a:extLst>
          </p:cNvPr>
          <p:cNvSpPr>
            <a:spLocks noGrp="1"/>
          </p:cNvSpPr>
          <p:nvPr>
            <p:ph type="body" sz="quarter" idx="39" hasCustomPrompt="1"/>
          </p:nvPr>
        </p:nvSpPr>
        <p:spPr>
          <a:xfrm>
            <a:off x="511764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6" name="Text Placeholder 10">
            <a:extLst>
              <a:ext uri="{FF2B5EF4-FFF2-40B4-BE49-F238E27FC236}">
                <a16:creationId xmlns:a16="http://schemas.microsoft.com/office/drawing/2014/main" id="{7DF700D5-2F9B-4B15-92CF-1052851D5E1B}"/>
              </a:ext>
            </a:extLst>
          </p:cNvPr>
          <p:cNvSpPr>
            <a:spLocks noGrp="1"/>
          </p:cNvSpPr>
          <p:nvPr>
            <p:ph type="body" sz="quarter" idx="40" hasCustomPrompt="1"/>
          </p:nvPr>
        </p:nvSpPr>
        <p:spPr>
          <a:xfrm>
            <a:off x="590556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7" name="Text Placeholder 10">
            <a:extLst>
              <a:ext uri="{FF2B5EF4-FFF2-40B4-BE49-F238E27FC236}">
                <a16:creationId xmlns:a16="http://schemas.microsoft.com/office/drawing/2014/main" id="{BB40768A-A2DB-44AA-89F5-071BCE4D9F91}"/>
              </a:ext>
            </a:extLst>
          </p:cNvPr>
          <p:cNvSpPr>
            <a:spLocks noGrp="1"/>
          </p:cNvSpPr>
          <p:nvPr>
            <p:ph type="body" sz="quarter" idx="41" hasCustomPrompt="1"/>
          </p:nvPr>
        </p:nvSpPr>
        <p:spPr>
          <a:xfrm>
            <a:off x="669348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9" name="Text Placeholder 10">
            <a:extLst>
              <a:ext uri="{FF2B5EF4-FFF2-40B4-BE49-F238E27FC236}">
                <a16:creationId xmlns:a16="http://schemas.microsoft.com/office/drawing/2014/main" id="{105B8381-43DD-41A0-A705-D1255AC449AE}"/>
              </a:ext>
            </a:extLst>
          </p:cNvPr>
          <p:cNvSpPr>
            <a:spLocks noGrp="1"/>
          </p:cNvSpPr>
          <p:nvPr>
            <p:ph type="body" sz="quarter" idx="43" hasCustomPrompt="1"/>
          </p:nvPr>
        </p:nvSpPr>
        <p:spPr>
          <a:xfrm>
            <a:off x="748140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0" name="Text Placeholder 10">
            <a:extLst>
              <a:ext uri="{FF2B5EF4-FFF2-40B4-BE49-F238E27FC236}">
                <a16:creationId xmlns:a16="http://schemas.microsoft.com/office/drawing/2014/main" id="{C178CB7C-93FB-40C1-9170-B99EF8EE9E8F}"/>
              </a:ext>
            </a:extLst>
          </p:cNvPr>
          <p:cNvSpPr>
            <a:spLocks noGrp="1"/>
          </p:cNvSpPr>
          <p:nvPr>
            <p:ph type="body" sz="quarter" idx="44" hasCustomPrompt="1"/>
          </p:nvPr>
        </p:nvSpPr>
        <p:spPr>
          <a:xfrm>
            <a:off x="826932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8" name="Text Placeholder 10">
            <a:extLst>
              <a:ext uri="{FF2B5EF4-FFF2-40B4-BE49-F238E27FC236}">
                <a16:creationId xmlns:a16="http://schemas.microsoft.com/office/drawing/2014/main" id="{16D07EB6-011E-4F65-9F28-20CAB54640E8}"/>
              </a:ext>
            </a:extLst>
          </p:cNvPr>
          <p:cNvSpPr>
            <a:spLocks noGrp="1"/>
          </p:cNvSpPr>
          <p:nvPr>
            <p:ph type="body" sz="quarter" idx="42" hasCustomPrompt="1"/>
          </p:nvPr>
        </p:nvSpPr>
        <p:spPr>
          <a:xfrm>
            <a:off x="905724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1" name="Text Placeholder 10">
            <a:extLst>
              <a:ext uri="{FF2B5EF4-FFF2-40B4-BE49-F238E27FC236}">
                <a16:creationId xmlns:a16="http://schemas.microsoft.com/office/drawing/2014/main" id="{A2B65EAF-1F60-417C-B138-F72EFEBF6D81}"/>
              </a:ext>
            </a:extLst>
          </p:cNvPr>
          <p:cNvSpPr>
            <a:spLocks noGrp="1"/>
          </p:cNvSpPr>
          <p:nvPr>
            <p:ph type="body" sz="quarter" idx="45" hasCustomPrompt="1"/>
          </p:nvPr>
        </p:nvSpPr>
        <p:spPr>
          <a:xfrm>
            <a:off x="984516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2" name="Text Placeholder 10">
            <a:extLst>
              <a:ext uri="{FF2B5EF4-FFF2-40B4-BE49-F238E27FC236}">
                <a16:creationId xmlns:a16="http://schemas.microsoft.com/office/drawing/2014/main" id="{76D120F4-A640-421C-B1F8-406158CFBC8E}"/>
              </a:ext>
            </a:extLst>
          </p:cNvPr>
          <p:cNvSpPr>
            <a:spLocks noGrp="1"/>
          </p:cNvSpPr>
          <p:nvPr>
            <p:ph type="body" sz="quarter" idx="46" hasCustomPrompt="1"/>
          </p:nvPr>
        </p:nvSpPr>
        <p:spPr>
          <a:xfrm>
            <a:off x="10633085"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4" name="Text Placeholder 10">
            <a:extLst>
              <a:ext uri="{FF2B5EF4-FFF2-40B4-BE49-F238E27FC236}">
                <a16:creationId xmlns:a16="http://schemas.microsoft.com/office/drawing/2014/main" id="{105D759B-EB6D-4560-B0B8-1F7EB7D1B841}"/>
              </a:ext>
            </a:extLst>
          </p:cNvPr>
          <p:cNvSpPr>
            <a:spLocks noGrp="1"/>
          </p:cNvSpPr>
          <p:nvPr>
            <p:ph type="body" sz="quarter" idx="38" hasCustomPrompt="1"/>
          </p:nvPr>
        </p:nvSpPr>
        <p:spPr>
          <a:xfrm>
            <a:off x="914400" y="4292468"/>
            <a:ext cx="731520" cy="457200"/>
          </a:xfrm>
        </p:spPr>
        <p:txBody>
          <a:bodyPr anchor="ctr"/>
          <a:lstStyle>
            <a:lvl1pPr marL="0" indent="0" algn="ctr">
              <a:buNone/>
              <a:defRPr sz="1400" b="1">
                <a:solidFill>
                  <a:schemeClr val="tx2"/>
                </a:solidFill>
                <a:latin typeface="+mj-lt"/>
              </a:defRPr>
            </a:lvl1pPr>
          </a:lstStyle>
          <a:p>
            <a:pPr lvl="0"/>
            <a:r>
              <a:rPr lang="en-US" dirty="0"/>
              <a:t>Year</a:t>
            </a:r>
            <a:endParaRPr lang="en-ZA" dirty="0"/>
          </a:p>
        </p:txBody>
      </p:sp>
      <p:sp>
        <p:nvSpPr>
          <p:cNvPr id="23" name="Text Placeholder 10">
            <a:extLst>
              <a:ext uri="{FF2B5EF4-FFF2-40B4-BE49-F238E27FC236}">
                <a16:creationId xmlns:a16="http://schemas.microsoft.com/office/drawing/2014/main" id="{BBD14391-1DC8-4D56-951F-25C5BDB3921C}"/>
              </a:ext>
            </a:extLst>
          </p:cNvPr>
          <p:cNvSpPr>
            <a:spLocks noGrp="1"/>
          </p:cNvSpPr>
          <p:nvPr>
            <p:ph type="body" sz="quarter" idx="47" hasCustomPrompt="1"/>
          </p:nvPr>
        </p:nvSpPr>
        <p:spPr>
          <a:xfrm>
            <a:off x="1969915"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4" name="Text Placeholder 10">
            <a:extLst>
              <a:ext uri="{FF2B5EF4-FFF2-40B4-BE49-F238E27FC236}">
                <a16:creationId xmlns:a16="http://schemas.microsoft.com/office/drawing/2014/main" id="{93FC04C9-D1DE-47BA-8D50-6D762B72B8FC}"/>
              </a:ext>
            </a:extLst>
          </p:cNvPr>
          <p:cNvSpPr>
            <a:spLocks noGrp="1"/>
          </p:cNvSpPr>
          <p:nvPr>
            <p:ph type="body" sz="quarter" idx="48" hasCustomPrompt="1"/>
          </p:nvPr>
        </p:nvSpPr>
        <p:spPr>
          <a:xfrm>
            <a:off x="2757602"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5" name="Text Placeholder 10">
            <a:extLst>
              <a:ext uri="{FF2B5EF4-FFF2-40B4-BE49-F238E27FC236}">
                <a16:creationId xmlns:a16="http://schemas.microsoft.com/office/drawing/2014/main" id="{B8FB174F-BC80-4817-90C7-42F90C7978E5}"/>
              </a:ext>
            </a:extLst>
          </p:cNvPr>
          <p:cNvSpPr>
            <a:spLocks noGrp="1"/>
          </p:cNvSpPr>
          <p:nvPr>
            <p:ph type="body" sz="quarter" idx="49" hasCustomPrompt="1"/>
          </p:nvPr>
        </p:nvSpPr>
        <p:spPr>
          <a:xfrm>
            <a:off x="3545289"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6" name="Text Placeholder 10">
            <a:extLst>
              <a:ext uri="{FF2B5EF4-FFF2-40B4-BE49-F238E27FC236}">
                <a16:creationId xmlns:a16="http://schemas.microsoft.com/office/drawing/2014/main" id="{E896FB65-5B08-4993-8523-822688BB2A9B}"/>
              </a:ext>
            </a:extLst>
          </p:cNvPr>
          <p:cNvSpPr>
            <a:spLocks noGrp="1"/>
          </p:cNvSpPr>
          <p:nvPr>
            <p:ph type="body" sz="quarter" idx="50" hasCustomPrompt="1"/>
          </p:nvPr>
        </p:nvSpPr>
        <p:spPr>
          <a:xfrm>
            <a:off x="4332976"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7" name="Text Placeholder 10">
            <a:extLst>
              <a:ext uri="{FF2B5EF4-FFF2-40B4-BE49-F238E27FC236}">
                <a16:creationId xmlns:a16="http://schemas.microsoft.com/office/drawing/2014/main" id="{DBAF247D-367F-4524-9E85-4B66631D5309}"/>
              </a:ext>
            </a:extLst>
          </p:cNvPr>
          <p:cNvSpPr>
            <a:spLocks noGrp="1"/>
          </p:cNvSpPr>
          <p:nvPr>
            <p:ph type="body" sz="quarter" idx="51" hasCustomPrompt="1"/>
          </p:nvPr>
        </p:nvSpPr>
        <p:spPr>
          <a:xfrm>
            <a:off x="5120663"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8" name="Text Placeholder 10">
            <a:extLst>
              <a:ext uri="{FF2B5EF4-FFF2-40B4-BE49-F238E27FC236}">
                <a16:creationId xmlns:a16="http://schemas.microsoft.com/office/drawing/2014/main" id="{4F9BFDEC-4D89-4C8E-A3D9-A6DF0297F780}"/>
              </a:ext>
            </a:extLst>
          </p:cNvPr>
          <p:cNvSpPr>
            <a:spLocks noGrp="1"/>
          </p:cNvSpPr>
          <p:nvPr>
            <p:ph type="body" sz="quarter" idx="52" hasCustomPrompt="1"/>
          </p:nvPr>
        </p:nvSpPr>
        <p:spPr>
          <a:xfrm>
            <a:off x="5908350"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9" name="Text Placeholder 10">
            <a:extLst>
              <a:ext uri="{FF2B5EF4-FFF2-40B4-BE49-F238E27FC236}">
                <a16:creationId xmlns:a16="http://schemas.microsoft.com/office/drawing/2014/main" id="{9C08EC58-18EC-4890-94D6-2422A6BBA8D5}"/>
              </a:ext>
            </a:extLst>
          </p:cNvPr>
          <p:cNvSpPr>
            <a:spLocks noGrp="1"/>
          </p:cNvSpPr>
          <p:nvPr>
            <p:ph type="body" sz="quarter" idx="53" hasCustomPrompt="1"/>
          </p:nvPr>
        </p:nvSpPr>
        <p:spPr>
          <a:xfrm>
            <a:off x="6696037"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31" name="Text Placeholder 10">
            <a:extLst>
              <a:ext uri="{FF2B5EF4-FFF2-40B4-BE49-F238E27FC236}">
                <a16:creationId xmlns:a16="http://schemas.microsoft.com/office/drawing/2014/main" id="{5F5960EF-7F51-41A0-9E73-D2F727AB3F0D}"/>
              </a:ext>
            </a:extLst>
          </p:cNvPr>
          <p:cNvSpPr>
            <a:spLocks noGrp="1"/>
          </p:cNvSpPr>
          <p:nvPr>
            <p:ph type="body" sz="quarter" idx="55" hasCustomPrompt="1"/>
          </p:nvPr>
        </p:nvSpPr>
        <p:spPr>
          <a:xfrm>
            <a:off x="7483724"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32" name="Text Placeholder 10">
            <a:extLst>
              <a:ext uri="{FF2B5EF4-FFF2-40B4-BE49-F238E27FC236}">
                <a16:creationId xmlns:a16="http://schemas.microsoft.com/office/drawing/2014/main" id="{9F81D711-9D82-42A4-8AB2-12D1F4490AAD}"/>
              </a:ext>
            </a:extLst>
          </p:cNvPr>
          <p:cNvSpPr>
            <a:spLocks noGrp="1"/>
          </p:cNvSpPr>
          <p:nvPr>
            <p:ph type="body" sz="quarter" idx="56" hasCustomPrompt="1"/>
          </p:nvPr>
        </p:nvSpPr>
        <p:spPr>
          <a:xfrm>
            <a:off x="8271411"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30" name="Text Placeholder 10">
            <a:extLst>
              <a:ext uri="{FF2B5EF4-FFF2-40B4-BE49-F238E27FC236}">
                <a16:creationId xmlns:a16="http://schemas.microsoft.com/office/drawing/2014/main" id="{D360A36A-7282-4045-B0DF-503E6A97BA47}"/>
              </a:ext>
            </a:extLst>
          </p:cNvPr>
          <p:cNvSpPr>
            <a:spLocks noGrp="1"/>
          </p:cNvSpPr>
          <p:nvPr>
            <p:ph type="body" sz="quarter" idx="54" hasCustomPrompt="1"/>
          </p:nvPr>
        </p:nvSpPr>
        <p:spPr>
          <a:xfrm>
            <a:off x="9059098"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33" name="Text Placeholder 10">
            <a:extLst>
              <a:ext uri="{FF2B5EF4-FFF2-40B4-BE49-F238E27FC236}">
                <a16:creationId xmlns:a16="http://schemas.microsoft.com/office/drawing/2014/main" id="{0A2E5DCC-5FCD-4396-9980-17ECD06BB370}"/>
              </a:ext>
            </a:extLst>
          </p:cNvPr>
          <p:cNvSpPr>
            <a:spLocks noGrp="1"/>
          </p:cNvSpPr>
          <p:nvPr>
            <p:ph type="body" sz="quarter" idx="57" hasCustomPrompt="1"/>
          </p:nvPr>
        </p:nvSpPr>
        <p:spPr>
          <a:xfrm>
            <a:off x="9846785"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34" name="Text Placeholder 10">
            <a:extLst>
              <a:ext uri="{FF2B5EF4-FFF2-40B4-BE49-F238E27FC236}">
                <a16:creationId xmlns:a16="http://schemas.microsoft.com/office/drawing/2014/main" id="{A3860367-6AF8-4009-AE8B-33DEE49D1773}"/>
              </a:ext>
            </a:extLst>
          </p:cNvPr>
          <p:cNvSpPr>
            <a:spLocks noGrp="1"/>
          </p:cNvSpPr>
          <p:nvPr>
            <p:ph type="body" sz="quarter" idx="58" hasCustomPrompt="1"/>
          </p:nvPr>
        </p:nvSpPr>
        <p:spPr>
          <a:xfrm>
            <a:off x="10634472"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37" name="Arrow: Right 36">
            <a:extLst>
              <a:ext uri="{FF2B5EF4-FFF2-40B4-BE49-F238E27FC236}">
                <a16:creationId xmlns:a16="http://schemas.microsoft.com/office/drawing/2014/main" id="{A21A7A3E-FAE9-412E-9085-C5396DD58558}"/>
              </a:ext>
              <a:ext uri="{C183D7F6-B498-43B3-948B-1728B52AA6E4}">
                <adec:decorative xmlns:adec="http://schemas.microsoft.com/office/drawing/2017/decorative" val="1"/>
              </a:ext>
            </a:extLst>
          </p:cNvPr>
          <p:cNvSpPr/>
          <p:nvPr userDrawn="1"/>
        </p:nvSpPr>
        <p:spPr>
          <a:xfrm>
            <a:off x="929640" y="3981445"/>
            <a:ext cx="10332720" cy="168656"/>
          </a:xfrm>
          <a:prstGeom prst="rightArrow">
            <a:avLst>
              <a:gd name="adj1" fmla="val 100000"/>
              <a:gd name="adj2" fmla="val 85935"/>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solidFill>
                <a:schemeClr val="tx1">
                  <a:lumMod val="75000"/>
                  <a:lumOff val="25000"/>
                </a:schemeClr>
              </a:solidFill>
            </a:endParaRPr>
          </a:p>
        </p:txBody>
      </p:sp>
      <p:pic>
        <p:nvPicPr>
          <p:cNvPr id="4" name="Graphic 3">
            <a:extLst>
              <a:ext uri="{FF2B5EF4-FFF2-40B4-BE49-F238E27FC236}">
                <a16:creationId xmlns:a16="http://schemas.microsoft.com/office/drawing/2014/main" id="{53DC4F1A-B4E3-468C-B5D4-1171E63EFA17}"/>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0162032" y="1"/>
            <a:ext cx="2029968" cy="2029968"/>
          </a:xfrm>
          <a:prstGeom prst="rect">
            <a:avLst/>
          </a:prstGeom>
        </p:spPr>
      </p:pic>
      <p:cxnSp>
        <p:nvCxnSpPr>
          <p:cNvPr id="38" name="Straight Connector 37">
            <a:extLst>
              <a:ext uri="{FF2B5EF4-FFF2-40B4-BE49-F238E27FC236}">
                <a16:creationId xmlns:a16="http://schemas.microsoft.com/office/drawing/2014/main" id="{2DB417EF-A4F1-45A2-ACA0-5C82104244A7}"/>
              </a:ext>
              <a:ext uri="{C183D7F6-B498-43B3-948B-1728B52AA6E4}">
                <adec:decorative xmlns:adec="http://schemas.microsoft.com/office/drawing/2017/decorative" val="1"/>
              </a:ext>
            </a:extLst>
          </p:cNvPr>
          <p:cNvCxnSpPr>
            <a:cxnSpLocks/>
          </p:cNvCxnSpPr>
          <p:nvPr userDrawn="1"/>
        </p:nvCxnSpPr>
        <p:spPr>
          <a:xfrm>
            <a:off x="3044816" y="2697432"/>
            <a:ext cx="0" cy="731520"/>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5E81057A-21E4-4E98-BFE7-5B870E5EAA41}"/>
              </a:ext>
              <a:ext uri="{C183D7F6-B498-43B3-948B-1728B52AA6E4}">
                <adec:decorative xmlns:adec="http://schemas.microsoft.com/office/drawing/2017/decorative" val="1"/>
              </a:ext>
            </a:extLst>
          </p:cNvPr>
          <p:cNvCxnSpPr>
            <a:cxnSpLocks/>
          </p:cNvCxnSpPr>
          <p:nvPr userDrawn="1"/>
        </p:nvCxnSpPr>
        <p:spPr>
          <a:xfrm>
            <a:off x="5423645" y="2697480"/>
            <a:ext cx="0" cy="733425"/>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0E7D18C9-8D44-4323-B6BF-BF76C2381281}"/>
              </a:ext>
              <a:ext uri="{C183D7F6-B498-43B3-948B-1728B52AA6E4}">
                <adec:decorative xmlns:adec="http://schemas.microsoft.com/office/drawing/2017/decorative" val="1"/>
              </a:ext>
            </a:extLst>
          </p:cNvPr>
          <p:cNvCxnSpPr>
            <a:cxnSpLocks/>
          </p:cNvCxnSpPr>
          <p:nvPr userDrawn="1"/>
        </p:nvCxnSpPr>
        <p:spPr>
          <a:xfrm>
            <a:off x="9354996" y="2697480"/>
            <a:ext cx="0" cy="731520"/>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7201D3F8-FF19-44BC-9EE7-6B58CD82BBD1}"/>
              </a:ext>
              <a:ext uri="{C183D7F6-B498-43B3-948B-1728B52AA6E4}">
                <adec:decorative xmlns:adec="http://schemas.microsoft.com/office/drawing/2017/decorative" val="1"/>
              </a:ext>
            </a:extLst>
          </p:cNvPr>
          <p:cNvCxnSpPr>
            <a:cxnSpLocks/>
          </p:cNvCxnSpPr>
          <p:nvPr userDrawn="1"/>
        </p:nvCxnSpPr>
        <p:spPr>
          <a:xfrm rot="10800000">
            <a:off x="3049258" y="4709160"/>
            <a:ext cx="0" cy="731520"/>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E6ACB076-AF56-41FE-9380-E9AD0CF40394}"/>
              </a:ext>
              <a:ext uri="{C183D7F6-B498-43B3-948B-1728B52AA6E4}">
                <adec:decorative xmlns:adec="http://schemas.microsoft.com/office/drawing/2017/decorative" val="1"/>
              </a:ext>
            </a:extLst>
          </p:cNvPr>
          <p:cNvCxnSpPr>
            <a:cxnSpLocks/>
          </p:cNvCxnSpPr>
          <p:nvPr userDrawn="1"/>
        </p:nvCxnSpPr>
        <p:spPr>
          <a:xfrm rot="10800000">
            <a:off x="7014003" y="4709160"/>
            <a:ext cx="0" cy="731520"/>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401BD79D-A068-4E2B-A576-16599ECD33DF}"/>
              </a:ext>
              <a:ext uri="{C183D7F6-B498-43B3-948B-1728B52AA6E4}">
                <adec:decorative xmlns:adec="http://schemas.microsoft.com/office/drawing/2017/decorative" val="1"/>
              </a:ext>
            </a:extLst>
          </p:cNvPr>
          <p:cNvCxnSpPr>
            <a:cxnSpLocks/>
          </p:cNvCxnSpPr>
          <p:nvPr userDrawn="1"/>
        </p:nvCxnSpPr>
        <p:spPr>
          <a:xfrm rot="10800000">
            <a:off x="10949479" y="4709160"/>
            <a:ext cx="0" cy="731520"/>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sp>
        <p:nvSpPr>
          <p:cNvPr id="63" name="Text Placeholder 3">
            <a:extLst>
              <a:ext uri="{FF2B5EF4-FFF2-40B4-BE49-F238E27FC236}">
                <a16:creationId xmlns:a16="http://schemas.microsoft.com/office/drawing/2014/main" id="{28F6AF7C-04EA-4C94-9ADB-02F18DEF5A67}"/>
              </a:ext>
            </a:extLst>
          </p:cNvPr>
          <p:cNvSpPr>
            <a:spLocks noGrp="1"/>
          </p:cNvSpPr>
          <p:nvPr>
            <p:ph type="body" sz="quarter" idx="65" hasCustomPrompt="1"/>
          </p:nvPr>
        </p:nvSpPr>
        <p:spPr>
          <a:xfrm>
            <a:off x="2302341" y="5269637"/>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dirty="0"/>
              <a:t>Item Title</a:t>
            </a:r>
            <a:endParaRPr lang="en-ZA" dirty="0"/>
          </a:p>
        </p:txBody>
      </p:sp>
      <p:sp>
        <p:nvSpPr>
          <p:cNvPr id="64" name="Text Placeholder 36">
            <a:extLst>
              <a:ext uri="{FF2B5EF4-FFF2-40B4-BE49-F238E27FC236}">
                <a16:creationId xmlns:a16="http://schemas.microsoft.com/office/drawing/2014/main" id="{DBC1E942-B2AC-4A1B-A9BF-207F48444E69}"/>
              </a:ext>
            </a:extLst>
          </p:cNvPr>
          <p:cNvSpPr>
            <a:spLocks noGrp="1"/>
          </p:cNvSpPr>
          <p:nvPr>
            <p:ph type="body" sz="quarter" idx="66" hasCustomPrompt="1"/>
          </p:nvPr>
        </p:nvSpPr>
        <p:spPr>
          <a:xfrm>
            <a:off x="2357205" y="5580533"/>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dirty="0"/>
              <a:t>Month, Year</a:t>
            </a:r>
            <a:endParaRPr lang="en-ZA" dirty="0"/>
          </a:p>
        </p:txBody>
      </p:sp>
      <p:sp>
        <p:nvSpPr>
          <p:cNvPr id="65" name="Text Placeholder 3">
            <a:extLst>
              <a:ext uri="{FF2B5EF4-FFF2-40B4-BE49-F238E27FC236}">
                <a16:creationId xmlns:a16="http://schemas.microsoft.com/office/drawing/2014/main" id="{236CF734-307C-46DF-9F1B-B7B348E8AFEC}"/>
              </a:ext>
            </a:extLst>
          </p:cNvPr>
          <p:cNvSpPr>
            <a:spLocks noGrp="1"/>
          </p:cNvSpPr>
          <p:nvPr>
            <p:ph type="body" sz="quarter" idx="67" hasCustomPrompt="1"/>
          </p:nvPr>
        </p:nvSpPr>
        <p:spPr>
          <a:xfrm>
            <a:off x="6222339" y="5272948"/>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dirty="0"/>
              <a:t>Item Title</a:t>
            </a:r>
            <a:endParaRPr lang="en-ZA" dirty="0"/>
          </a:p>
        </p:txBody>
      </p:sp>
      <p:sp>
        <p:nvSpPr>
          <p:cNvPr id="66" name="Text Placeholder 36">
            <a:extLst>
              <a:ext uri="{FF2B5EF4-FFF2-40B4-BE49-F238E27FC236}">
                <a16:creationId xmlns:a16="http://schemas.microsoft.com/office/drawing/2014/main" id="{A797E2F6-E10E-4B32-8496-AC4E0B14B3F7}"/>
              </a:ext>
            </a:extLst>
          </p:cNvPr>
          <p:cNvSpPr>
            <a:spLocks noGrp="1"/>
          </p:cNvSpPr>
          <p:nvPr>
            <p:ph type="body" sz="quarter" idx="68" hasCustomPrompt="1"/>
          </p:nvPr>
        </p:nvSpPr>
        <p:spPr>
          <a:xfrm>
            <a:off x="6277203" y="5583844"/>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dirty="0"/>
              <a:t>Month, Year</a:t>
            </a:r>
            <a:endParaRPr lang="en-ZA" dirty="0"/>
          </a:p>
        </p:txBody>
      </p:sp>
      <p:sp>
        <p:nvSpPr>
          <p:cNvPr id="67" name="Text Placeholder 3">
            <a:extLst>
              <a:ext uri="{FF2B5EF4-FFF2-40B4-BE49-F238E27FC236}">
                <a16:creationId xmlns:a16="http://schemas.microsoft.com/office/drawing/2014/main" id="{FE2C824F-3FEC-4436-8D89-71417F95C4CA}"/>
              </a:ext>
            </a:extLst>
          </p:cNvPr>
          <p:cNvSpPr>
            <a:spLocks noGrp="1"/>
          </p:cNvSpPr>
          <p:nvPr>
            <p:ph type="body" sz="quarter" idx="69" hasCustomPrompt="1"/>
          </p:nvPr>
        </p:nvSpPr>
        <p:spPr>
          <a:xfrm>
            <a:off x="10161393" y="5272948"/>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dirty="0"/>
              <a:t>Item Title</a:t>
            </a:r>
            <a:endParaRPr lang="en-ZA" dirty="0"/>
          </a:p>
        </p:txBody>
      </p:sp>
      <p:sp>
        <p:nvSpPr>
          <p:cNvPr id="68" name="Text Placeholder 36">
            <a:extLst>
              <a:ext uri="{FF2B5EF4-FFF2-40B4-BE49-F238E27FC236}">
                <a16:creationId xmlns:a16="http://schemas.microsoft.com/office/drawing/2014/main" id="{A789A2A0-3ABC-41EA-A65B-C158812FD38D}"/>
              </a:ext>
            </a:extLst>
          </p:cNvPr>
          <p:cNvSpPr>
            <a:spLocks noGrp="1"/>
          </p:cNvSpPr>
          <p:nvPr>
            <p:ph type="body" sz="quarter" idx="70" hasCustomPrompt="1"/>
          </p:nvPr>
        </p:nvSpPr>
        <p:spPr>
          <a:xfrm>
            <a:off x="10216257" y="5583844"/>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dirty="0"/>
              <a:t>Month, Year</a:t>
            </a:r>
            <a:endParaRPr lang="en-ZA" dirty="0"/>
          </a:p>
        </p:txBody>
      </p:sp>
      <p:sp>
        <p:nvSpPr>
          <p:cNvPr id="40" name="Date Placeholder 3">
            <a:extLst>
              <a:ext uri="{FF2B5EF4-FFF2-40B4-BE49-F238E27FC236}">
                <a16:creationId xmlns:a16="http://schemas.microsoft.com/office/drawing/2014/main" id="{F15C78F9-B77F-44BB-9DD3-7FD6042F4D4F}"/>
              </a:ext>
            </a:extLst>
          </p:cNvPr>
          <p:cNvSpPr>
            <a:spLocks noGrp="1"/>
          </p:cNvSpPr>
          <p:nvPr>
            <p:ph type="dt" sz="half" idx="10"/>
          </p:nvPr>
        </p:nvSpPr>
        <p:spPr>
          <a:xfrm>
            <a:off x="914400" y="6353175"/>
            <a:ext cx="1097280" cy="365125"/>
          </a:xfrm>
        </p:spPr>
        <p:txBody>
          <a:bodyPr/>
          <a:lstStyle>
            <a:lvl1pPr>
              <a:defRPr>
                <a:solidFill>
                  <a:schemeClr val="tx2"/>
                </a:solidFill>
              </a:defRPr>
            </a:lvl1pPr>
          </a:lstStyle>
          <a:p>
            <a:r>
              <a:rPr lang="en-US" dirty="0"/>
              <a:t>20XX</a:t>
            </a:r>
          </a:p>
        </p:txBody>
      </p:sp>
      <p:sp>
        <p:nvSpPr>
          <p:cNvPr id="41" name="Footer Placeholder 4">
            <a:extLst>
              <a:ext uri="{FF2B5EF4-FFF2-40B4-BE49-F238E27FC236}">
                <a16:creationId xmlns:a16="http://schemas.microsoft.com/office/drawing/2014/main" id="{7A2CE885-91AB-475D-937A-12B9D463D401}"/>
              </a:ext>
            </a:extLst>
          </p:cNvPr>
          <p:cNvSpPr>
            <a:spLocks noGrp="1"/>
          </p:cNvSpPr>
          <p:nvPr>
            <p:ph type="ftr" sz="quarter" idx="11"/>
          </p:nvPr>
        </p:nvSpPr>
        <p:spPr>
          <a:xfrm>
            <a:off x="5424487" y="6350000"/>
            <a:ext cx="2286000" cy="365125"/>
          </a:xfrm>
        </p:spPr>
        <p:txBody>
          <a:bodyPr/>
          <a:lstStyle>
            <a:lvl1pPr>
              <a:defRPr>
                <a:solidFill>
                  <a:schemeClr val="tx2"/>
                </a:solidFill>
              </a:defRPr>
            </a:lvl1pPr>
          </a:lstStyle>
          <a:p>
            <a:r>
              <a:rPr lang="en-US" dirty="0"/>
              <a:t>Pitch deck title</a:t>
            </a:r>
          </a:p>
        </p:txBody>
      </p:sp>
      <p:sp>
        <p:nvSpPr>
          <p:cNvPr id="42" name="Slide Number Placeholder 5">
            <a:extLst>
              <a:ext uri="{FF2B5EF4-FFF2-40B4-BE49-F238E27FC236}">
                <a16:creationId xmlns:a16="http://schemas.microsoft.com/office/drawing/2014/main" id="{AF0A068C-26D9-4FC8-AD91-8B62AA304C4A}"/>
              </a:ext>
            </a:extLst>
          </p:cNvPr>
          <p:cNvSpPr>
            <a:spLocks noGrp="1"/>
          </p:cNvSpPr>
          <p:nvPr>
            <p:ph type="sldNum" sz="quarter" idx="12"/>
          </p:nvPr>
        </p:nvSpPr>
        <p:spPr>
          <a:xfrm>
            <a:off x="11123295" y="6356350"/>
            <a:ext cx="457200" cy="365125"/>
          </a:xfrm>
        </p:spPr>
        <p:txBody>
          <a:bodyPr/>
          <a:lstStyle>
            <a:lvl1pPr>
              <a:defRPr>
                <a:solidFill>
                  <a:schemeClr val="tx2"/>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565061128"/>
      </p:ext>
    </p:extLst>
  </p:cSld>
  <p:clrMapOvr>
    <a:masterClrMapping/>
  </p:clrMapOvr>
  <p:extLst>
    <p:ext uri="{DCECCB84-F9BA-43D5-87BE-67443E8EF086}">
      <p15:sldGuideLst xmlns:p15="http://schemas.microsoft.com/office/powerpoint/2012/main">
        <p15:guide id="1" orient="horz" pos="2304"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14400" y="896112"/>
            <a:ext cx="10515600" cy="1325563"/>
          </a:xfrm>
        </p:spPr>
        <p:txBody>
          <a:bodyPr anchor="t" anchorCtr="0"/>
          <a:lstStyle>
            <a:lvl1pPr>
              <a:defRPr cap="all" baseline="0">
                <a:solidFill>
                  <a:schemeClr val="accent1"/>
                </a:solidFill>
              </a:defRPr>
            </a:lvl1pPr>
          </a:lstStyle>
          <a:p>
            <a:r>
              <a:rPr lang="en-US" dirty="0"/>
              <a:t>CLICK TO ADD TITLE</a:t>
            </a:r>
          </a:p>
        </p:txBody>
      </p:sp>
      <p:sp>
        <p:nvSpPr>
          <p:cNvPr id="3" name="Content Placeholder 2">
            <a:extLst>
              <a:ext uri="{FF2B5EF4-FFF2-40B4-BE49-F238E27FC236}">
                <a16:creationId xmlns:a16="http://schemas.microsoft.com/office/drawing/2014/main" id="{BF8F5A6A-E29E-401A-801A-8FD9CAABA7A5}"/>
              </a:ext>
            </a:extLst>
          </p:cNvPr>
          <p:cNvSpPr>
            <a:spLocks noGrp="1"/>
          </p:cNvSpPr>
          <p:nvPr>
            <p:ph idx="1"/>
          </p:nvPr>
        </p:nvSpPr>
        <p:spPr>
          <a:xfrm>
            <a:off x="1021080" y="1825625"/>
            <a:ext cx="10515600" cy="4351338"/>
          </a:xfrm>
        </p:spPr>
        <p:txBody>
          <a:bodyPr>
            <a:normAutofit/>
          </a:bodyPr>
          <a:lstStyle>
            <a:lvl1pPr marL="0" indent="0">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3">
            <a:extLst>
              <a:ext uri="{FF2B5EF4-FFF2-40B4-BE49-F238E27FC236}">
                <a16:creationId xmlns:a16="http://schemas.microsoft.com/office/drawing/2014/main" id="{AB92D86A-5036-415A-B056-A55CB2E0C2C9}"/>
              </a:ext>
            </a:extLst>
          </p:cNvPr>
          <p:cNvSpPr/>
          <p:nvPr userDrawn="1"/>
        </p:nvSpPr>
        <p:spPr>
          <a:xfrm rot="10800000">
            <a:off x="11177016" y="0"/>
            <a:ext cx="1014984" cy="1014984"/>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Date Placeholder 3">
            <a:extLst>
              <a:ext uri="{FF2B5EF4-FFF2-40B4-BE49-F238E27FC236}">
                <a16:creationId xmlns:a16="http://schemas.microsoft.com/office/drawing/2014/main" id="{0C761AA1-7048-41AE-AA8B-1FD077C849B2}"/>
              </a:ext>
            </a:extLst>
          </p:cNvPr>
          <p:cNvSpPr>
            <a:spLocks noGrp="1"/>
          </p:cNvSpPr>
          <p:nvPr>
            <p:ph type="dt" sz="half" idx="10"/>
          </p:nvPr>
        </p:nvSpPr>
        <p:spPr>
          <a:xfrm>
            <a:off x="914400" y="6353175"/>
            <a:ext cx="1097280" cy="365125"/>
          </a:xfrm>
        </p:spPr>
        <p:txBody>
          <a:bodyPr/>
          <a:lstStyle>
            <a:lvl1pPr>
              <a:defRPr>
                <a:solidFill>
                  <a:schemeClr val="tx1">
                    <a:lumMod val="75000"/>
                    <a:lumOff val="25000"/>
                  </a:schemeClr>
                </a:solidFill>
              </a:defRPr>
            </a:lvl1pPr>
          </a:lstStyle>
          <a:p>
            <a:r>
              <a:rPr lang="en-US" dirty="0"/>
              <a:t>20XX</a:t>
            </a:r>
          </a:p>
        </p:txBody>
      </p:sp>
      <p:sp>
        <p:nvSpPr>
          <p:cNvPr id="12" name="Footer Placeholder 4">
            <a:extLst>
              <a:ext uri="{FF2B5EF4-FFF2-40B4-BE49-F238E27FC236}">
                <a16:creationId xmlns:a16="http://schemas.microsoft.com/office/drawing/2014/main" id="{36439D65-6A92-4B4C-8307-6CB811F976A3}"/>
              </a:ext>
            </a:extLst>
          </p:cNvPr>
          <p:cNvSpPr>
            <a:spLocks noGrp="1"/>
          </p:cNvSpPr>
          <p:nvPr>
            <p:ph type="ftr" sz="quarter" idx="11"/>
          </p:nvPr>
        </p:nvSpPr>
        <p:spPr>
          <a:xfrm>
            <a:off x="5424488"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13" name="Slide Number Placeholder 5">
            <a:extLst>
              <a:ext uri="{FF2B5EF4-FFF2-40B4-BE49-F238E27FC236}">
                <a16:creationId xmlns:a16="http://schemas.microsoft.com/office/drawing/2014/main" id="{2AB85375-9E39-4BEF-908C-531D02526826}"/>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5237480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am - 4 up">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8C642-49FB-4E16-A3A0-B2ACBEABFFD6}"/>
              </a:ext>
            </a:extLst>
          </p:cNvPr>
          <p:cNvSpPr>
            <a:spLocks noGrp="1"/>
          </p:cNvSpPr>
          <p:nvPr>
            <p:ph type="title" hasCustomPrompt="1"/>
          </p:nvPr>
        </p:nvSpPr>
        <p:spPr>
          <a:xfrm>
            <a:off x="914400" y="896112"/>
            <a:ext cx="10363200" cy="1325880"/>
          </a:xfrm>
        </p:spPr>
        <p:txBody>
          <a:bodyPr anchor="t" anchorCtr="0"/>
          <a:lstStyle>
            <a:lvl1pPr>
              <a:defRPr cap="all" baseline="0">
                <a:solidFill>
                  <a:schemeClr val="tx2"/>
                </a:solidFill>
              </a:defRPr>
            </a:lvl1pPr>
          </a:lstStyle>
          <a:p>
            <a:r>
              <a:rPr lang="en-US" dirty="0"/>
              <a:t>CLICK TO ADD TITLE</a:t>
            </a:r>
          </a:p>
        </p:txBody>
      </p:sp>
      <p:sp>
        <p:nvSpPr>
          <p:cNvPr id="9" name="Picture Placeholder 8">
            <a:extLst>
              <a:ext uri="{FF2B5EF4-FFF2-40B4-BE49-F238E27FC236}">
                <a16:creationId xmlns:a16="http://schemas.microsoft.com/office/drawing/2014/main" id="{AA40526D-DB50-43D0-90D5-E6FB281419DB}"/>
              </a:ext>
            </a:extLst>
          </p:cNvPr>
          <p:cNvSpPr>
            <a:spLocks noGrp="1"/>
          </p:cNvSpPr>
          <p:nvPr>
            <p:ph type="pic" sz="quarter" idx="13"/>
          </p:nvPr>
        </p:nvSpPr>
        <p:spPr>
          <a:xfrm>
            <a:off x="914400" y="1993392"/>
            <a:ext cx="2286000" cy="2286000"/>
          </a:xfrm>
          <a:solidFill>
            <a:schemeClr val="tx2">
              <a:lumMod val="90000"/>
            </a:schemeClr>
          </a:solidFill>
        </p:spPr>
        <p:txBody>
          <a:bodyPr/>
          <a:lstStyle/>
          <a:p>
            <a:r>
              <a:rPr lang="en-US"/>
              <a:t>Click icon to add picture</a:t>
            </a:r>
            <a:endParaRPr lang="en-US" dirty="0"/>
          </a:p>
        </p:txBody>
      </p:sp>
      <p:sp>
        <p:nvSpPr>
          <p:cNvPr id="11" name="Text Placeholder 10">
            <a:extLst>
              <a:ext uri="{FF2B5EF4-FFF2-40B4-BE49-F238E27FC236}">
                <a16:creationId xmlns:a16="http://schemas.microsoft.com/office/drawing/2014/main" id="{1FCCE554-7DC7-4A2A-BD55-8E86A3B4AD6D}"/>
              </a:ext>
            </a:extLst>
          </p:cNvPr>
          <p:cNvSpPr>
            <a:spLocks noGrp="1"/>
          </p:cNvSpPr>
          <p:nvPr>
            <p:ph type="body" sz="quarter" idx="14" hasCustomPrompt="1"/>
          </p:nvPr>
        </p:nvSpPr>
        <p:spPr>
          <a:xfrm>
            <a:off x="838200" y="4507992"/>
            <a:ext cx="2286000" cy="274320"/>
          </a:xfrm>
        </p:spPr>
        <p:txBody>
          <a:bodyPr>
            <a:noAutofit/>
          </a:bodyPr>
          <a:lstStyle>
            <a:lvl1pPr marL="0" indent="0">
              <a:buNone/>
              <a:defRPr sz="16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12" name="Text Placeholder 10">
            <a:extLst>
              <a:ext uri="{FF2B5EF4-FFF2-40B4-BE49-F238E27FC236}">
                <a16:creationId xmlns:a16="http://schemas.microsoft.com/office/drawing/2014/main" id="{4C379AB9-816A-48B0-8040-51C116DF5D57}"/>
              </a:ext>
            </a:extLst>
          </p:cNvPr>
          <p:cNvSpPr>
            <a:spLocks noGrp="1"/>
          </p:cNvSpPr>
          <p:nvPr>
            <p:ph type="body" sz="quarter" idx="15" hasCustomPrompt="1"/>
          </p:nvPr>
        </p:nvSpPr>
        <p:spPr>
          <a:xfrm>
            <a:off x="838200" y="4837176"/>
            <a:ext cx="2286000" cy="457200"/>
          </a:xfrm>
        </p:spPr>
        <p:txBody>
          <a:bodyPr>
            <a:noAutofit/>
          </a:bodyPr>
          <a:lstStyle>
            <a:lvl1pPr marL="0" indent="0">
              <a:buNone/>
              <a:defRPr sz="12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13" name="Picture Placeholder 8">
            <a:extLst>
              <a:ext uri="{FF2B5EF4-FFF2-40B4-BE49-F238E27FC236}">
                <a16:creationId xmlns:a16="http://schemas.microsoft.com/office/drawing/2014/main" id="{EB148D33-9D3D-4F09-AD3D-5478787F73F8}"/>
              </a:ext>
            </a:extLst>
          </p:cNvPr>
          <p:cNvSpPr>
            <a:spLocks noGrp="1"/>
          </p:cNvSpPr>
          <p:nvPr>
            <p:ph type="pic" sz="quarter" idx="16"/>
          </p:nvPr>
        </p:nvSpPr>
        <p:spPr>
          <a:xfrm>
            <a:off x="3610808" y="1993392"/>
            <a:ext cx="2286000" cy="2286000"/>
          </a:xfrm>
          <a:solidFill>
            <a:schemeClr val="tx2">
              <a:lumMod val="90000"/>
            </a:schemeClr>
          </a:solidFill>
        </p:spPr>
        <p:txBody>
          <a:bodyPr/>
          <a:lstStyle/>
          <a:p>
            <a:r>
              <a:rPr lang="en-US"/>
              <a:t>Click icon to add picture</a:t>
            </a:r>
            <a:endParaRPr lang="en-US" dirty="0"/>
          </a:p>
        </p:txBody>
      </p:sp>
      <p:sp>
        <p:nvSpPr>
          <p:cNvPr id="14" name="Text Placeholder 10">
            <a:extLst>
              <a:ext uri="{FF2B5EF4-FFF2-40B4-BE49-F238E27FC236}">
                <a16:creationId xmlns:a16="http://schemas.microsoft.com/office/drawing/2014/main" id="{41C6DB7F-D21E-454A-8816-7C20215E176C}"/>
              </a:ext>
            </a:extLst>
          </p:cNvPr>
          <p:cNvSpPr>
            <a:spLocks noGrp="1"/>
          </p:cNvSpPr>
          <p:nvPr>
            <p:ph type="body" sz="quarter" idx="17" hasCustomPrompt="1"/>
          </p:nvPr>
        </p:nvSpPr>
        <p:spPr>
          <a:xfrm>
            <a:off x="3535680" y="4511617"/>
            <a:ext cx="2286000" cy="274320"/>
          </a:xfrm>
        </p:spPr>
        <p:txBody>
          <a:bodyPr>
            <a:noAutofit/>
          </a:bodyPr>
          <a:lstStyle>
            <a:lvl1pPr marL="0" indent="0">
              <a:buNone/>
              <a:defRPr sz="16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15" name="Text Placeholder 10">
            <a:extLst>
              <a:ext uri="{FF2B5EF4-FFF2-40B4-BE49-F238E27FC236}">
                <a16:creationId xmlns:a16="http://schemas.microsoft.com/office/drawing/2014/main" id="{D0C4D301-6FD0-45BF-8011-A4984ED664E0}"/>
              </a:ext>
            </a:extLst>
          </p:cNvPr>
          <p:cNvSpPr>
            <a:spLocks noGrp="1"/>
          </p:cNvSpPr>
          <p:nvPr>
            <p:ph type="body" sz="quarter" idx="18" hasCustomPrompt="1"/>
          </p:nvPr>
        </p:nvSpPr>
        <p:spPr>
          <a:xfrm>
            <a:off x="3535680" y="4839223"/>
            <a:ext cx="2286000" cy="457200"/>
          </a:xfrm>
        </p:spPr>
        <p:txBody>
          <a:bodyPr>
            <a:noAutofit/>
          </a:bodyPr>
          <a:lstStyle>
            <a:lvl1pPr marL="0" indent="0">
              <a:buNone/>
              <a:defRPr sz="12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19" name="Picture Placeholder 8">
            <a:extLst>
              <a:ext uri="{FF2B5EF4-FFF2-40B4-BE49-F238E27FC236}">
                <a16:creationId xmlns:a16="http://schemas.microsoft.com/office/drawing/2014/main" id="{CB5FD37A-EE86-444D-9C60-101D10C1C6A3}"/>
              </a:ext>
            </a:extLst>
          </p:cNvPr>
          <p:cNvSpPr>
            <a:spLocks noGrp="1"/>
          </p:cNvSpPr>
          <p:nvPr>
            <p:ph type="pic" sz="quarter" idx="22"/>
          </p:nvPr>
        </p:nvSpPr>
        <p:spPr>
          <a:xfrm>
            <a:off x="6307216" y="1993392"/>
            <a:ext cx="2286000" cy="2286000"/>
          </a:xfrm>
          <a:solidFill>
            <a:schemeClr val="tx2">
              <a:lumMod val="90000"/>
            </a:schemeClr>
          </a:solidFill>
        </p:spPr>
        <p:txBody>
          <a:bodyPr/>
          <a:lstStyle/>
          <a:p>
            <a:r>
              <a:rPr lang="en-US"/>
              <a:t>Click icon to add picture</a:t>
            </a:r>
            <a:endParaRPr lang="en-US" dirty="0"/>
          </a:p>
        </p:txBody>
      </p:sp>
      <p:sp>
        <p:nvSpPr>
          <p:cNvPr id="20" name="Text Placeholder 10">
            <a:extLst>
              <a:ext uri="{FF2B5EF4-FFF2-40B4-BE49-F238E27FC236}">
                <a16:creationId xmlns:a16="http://schemas.microsoft.com/office/drawing/2014/main" id="{77DCE814-41FD-4D48-8120-139ED978660B}"/>
              </a:ext>
            </a:extLst>
          </p:cNvPr>
          <p:cNvSpPr>
            <a:spLocks noGrp="1"/>
          </p:cNvSpPr>
          <p:nvPr>
            <p:ph type="body" sz="quarter" idx="23" hasCustomPrompt="1"/>
          </p:nvPr>
        </p:nvSpPr>
        <p:spPr>
          <a:xfrm>
            <a:off x="6233160" y="4511617"/>
            <a:ext cx="2286000" cy="274320"/>
          </a:xfrm>
        </p:spPr>
        <p:txBody>
          <a:bodyPr>
            <a:noAutofit/>
          </a:bodyPr>
          <a:lstStyle>
            <a:lvl1pPr marL="0" indent="0">
              <a:buNone/>
              <a:defRPr sz="16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21" name="Text Placeholder 10">
            <a:extLst>
              <a:ext uri="{FF2B5EF4-FFF2-40B4-BE49-F238E27FC236}">
                <a16:creationId xmlns:a16="http://schemas.microsoft.com/office/drawing/2014/main" id="{142BD72F-73D4-46DC-B184-801565CDC961}"/>
              </a:ext>
            </a:extLst>
          </p:cNvPr>
          <p:cNvSpPr>
            <a:spLocks noGrp="1"/>
          </p:cNvSpPr>
          <p:nvPr>
            <p:ph type="body" sz="quarter" idx="24" hasCustomPrompt="1"/>
          </p:nvPr>
        </p:nvSpPr>
        <p:spPr>
          <a:xfrm>
            <a:off x="6233160" y="4839223"/>
            <a:ext cx="2286000" cy="457200"/>
          </a:xfrm>
        </p:spPr>
        <p:txBody>
          <a:bodyPr>
            <a:noAutofit/>
          </a:bodyPr>
          <a:lstStyle>
            <a:lvl1pPr marL="0" indent="0">
              <a:buNone/>
              <a:defRPr sz="12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16" name="Picture Placeholder 8">
            <a:extLst>
              <a:ext uri="{FF2B5EF4-FFF2-40B4-BE49-F238E27FC236}">
                <a16:creationId xmlns:a16="http://schemas.microsoft.com/office/drawing/2014/main" id="{97508F04-3E2E-41F2-9326-8B0362A83AB8}"/>
              </a:ext>
            </a:extLst>
          </p:cNvPr>
          <p:cNvSpPr>
            <a:spLocks noGrp="1"/>
          </p:cNvSpPr>
          <p:nvPr>
            <p:ph type="pic" sz="quarter" idx="19"/>
          </p:nvPr>
        </p:nvSpPr>
        <p:spPr>
          <a:xfrm>
            <a:off x="9003624" y="1993392"/>
            <a:ext cx="2286000" cy="2286000"/>
          </a:xfrm>
          <a:solidFill>
            <a:schemeClr val="tx2">
              <a:lumMod val="90000"/>
            </a:schemeClr>
          </a:solidFill>
        </p:spPr>
        <p:txBody>
          <a:bodyPr/>
          <a:lstStyle/>
          <a:p>
            <a:r>
              <a:rPr lang="en-US"/>
              <a:t>Click icon to add picture</a:t>
            </a:r>
            <a:endParaRPr lang="en-US" dirty="0"/>
          </a:p>
        </p:txBody>
      </p:sp>
      <p:sp>
        <p:nvSpPr>
          <p:cNvPr id="17" name="Text Placeholder 10">
            <a:extLst>
              <a:ext uri="{FF2B5EF4-FFF2-40B4-BE49-F238E27FC236}">
                <a16:creationId xmlns:a16="http://schemas.microsoft.com/office/drawing/2014/main" id="{D5ACD767-F8EC-4D73-8CC0-DC4C23BBB2B2}"/>
              </a:ext>
            </a:extLst>
          </p:cNvPr>
          <p:cNvSpPr>
            <a:spLocks noGrp="1"/>
          </p:cNvSpPr>
          <p:nvPr>
            <p:ph type="body" sz="quarter" idx="20" hasCustomPrompt="1"/>
          </p:nvPr>
        </p:nvSpPr>
        <p:spPr>
          <a:xfrm>
            <a:off x="8927973" y="4507992"/>
            <a:ext cx="2286000" cy="274320"/>
          </a:xfrm>
        </p:spPr>
        <p:txBody>
          <a:bodyPr>
            <a:noAutofit/>
          </a:bodyPr>
          <a:lstStyle>
            <a:lvl1pPr marL="0" indent="0">
              <a:buNone/>
              <a:defRPr sz="16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18" name="Text Placeholder 10">
            <a:extLst>
              <a:ext uri="{FF2B5EF4-FFF2-40B4-BE49-F238E27FC236}">
                <a16:creationId xmlns:a16="http://schemas.microsoft.com/office/drawing/2014/main" id="{4736BB1A-851C-4D31-90C7-CDC5DBAEE1CE}"/>
              </a:ext>
            </a:extLst>
          </p:cNvPr>
          <p:cNvSpPr>
            <a:spLocks noGrp="1"/>
          </p:cNvSpPr>
          <p:nvPr>
            <p:ph type="body" sz="quarter" idx="21" hasCustomPrompt="1"/>
          </p:nvPr>
        </p:nvSpPr>
        <p:spPr>
          <a:xfrm>
            <a:off x="8927973" y="4837176"/>
            <a:ext cx="2286000" cy="457200"/>
          </a:xfrm>
        </p:spPr>
        <p:txBody>
          <a:bodyPr>
            <a:noAutofit/>
          </a:bodyPr>
          <a:lstStyle>
            <a:lvl1pPr marL="0" indent="0">
              <a:buNone/>
              <a:defRPr sz="12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pic>
        <p:nvPicPr>
          <p:cNvPr id="6" name="Graphic 5">
            <a:extLst>
              <a:ext uri="{FF2B5EF4-FFF2-40B4-BE49-F238E27FC236}">
                <a16:creationId xmlns:a16="http://schemas.microsoft.com/office/drawing/2014/main" id="{B2402DAC-DB2C-47BE-AE78-07846291BB8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0162032" y="1"/>
            <a:ext cx="2029968" cy="2029968"/>
          </a:xfrm>
          <a:prstGeom prst="rect">
            <a:avLst/>
          </a:prstGeom>
        </p:spPr>
      </p:pic>
      <p:sp>
        <p:nvSpPr>
          <p:cNvPr id="32" name="Date Placeholder 3">
            <a:extLst>
              <a:ext uri="{FF2B5EF4-FFF2-40B4-BE49-F238E27FC236}">
                <a16:creationId xmlns:a16="http://schemas.microsoft.com/office/drawing/2014/main" id="{B459F3AA-94CC-42D0-8666-6ACC47E3DE37}"/>
              </a:ext>
            </a:extLst>
          </p:cNvPr>
          <p:cNvSpPr>
            <a:spLocks noGrp="1"/>
          </p:cNvSpPr>
          <p:nvPr>
            <p:ph type="dt" sz="half" idx="10"/>
          </p:nvPr>
        </p:nvSpPr>
        <p:spPr>
          <a:xfrm>
            <a:off x="914400" y="6353175"/>
            <a:ext cx="1097280" cy="365125"/>
          </a:xfrm>
        </p:spPr>
        <p:txBody>
          <a:bodyPr/>
          <a:lstStyle>
            <a:lvl1pPr>
              <a:defRPr>
                <a:solidFill>
                  <a:schemeClr val="tx2"/>
                </a:solidFill>
              </a:defRPr>
            </a:lvl1pPr>
          </a:lstStyle>
          <a:p>
            <a:r>
              <a:rPr lang="en-US" dirty="0"/>
              <a:t>20XX</a:t>
            </a:r>
          </a:p>
        </p:txBody>
      </p:sp>
      <p:sp>
        <p:nvSpPr>
          <p:cNvPr id="33" name="Footer Placeholder 4">
            <a:extLst>
              <a:ext uri="{FF2B5EF4-FFF2-40B4-BE49-F238E27FC236}">
                <a16:creationId xmlns:a16="http://schemas.microsoft.com/office/drawing/2014/main" id="{FD28A03E-E672-4334-B8F0-0D3497967637}"/>
              </a:ext>
            </a:extLst>
          </p:cNvPr>
          <p:cNvSpPr>
            <a:spLocks noGrp="1"/>
          </p:cNvSpPr>
          <p:nvPr>
            <p:ph type="ftr" sz="quarter" idx="11"/>
          </p:nvPr>
        </p:nvSpPr>
        <p:spPr>
          <a:xfrm>
            <a:off x="5744527" y="6350000"/>
            <a:ext cx="2286000" cy="365125"/>
          </a:xfrm>
        </p:spPr>
        <p:txBody>
          <a:bodyPr/>
          <a:lstStyle>
            <a:lvl1pPr>
              <a:defRPr>
                <a:solidFill>
                  <a:schemeClr val="tx2"/>
                </a:solidFill>
              </a:defRPr>
            </a:lvl1pPr>
          </a:lstStyle>
          <a:p>
            <a:r>
              <a:rPr lang="en-US" dirty="0"/>
              <a:t>Pitch deck title</a:t>
            </a:r>
          </a:p>
        </p:txBody>
      </p:sp>
      <p:sp>
        <p:nvSpPr>
          <p:cNvPr id="46" name="Slide Number Placeholder 5">
            <a:extLst>
              <a:ext uri="{FF2B5EF4-FFF2-40B4-BE49-F238E27FC236}">
                <a16:creationId xmlns:a16="http://schemas.microsoft.com/office/drawing/2014/main" id="{985153C5-B300-4F05-832B-67E58EF5A308}"/>
              </a:ext>
            </a:extLst>
          </p:cNvPr>
          <p:cNvSpPr>
            <a:spLocks noGrp="1"/>
          </p:cNvSpPr>
          <p:nvPr>
            <p:ph type="sldNum" sz="quarter" idx="12"/>
          </p:nvPr>
        </p:nvSpPr>
        <p:spPr>
          <a:xfrm>
            <a:off x="11123295" y="6356350"/>
            <a:ext cx="457200" cy="365125"/>
          </a:xfrm>
        </p:spPr>
        <p:txBody>
          <a:bodyPr/>
          <a:lstStyle>
            <a:lvl1pPr>
              <a:defRPr>
                <a:solidFill>
                  <a:schemeClr val="tx2"/>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70711571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am - 8 up">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8C642-49FB-4E16-A3A0-B2ACBEABFFD6}"/>
              </a:ext>
            </a:extLst>
          </p:cNvPr>
          <p:cNvSpPr>
            <a:spLocks noGrp="1"/>
          </p:cNvSpPr>
          <p:nvPr>
            <p:ph type="title" hasCustomPrompt="1"/>
          </p:nvPr>
        </p:nvSpPr>
        <p:spPr>
          <a:xfrm>
            <a:off x="914400" y="896112"/>
            <a:ext cx="10515600" cy="1325880"/>
          </a:xfrm>
        </p:spPr>
        <p:txBody>
          <a:bodyPr anchor="t" anchorCtr="0"/>
          <a:lstStyle>
            <a:lvl1pPr>
              <a:defRPr cap="all" baseline="0">
                <a:solidFill>
                  <a:schemeClr val="tx2"/>
                </a:solidFill>
              </a:defRPr>
            </a:lvl1pPr>
          </a:lstStyle>
          <a:p>
            <a:r>
              <a:rPr lang="en-US" dirty="0"/>
              <a:t>CLICK TO ADD TITLE</a:t>
            </a:r>
          </a:p>
        </p:txBody>
      </p:sp>
      <p:sp>
        <p:nvSpPr>
          <p:cNvPr id="9" name="Picture Placeholder 8">
            <a:extLst>
              <a:ext uri="{FF2B5EF4-FFF2-40B4-BE49-F238E27FC236}">
                <a16:creationId xmlns:a16="http://schemas.microsoft.com/office/drawing/2014/main" id="{AA40526D-DB50-43D0-90D5-E6FB281419DB}"/>
              </a:ext>
            </a:extLst>
          </p:cNvPr>
          <p:cNvSpPr>
            <a:spLocks noGrp="1"/>
          </p:cNvSpPr>
          <p:nvPr>
            <p:ph type="pic" sz="quarter" idx="13"/>
          </p:nvPr>
        </p:nvSpPr>
        <p:spPr>
          <a:xfrm>
            <a:off x="914400" y="1975104"/>
            <a:ext cx="2057400" cy="1371600"/>
          </a:xfrm>
          <a:solidFill>
            <a:schemeClr val="tx2">
              <a:lumMod val="90000"/>
            </a:schemeClr>
          </a:solidFill>
        </p:spPr>
        <p:txBody>
          <a:bodyPr/>
          <a:lstStyle/>
          <a:p>
            <a:r>
              <a:rPr lang="en-US"/>
              <a:t>Click icon to add picture</a:t>
            </a:r>
            <a:endParaRPr lang="en-US" dirty="0"/>
          </a:p>
        </p:txBody>
      </p:sp>
      <p:sp>
        <p:nvSpPr>
          <p:cNvPr id="11" name="Text Placeholder 10">
            <a:extLst>
              <a:ext uri="{FF2B5EF4-FFF2-40B4-BE49-F238E27FC236}">
                <a16:creationId xmlns:a16="http://schemas.microsoft.com/office/drawing/2014/main" id="{1FCCE554-7DC7-4A2A-BD55-8E86A3B4AD6D}"/>
              </a:ext>
            </a:extLst>
          </p:cNvPr>
          <p:cNvSpPr>
            <a:spLocks noGrp="1"/>
          </p:cNvSpPr>
          <p:nvPr>
            <p:ph type="body" sz="quarter" idx="14" hasCustomPrompt="1"/>
          </p:nvPr>
        </p:nvSpPr>
        <p:spPr>
          <a:xfrm>
            <a:off x="838200" y="347472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12" name="Text Placeholder 10">
            <a:extLst>
              <a:ext uri="{FF2B5EF4-FFF2-40B4-BE49-F238E27FC236}">
                <a16:creationId xmlns:a16="http://schemas.microsoft.com/office/drawing/2014/main" id="{4C379AB9-816A-48B0-8040-51C116DF5D57}"/>
              </a:ext>
            </a:extLst>
          </p:cNvPr>
          <p:cNvSpPr>
            <a:spLocks noGrp="1"/>
          </p:cNvSpPr>
          <p:nvPr>
            <p:ph type="body" sz="quarter" idx="15" hasCustomPrompt="1"/>
          </p:nvPr>
        </p:nvSpPr>
        <p:spPr>
          <a:xfrm>
            <a:off x="838200" y="3703320"/>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13" name="Picture Placeholder 8">
            <a:extLst>
              <a:ext uri="{FF2B5EF4-FFF2-40B4-BE49-F238E27FC236}">
                <a16:creationId xmlns:a16="http://schemas.microsoft.com/office/drawing/2014/main" id="{EB148D33-9D3D-4F09-AD3D-5478787F73F8}"/>
              </a:ext>
            </a:extLst>
          </p:cNvPr>
          <p:cNvSpPr>
            <a:spLocks noGrp="1"/>
          </p:cNvSpPr>
          <p:nvPr>
            <p:ph type="pic" sz="quarter" idx="16"/>
          </p:nvPr>
        </p:nvSpPr>
        <p:spPr>
          <a:xfrm>
            <a:off x="3682999" y="1975104"/>
            <a:ext cx="2057400" cy="1371600"/>
          </a:xfrm>
          <a:solidFill>
            <a:schemeClr val="tx2">
              <a:lumMod val="90000"/>
            </a:schemeClr>
          </a:solidFill>
        </p:spPr>
        <p:txBody>
          <a:bodyPr/>
          <a:lstStyle/>
          <a:p>
            <a:r>
              <a:rPr lang="en-US"/>
              <a:t>Click icon to add picture</a:t>
            </a:r>
            <a:endParaRPr lang="en-US" dirty="0"/>
          </a:p>
        </p:txBody>
      </p:sp>
      <p:sp>
        <p:nvSpPr>
          <p:cNvPr id="14" name="Text Placeholder 10">
            <a:extLst>
              <a:ext uri="{FF2B5EF4-FFF2-40B4-BE49-F238E27FC236}">
                <a16:creationId xmlns:a16="http://schemas.microsoft.com/office/drawing/2014/main" id="{41C6DB7F-D21E-454A-8816-7C20215E176C}"/>
              </a:ext>
            </a:extLst>
          </p:cNvPr>
          <p:cNvSpPr>
            <a:spLocks noGrp="1"/>
          </p:cNvSpPr>
          <p:nvPr>
            <p:ph type="body" sz="quarter" idx="17" hasCustomPrompt="1"/>
          </p:nvPr>
        </p:nvSpPr>
        <p:spPr>
          <a:xfrm>
            <a:off x="3608832" y="347472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15" name="Text Placeholder 10">
            <a:extLst>
              <a:ext uri="{FF2B5EF4-FFF2-40B4-BE49-F238E27FC236}">
                <a16:creationId xmlns:a16="http://schemas.microsoft.com/office/drawing/2014/main" id="{D0C4D301-6FD0-45BF-8011-A4984ED664E0}"/>
              </a:ext>
            </a:extLst>
          </p:cNvPr>
          <p:cNvSpPr>
            <a:spLocks noGrp="1"/>
          </p:cNvSpPr>
          <p:nvPr>
            <p:ph type="body" sz="quarter" idx="18" hasCustomPrompt="1"/>
          </p:nvPr>
        </p:nvSpPr>
        <p:spPr>
          <a:xfrm>
            <a:off x="3608832" y="3703320"/>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19" name="Picture Placeholder 8">
            <a:extLst>
              <a:ext uri="{FF2B5EF4-FFF2-40B4-BE49-F238E27FC236}">
                <a16:creationId xmlns:a16="http://schemas.microsoft.com/office/drawing/2014/main" id="{CB5FD37A-EE86-444D-9C60-101D10C1C6A3}"/>
              </a:ext>
            </a:extLst>
          </p:cNvPr>
          <p:cNvSpPr>
            <a:spLocks noGrp="1"/>
          </p:cNvSpPr>
          <p:nvPr>
            <p:ph type="pic" sz="quarter" idx="22"/>
          </p:nvPr>
        </p:nvSpPr>
        <p:spPr>
          <a:xfrm>
            <a:off x="6451598" y="1975104"/>
            <a:ext cx="2057400" cy="1371600"/>
          </a:xfrm>
          <a:solidFill>
            <a:schemeClr val="tx2">
              <a:lumMod val="90000"/>
            </a:schemeClr>
          </a:solidFill>
        </p:spPr>
        <p:txBody>
          <a:bodyPr/>
          <a:lstStyle/>
          <a:p>
            <a:r>
              <a:rPr lang="en-US"/>
              <a:t>Click icon to add picture</a:t>
            </a:r>
            <a:endParaRPr lang="en-US" dirty="0"/>
          </a:p>
        </p:txBody>
      </p:sp>
      <p:sp>
        <p:nvSpPr>
          <p:cNvPr id="20" name="Text Placeholder 10">
            <a:extLst>
              <a:ext uri="{FF2B5EF4-FFF2-40B4-BE49-F238E27FC236}">
                <a16:creationId xmlns:a16="http://schemas.microsoft.com/office/drawing/2014/main" id="{77DCE814-41FD-4D48-8120-139ED978660B}"/>
              </a:ext>
            </a:extLst>
          </p:cNvPr>
          <p:cNvSpPr>
            <a:spLocks noGrp="1"/>
          </p:cNvSpPr>
          <p:nvPr>
            <p:ph type="body" sz="quarter" idx="23" hasCustomPrompt="1"/>
          </p:nvPr>
        </p:nvSpPr>
        <p:spPr>
          <a:xfrm>
            <a:off x="6379464" y="347472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21" name="Text Placeholder 10">
            <a:extLst>
              <a:ext uri="{FF2B5EF4-FFF2-40B4-BE49-F238E27FC236}">
                <a16:creationId xmlns:a16="http://schemas.microsoft.com/office/drawing/2014/main" id="{142BD72F-73D4-46DC-B184-801565CDC961}"/>
              </a:ext>
            </a:extLst>
          </p:cNvPr>
          <p:cNvSpPr>
            <a:spLocks noGrp="1"/>
          </p:cNvSpPr>
          <p:nvPr>
            <p:ph type="body" sz="quarter" idx="24" hasCustomPrompt="1"/>
          </p:nvPr>
        </p:nvSpPr>
        <p:spPr>
          <a:xfrm>
            <a:off x="6379464" y="3703320"/>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16" name="Picture Placeholder 8">
            <a:extLst>
              <a:ext uri="{FF2B5EF4-FFF2-40B4-BE49-F238E27FC236}">
                <a16:creationId xmlns:a16="http://schemas.microsoft.com/office/drawing/2014/main" id="{97508F04-3E2E-41F2-9326-8B0362A83AB8}"/>
              </a:ext>
            </a:extLst>
          </p:cNvPr>
          <p:cNvSpPr>
            <a:spLocks noGrp="1"/>
          </p:cNvSpPr>
          <p:nvPr>
            <p:ph type="pic" sz="quarter" idx="19"/>
          </p:nvPr>
        </p:nvSpPr>
        <p:spPr>
          <a:xfrm>
            <a:off x="9220198" y="1975104"/>
            <a:ext cx="2057400" cy="1371600"/>
          </a:xfrm>
          <a:solidFill>
            <a:schemeClr val="tx2">
              <a:lumMod val="90000"/>
            </a:schemeClr>
          </a:solidFill>
        </p:spPr>
        <p:txBody>
          <a:bodyPr/>
          <a:lstStyle/>
          <a:p>
            <a:r>
              <a:rPr lang="en-US"/>
              <a:t>Click icon to add picture</a:t>
            </a:r>
            <a:endParaRPr lang="en-US" dirty="0"/>
          </a:p>
        </p:txBody>
      </p:sp>
      <p:sp>
        <p:nvSpPr>
          <p:cNvPr id="17" name="Text Placeholder 10">
            <a:extLst>
              <a:ext uri="{FF2B5EF4-FFF2-40B4-BE49-F238E27FC236}">
                <a16:creationId xmlns:a16="http://schemas.microsoft.com/office/drawing/2014/main" id="{D5ACD767-F8EC-4D73-8CC0-DC4C23BBB2B2}"/>
              </a:ext>
            </a:extLst>
          </p:cNvPr>
          <p:cNvSpPr>
            <a:spLocks noGrp="1"/>
          </p:cNvSpPr>
          <p:nvPr>
            <p:ph type="body" sz="quarter" idx="20" hasCustomPrompt="1"/>
          </p:nvPr>
        </p:nvSpPr>
        <p:spPr>
          <a:xfrm>
            <a:off x="9140952" y="347472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18" name="Text Placeholder 10">
            <a:extLst>
              <a:ext uri="{FF2B5EF4-FFF2-40B4-BE49-F238E27FC236}">
                <a16:creationId xmlns:a16="http://schemas.microsoft.com/office/drawing/2014/main" id="{4736BB1A-851C-4D31-90C7-CDC5DBAEE1CE}"/>
              </a:ext>
            </a:extLst>
          </p:cNvPr>
          <p:cNvSpPr>
            <a:spLocks noGrp="1"/>
          </p:cNvSpPr>
          <p:nvPr>
            <p:ph type="body" sz="quarter" idx="21" hasCustomPrompt="1"/>
          </p:nvPr>
        </p:nvSpPr>
        <p:spPr>
          <a:xfrm>
            <a:off x="9140952" y="3703320"/>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34" name="Picture Placeholder 8">
            <a:extLst>
              <a:ext uri="{FF2B5EF4-FFF2-40B4-BE49-F238E27FC236}">
                <a16:creationId xmlns:a16="http://schemas.microsoft.com/office/drawing/2014/main" id="{7B2E434D-5BFF-4F4E-89CC-2A0B72618AF8}"/>
              </a:ext>
            </a:extLst>
          </p:cNvPr>
          <p:cNvSpPr>
            <a:spLocks noGrp="1"/>
          </p:cNvSpPr>
          <p:nvPr>
            <p:ph type="pic" sz="quarter" idx="25"/>
          </p:nvPr>
        </p:nvSpPr>
        <p:spPr>
          <a:xfrm>
            <a:off x="914400" y="4160520"/>
            <a:ext cx="2057400" cy="1371600"/>
          </a:xfrm>
          <a:solidFill>
            <a:schemeClr val="tx2">
              <a:lumMod val="90000"/>
            </a:schemeClr>
          </a:solidFill>
        </p:spPr>
        <p:txBody>
          <a:bodyPr/>
          <a:lstStyle/>
          <a:p>
            <a:r>
              <a:rPr lang="en-US"/>
              <a:t>Click icon to add picture</a:t>
            </a:r>
            <a:endParaRPr lang="en-US" dirty="0"/>
          </a:p>
        </p:txBody>
      </p:sp>
      <p:sp>
        <p:nvSpPr>
          <p:cNvPr id="35" name="Text Placeholder 10">
            <a:extLst>
              <a:ext uri="{FF2B5EF4-FFF2-40B4-BE49-F238E27FC236}">
                <a16:creationId xmlns:a16="http://schemas.microsoft.com/office/drawing/2014/main" id="{54BF5D0F-83F6-4B5E-82FB-FB9D4A47682D}"/>
              </a:ext>
            </a:extLst>
          </p:cNvPr>
          <p:cNvSpPr>
            <a:spLocks noGrp="1"/>
          </p:cNvSpPr>
          <p:nvPr>
            <p:ph type="body" sz="quarter" idx="26" hasCustomPrompt="1"/>
          </p:nvPr>
        </p:nvSpPr>
        <p:spPr>
          <a:xfrm>
            <a:off x="838200" y="566928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36" name="Text Placeholder 10">
            <a:extLst>
              <a:ext uri="{FF2B5EF4-FFF2-40B4-BE49-F238E27FC236}">
                <a16:creationId xmlns:a16="http://schemas.microsoft.com/office/drawing/2014/main" id="{2989D348-84C3-4684-A67D-DBE303776B2B}"/>
              </a:ext>
            </a:extLst>
          </p:cNvPr>
          <p:cNvSpPr>
            <a:spLocks noGrp="1"/>
          </p:cNvSpPr>
          <p:nvPr>
            <p:ph type="body" sz="quarter" idx="27" hasCustomPrompt="1"/>
          </p:nvPr>
        </p:nvSpPr>
        <p:spPr>
          <a:xfrm>
            <a:off x="838200" y="5907024"/>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37" name="Picture Placeholder 8">
            <a:extLst>
              <a:ext uri="{FF2B5EF4-FFF2-40B4-BE49-F238E27FC236}">
                <a16:creationId xmlns:a16="http://schemas.microsoft.com/office/drawing/2014/main" id="{68CB93A9-E63E-4946-8E32-FF80E0995A40}"/>
              </a:ext>
            </a:extLst>
          </p:cNvPr>
          <p:cNvSpPr>
            <a:spLocks noGrp="1"/>
          </p:cNvSpPr>
          <p:nvPr>
            <p:ph type="pic" sz="quarter" idx="28"/>
          </p:nvPr>
        </p:nvSpPr>
        <p:spPr>
          <a:xfrm>
            <a:off x="3685032" y="4160520"/>
            <a:ext cx="2057400" cy="1371600"/>
          </a:xfrm>
          <a:solidFill>
            <a:schemeClr val="tx2">
              <a:lumMod val="90000"/>
            </a:schemeClr>
          </a:solidFill>
        </p:spPr>
        <p:txBody>
          <a:bodyPr/>
          <a:lstStyle/>
          <a:p>
            <a:r>
              <a:rPr lang="en-US"/>
              <a:t>Click icon to add picture</a:t>
            </a:r>
            <a:endParaRPr lang="en-US" dirty="0"/>
          </a:p>
        </p:txBody>
      </p:sp>
      <p:sp>
        <p:nvSpPr>
          <p:cNvPr id="38" name="Text Placeholder 10">
            <a:extLst>
              <a:ext uri="{FF2B5EF4-FFF2-40B4-BE49-F238E27FC236}">
                <a16:creationId xmlns:a16="http://schemas.microsoft.com/office/drawing/2014/main" id="{DF7A9899-0EF5-4E5E-B7B1-37D8FFD99BD1}"/>
              </a:ext>
            </a:extLst>
          </p:cNvPr>
          <p:cNvSpPr>
            <a:spLocks noGrp="1"/>
          </p:cNvSpPr>
          <p:nvPr>
            <p:ph type="body" sz="quarter" idx="29" hasCustomPrompt="1"/>
          </p:nvPr>
        </p:nvSpPr>
        <p:spPr>
          <a:xfrm>
            <a:off x="3608832" y="566928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39" name="Text Placeholder 10">
            <a:extLst>
              <a:ext uri="{FF2B5EF4-FFF2-40B4-BE49-F238E27FC236}">
                <a16:creationId xmlns:a16="http://schemas.microsoft.com/office/drawing/2014/main" id="{B11F2CCF-80D1-467A-86AC-3F5D8DD5E862}"/>
              </a:ext>
            </a:extLst>
          </p:cNvPr>
          <p:cNvSpPr>
            <a:spLocks noGrp="1"/>
          </p:cNvSpPr>
          <p:nvPr>
            <p:ph type="body" sz="quarter" idx="30" hasCustomPrompt="1"/>
          </p:nvPr>
        </p:nvSpPr>
        <p:spPr>
          <a:xfrm>
            <a:off x="3608832" y="5907024"/>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43" name="Picture Placeholder 8">
            <a:extLst>
              <a:ext uri="{FF2B5EF4-FFF2-40B4-BE49-F238E27FC236}">
                <a16:creationId xmlns:a16="http://schemas.microsoft.com/office/drawing/2014/main" id="{8F17B7F6-C6DF-45C7-BDE5-81003F62B356}"/>
              </a:ext>
            </a:extLst>
          </p:cNvPr>
          <p:cNvSpPr>
            <a:spLocks noGrp="1"/>
          </p:cNvSpPr>
          <p:nvPr>
            <p:ph type="pic" sz="quarter" idx="34"/>
          </p:nvPr>
        </p:nvSpPr>
        <p:spPr>
          <a:xfrm>
            <a:off x="6455664" y="4160520"/>
            <a:ext cx="2057400" cy="1371600"/>
          </a:xfrm>
          <a:solidFill>
            <a:schemeClr val="tx2">
              <a:lumMod val="90000"/>
            </a:schemeClr>
          </a:solidFill>
        </p:spPr>
        <p:txBody>
          <a:bodyPr/>
          <a:lstStyle/>
          <a:p>
            <a:r>
              <a:rPr lang="en-US"/>
              <a:t>Click icon to add picture</a:t>
            </a:r>
            <a:endParaRPr lang="en-US" dirty="0"/>
          </a:p>
        </p:txBody>
      </p:sp>
      <p:sp>
        <p:nvSpPr>
          <p:cNvPr id="44" name="Text Placeholder 10">
            <a:extLst>
              <a:ext uri="{FF2B5EF4-FFF2-40B4-BE49-F238E27FC236}">
                <a16:creationId xmlns:a16="http://schemas.microsoft.com/office/drawing/2014/main" id="{00DDE45F-F583-4DF4-9452-E816A0914097}"/>
              </a:ext>
            </a:extLst>
          </p:cNvPr>
          <p:cNvSpPr>
            <a:spLocks noGrp="1"/>
          </p:cNvSpPr>
          <p:nvPr>
            <p:ph type="body" sz="quarter" idx="35" hasCustomPrompt="1"/>
          </p:nvPr>
        </p:nvSpPr>
        <p:spPr>
          <a:xfrm>
            <a:off x="6379464" y="566928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45" name="Text Placeholder 10">
            <a:extLst>
              <a:ext uri="{FF2B5EF4-FFF2-40B4-BE49-F238E27FC236}">
                <a16:creationId xmlns:a16="http://schemas.microsoft.com/office/drawing/2014/main" id="{6780E523-546C-4CCA-A992-E1551F2878E2}"/>
              </a:ext>
            </a:extLst>
          </p:cNvPr>
          <p:cNvSpPr>
            <a:spLocks noGrp="1"/>
          </p:cNvSpPr>
          <p:nvPr>
            <p:ph type="body" sz="quarter" idx="36" hasCustomPrompt="1"/>
          </p:nvPr>
        </p:nvSpPr>
        <p:spPr>
          <a:xfrm>
            <a:off x="6379464" y="5907024"/>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40" name="Picture Placeholder 8">
            <a:extLst>
              <a:ext uri="{FF2B5EF4-FFF2-40B4-BE49-F238E27FC236}">
                <a16:creationId xmlns:a16="http://schemas.microsoft.com/office/drawing/2014/main" id="{2C506CA8-234D-479D-BB85-9F0FD9EDA6E6}"/>
              </a:ext>
            </a:extLst>
          </p:cNvPr>
          <p:cNvSpPr>
            <a:spLocks noGrp="1"/>
          </p:cNvSpPr>
          <p:nvPr>
            <p:ph type="pic" sz="quarter" idx="31"/>
          </p:nvPr>
        </p:nvSpPr>
        <p:spPr>
          <a:xfrm>
            <a:off x="9217152" y="4160520"/>
            <a:ext cx="2057400" cy="1371600"/>
          </a:xfrm>
          <a:solidFill>
            <a:schemeClr val="tx2">
              <a:lumMod val="90000"/>
            </a:schemeClr>
          </a:solidFill>
        </p:spPr>
        <p:txBody>
          <a:bodyPr/>
          <a:lstStyle/>
          <a:p>
            <a:r>
              <a:rPr lang="en-US"/>
              <a:t>Click icon to add picture</a:t>
            </a:r>
            <a:endParaRPr lang="en-US" dirty="0"/>
          </a:p>
        </p:txBody>
      </p:sp>
      <p:sp>
        <p:nvSpPr>
          <p:cNvPr id="41" name="Text Placeholder 10">
            <a:extLst>
              <a:ext uri="{FF2B5EF4-FFF2-40B4-BE49-F238E27FC236}">
                <a16:creationId xmlns:a16="http://schemas.microsoft.com/office/drawing/2014/main" id="{55F6DA8A-3D9F-41E6-8A23-7DD2FB5AB6AA}"/>
              </a:ext>
            </a:extLst>
          </p:cNvPr>
          <p:cNvSpPr>
            <a:spLocks noGrp="1"/>
          </p:cNvSpPr>
          <p:nvPr>
            <p:ph type="body" sz="quarter" idx="32" hasCustomPrompt="1"/>
          </p:nvPr>
        </p:nvSpPr>
        <p:spPr>
          <a:xfrm>
            <a:off x="9140952" y="566928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42" name="Text Placeholder 10">
            <a:extLst>
              <a:ext uri="{FF2B5EF4-FFF2-40B4-BE49-F238E27FC236}">
                <a16:creationId xmlns:a16="http://schemas.microsoft.com/office/drawing/2014/main" id="{CF522D8A-203A-454E-80C2-641E38298F4E}"/>
              </a:ext>
            </a:extLst>
          </p:cNvPr>
          <p:cNvSpPr>
            <a:spLocks noGrp="1"/>
          </p:cNvSpPr>
          <p:nvPr>
            <p:ph type="body" sz="quarter" idx="33" hasCustomPrompt="1"/>
          </p:nvPr>
        </p:nvSpPr>
        <p:spPr>
          <a:xfrm>
            <a:off x="9140952" y="5907024"/>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pic>
        <p:nvPicPr>
          <p:cNvPr id="49" name="Graphic 48">
            <a:extLst>
              <a:ext uri="{FF2B5EF4-FFF2-40B4-BE49-F238E27FC236}">
                <a16:creationId xmlns:a16="http://schemas.microsoft.com/office/drawing/2014/main" id="{56630BF6-F55A-46EA-AB98-D26668FA2C01}"/>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0162032" y="1"/>
            <a:ext cx="2029968" cy="2029968"/>
          </a:xfrm>
          <a:prstGeom prst="rect">
            <a:avLst/>
          </a:prstGeom>
        </p:spPr>
      </p:pic>
      <p:sp>
        <p:nvSpPr>
          <p:cNvPr id="50" name="Date Placeholder 3">
            <a:extLst>
              <a:ext uri="{FF2B5EF4-FFF2-40B4-BE49-F238E27FC236}">
                <a16:creationId xmlns:a16="http://schemas.microsoft.com/office/drawing/2014/main" id="{4E530EA6-2F2B-481A-AA24-DCD67A71F184}"/>
              </a:ext>
            </a:extLst>
          </p:cNvPr>
          <p:cNvSpPr>
            <a:spLocks noGrp="1"/>
          </p:cNvSpPr>
          <p:nvPr>
            <p:ph type="dt" sz="half" idx="10"/>
          </p:nvPr>
        </p:nvSpPr>
        <p:spPr>
          <a:xfrm>
            <a:off x="914400" y="6353175"/>
            <a:ext cx="1097280" cy="365125"/>
          </a:xfrm>
        </p:spPr>
        <p:txBody>
          <a:bodyPr/>
          <a:lstStyle>
            <a:lvl1pPr>
              <a:defRPr>
                <a:solidFill>
                  <a:schemeClr val="tx2"/>
                </a:solidFill>
              </a:defRPr>
            </a:lvl1pPr>
          </a:lstStyle>
          <a:p>
            <a:r>
              <a:rPr lang="en-US" dirty="0"/>
              <a:t>20XX</a:t>
            </a:r>
          </a:p>
        </p:txBody>
      </p:sp>
      <p:sp>
        <p:nvSpPr>
          <p:cNvPr id="51" name="Footer Placeholder 4">
            <a:extLst>
              <a:ext uri="{FF2B5EF4-FFF2-40B4-BE49-F238E27FC236}">
                <a16:creationId xmlns:a16="http://schemas.microsoft.com/office/drawing/2014/main" id="{54A9E911-EA72-48DC-8A5D-F25D6E0BB2D7}"/>
              </a:ext>
            </a:extLst>
          </p:cNvPr>
          <p:cNvSpPr>
            <a:spLocks noGrp="1"/>
          </p:cNvSpPr>
          <p:nvPr>
            <p:ph type="ftr" sz="quarter" idx="11"/>
          </p:nvPr>
        </p:nvSpPr>
        <p:spPr>
          <a:xfrm>
            <a:off x="5744527" y="6350000"/>
            <a:ext cx="2286000" cy="365125"/>
          </a:xfrm>
        </p:spPr>
        <p:txBody>
          <a:bodyPr/>
          <a:lstStyle>
            <a:lvl1pPr>
              <a:defRPr>
                <a:solidFill>
                  <a:schemeClr val="tx2"/>
                </a:solidFill>
              </a:defRPr>
            </a:lvl1pPr>
          </a:lstStyle>
          <a:p>
            <a:r>
              <a:rPr lang="en-US" dirty="0"/>
              <a:t>Pitch deck title</a:t>
            </a:r>
          </a:p>
        </p:txBody>
      </p:sp>
      <p:sp>
        <p:nvSpPr>
          <p:cNvPr id="52" name="Slide Number Placeholder 5">
            <a:extLst>
              <a:ext uri="{FF2B5EF4-FFF2-40B4-BE49-F238E27FC236}">
                <a16:creationId xmlns:a16="http://schemas.microsoft.com/office/drawing/2014/main" id="{108A73E5-84FC-4283-9424-C4615384868D}"/>
              </a:ext>
            </a:extLst>
          </p:cNvPr>
          <p:cNvSpPr>
            <a:spLocks noGrp="1"/>
          </p:cNvSpPr>
          <p:nvPr>
            <p:ph type="sldNum" sz="quarter" idx="12"/>
          </p:nvPr>
        </p:nvSpPr>
        <p:spPr>
          <a:xfrm>
            <a:off x="11123295" y="6356350"/>
            <a:ext cx="457200" cy="365125"/>
          </a:xfrm>
        </p:spPr>
        <p:txBody>
          <a:bodyPr/>
          <a:lstStyle>
            <a:lvl1pPr>
              <a:defRPr>
                <a:solidFill>
                  <a:schemeClr val="tx2"/>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76893129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Funding">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14400" y="896112"/>
            <a:ext cx="10058400" cy="694171"/>
          </a:xfrm>
        </p:spPr>
        <p:txBody>
          <a:bodyPr anchor="t" anchorCtr="0"/>
          <a:lstStyle>
            <a:lvl1pPr>
              <a:defRPr cap="all" baseline="0">
                <a:solidFill>
                  <a:schemeClr val="tx2"/>
                </a:solidFill>
              </a:defRPr>
            </a:lvl1pPr>
          </a:lstStyle>
          <a:p>
            <a:r>
              <a:rPr lang="en-US" dirty="0"/>
              <a:t>CLICK TO ADD TITLE</a:t>
            </a:r>
          </a:p>
        </p:txBody>
      </p:sp>
      <p:grpSp>
        <p:nvGrpSpPr>
          <p:cNvPr id="3" name="Group 2">
            <a:extLst>
              <a:ext uri="{FF2B5EF4-FFF2-40B4-BE49-F238E27FC236}">
                <a16:creationId xmlns:a16="http://schemas.microsoft.com/office/drawing/2014/main" id="{A46611B7-8FF7-4773-9FAF-EF9DE18D43A7}"/>
              </a:ext>
              <a:ext uri="{C183D7F6-B498-43B3-948B-1728B52AA6E4}">
                <adec:decorative xmlns:adec="http://schemas.microsoft.com/office/drawing/2017/decorative" val="1"/>
              </a:ext>
            </a:extLst>
          </p:cNvPr>
          <p:cNvGrpSpPr/>
          <p:nvPr userDrawn="1"/>
        </p:nvGrpSpPr>
        <p:grpSpPr>
          <a:xfrm>
            <a:off x="11173968" y="0"/>
            <a:ext cx="1018032" cy="6862761"/>
            <a:chOff x="11173968" y="0"/>
            <a:chExt cx="1018032" cy="6862761"/>
          </a:xfrm>
        </p:grpSpPr>
        <p:sp>
          <p:nvSpPr>
            <p:cNvPr id="8" name="Rectangle 7">
              <a:extLst>
                <a:ext uri="{FF2B5EF4-FFF2-40B4-BE49-F238E27FC236}">
                  <a16:creationId xmlns:a16="http://schemas.microsoft.com/office/drawing/2014/main" id="{72204226-A8C8-4414-BE3B-0CD0D8F67ABE}"/>
                </a:ext>
              </a:extLst>
            </p:cNvPr>
            <p:cNvSpPr/>
            <p:nvPr userDrawn="1"/>
          </p:nvSpPr>
          <p:spPr>
            <a:xfrm>
              <a:off x="11177016" y="4858514"/>
              <a:ext cx="1014984" cy="200424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6CAC0494-1460-484E-B1EC-8A8EEFF0AD5E}"/>
                </a:ext>
              </a:extLst>
            </p:cNvPr>
            <p:cNvSpPr/>
            <p:nvPr userDrawn="1"/>
          </p:nvSpPr>
          <p:spPr>
            <a:xfrm>
              <a:off x="11177016" y="2838061"/>
              <a:ext cx="1014984" cy="202996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3053D751-9B56-4385-B029-D756EFA914F4}"/>
                </a:ext>
              </a:extLst>
            </p:cNvPr>
            <p:cNvSpPr/>
            <p:nvPr userDrawn="1"/>
          </p:nvSpPr>
          <p:spPr>
            <a:xfrm>
              <a:off x="11177016" y="0"/>
              <a:ext cx="1014984"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Picture 13" descr="A black and white striped pattern&#10;&#10;Description automatically generated with low confidence">
              <a:extLst>
                <a:ext uri="{FF2B5EF4-FFF2-40B4-BE49-F238E27FC236}">
                  <a16:creationId xmlns:a16="http://schemas.microsoft.com/office/drawing/2014/main" id="{AA00FC23-2ED3-484B-8A89-83CB1E35C38F}"/>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rot="5400000">
              <a:off x="10718200" y="557719"/>
              <a:ext cx="1828800" cy="905164"/>
            </a:xfrm>
            <a:prstGeom prst="rect">
              <a:avLst/>
            </a:prstGeom>
          </p:spPr>
        </p:pic>
        <p:sp>
          <p:nvSpPr>
            <p:cNvPr id="18" name="Rectangle 17">
              <a:extLst>
                <a:ext uri="{FF2B5EF4-FFF2-40B4-BE49-F238E27FC236}">
                  <a16:creationId xmlns:a16="http://schemas.microsoft.com/office/drawing/2014/main" id="{25393BEB-828B-4E48-B695-AAA33AA7CB85}"/>
                </a:ext>
              </a:extLst>
            </p:cNvPr>
            <p:cNvSpPr/>
            <p:nvPr userDrawn="1"/>
          </p:nvSpPr>
          <p:spPr>
            <a:xfrm>
              <a:off x="11177016" y="2026941"/>
              <a:ext cx="1014984"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Freeform: Shape 19">
              <a:extLst>
                <a:ext uri="{FF2B5EF4-FFF2-40B4-BE49-F238E27FC236}">
                  <a16:creationId xmlns:a16="http://schemas.microsoft.com/office/drawing/2014/main" id="{B2C7CEDC-3E16-44A0-8999-B09857049C09}"/>
                </a:ext>
              </a:extLst>
            </p:cNvPr>
            <p:cNvSpPr/>
            <p:nvPr userDrawn="1"/>
          </p:nvSpPr>
          <p:spPr>
            <a:xfrm rot="10800000">
              <a:off x="11277600" y="2954014"/>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22" name="Graphic 21">
              <a:extLst>
                <a:ext uri="{FF2B5EF4-FFF2-40B4-BE49-F238E27FC236}">
                  <a16:creationId xmlns:a16="http://schemas.microsoft.com/office/drawing/2014/main" id="{40029F77-2501-4EBF-A232-5031A447FD84}"/>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5400000">
              <a:off x="10716768" y="5418805"/>
              <a:ext cx="1828800" cy="914400"/>
            </a:xfrm>
            <a:prstGeom prst="rect">
              <a:avLst/>
            </a:prstGeom>
          </p:spPr>
        </p:pic>
      </p:grpSp>
      <p:sp>
        <p:nvSpPr>
          <p:cNvPr id="7" name="Text Placeholder 6">
            <a:extLst>
              <a:ext uri="{FF2B5EF4-FFF2-40B4-BE49-F238E27FC236}">
                <a16:creationId xmlns:a16="http://schemas.microsoft.com/office/drawing/2014/main" id="{12558E2F-7ED7-452C-BF34-1D9CEE3DA176}"/>
              </a:ext>
            </a:extLst>
          </p:cNvPr>
          <p:cNvSpPr>
            <a:spLocks noGrp="1"/>
          </p:cNvSpPr>
          <p:nvPr userDrawn="1">
            <p:ph type="body" sz="quarter" idx="14" hasCustomPrompt="1"/>
          </p:nvPr>
        </p:nvSpPr>
        <p:spPr>
          <a:xfrm>
            <a:off x="2678424" y="2107851"/>
            <a:ext cx="1530196" cy="394033"/>
          </a:xfrm>
        </p:spPr>
        <p:txBody>
          <a:bodyPr>
            <a:noAutofit/>
          </a:bodyPr>
          <a:lstStyle>
            <a:lvl1pPr marL="0" indent="0">
              <a:buNone/>
              <a:defRPr sz="1600" b="1">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1" name="Text Placeholder 6">
            <a:extLst>
              <a:ext uri="{FF2B5EF4-FFF2-40B4-BE49-F238E27FC236}">
                <a16:creationId xmlns:a16="http://schemas.microsoft.com/office/drawing/2014/main" id="{36EF96CC-8462-492B-A583-23CA7F69D645}"/>
              </a:ext>
            </a:extLst>
          </p:cNvPr>
          <p:cNvSpPr>
            <a:spLocks noGrp="1"/>
          </p:cNvSpPr>
          <p:nvPr userDrawn="1">
            <p:ph type="body" sz="quarter" idx="18" hasCustomPrompt="1"/>
          </p:nvPr>
        </p:nvSpPr>
        <p:spPr>
          <a:xfrm>
            <a:off x="2052902" y="2559632"/>
            <a:ext cx="2070325" cy="380859"/>
          </a:xfrm>
        </p:spPr>
        <p:txBody>
          <a:bodyPr>
            <a:noAutofit/>
          </a:bodyPr>
          <a:lstStyle>
            <a:lvl1pPr marL="0" indent="0">
              <a:buNone/>
              <a:defRPr sz="16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5" name="Text Placeholder 6">
            <a:extLst>
              <a:ext uri="{FF2B5EF4-FFF2-40B4-BE49-F238E27FC236}">
                <a16:creationId xmlns:a16="http://schemas.microsoft.com/office/drawing/2014/main" id="{9181B54C-566B-4B18-924F-0B0ABFA177BE}"/>
              </a:ext>
            </a:extLst>
          </p:cNvPr>
          <p:cNvSpPr>
            <a:spLocks noGrp="1"/>
          </p:cNvSpPr>
          <p:nvPr userDrawn="1">
            <p:ph type="body" sz="quarter" idx="22" hasCustomPrompt="1"/>
          </p:nvPr>
        </p:nvSpPr>
        <p:spPr>
          <a:xfrm>
            <a:off x="1878637" y="2848394"/>
            <a:ext cx="2074739" cy="509921"/>
          </a:xfrm>
        </p:spPr>
        <p:txBody>
          <a:bodyPr>
            <a:noAutofit/>
          </a:bodyPr>
          <a:lstStyle>
            <a:lvl1pPr marL="0" indent="0" algn="r">
              <a:buNone/>
              <a:defRPr sz="12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58" name="Text Placeholder 6">
            <a:extLst>
              <a:ext uri="{FF2B5EF4-FFF2-40B4-BE49-F238E27FC236}">
                <a16:creationId xmlns:a16="http://schemas.microsoft.com/office/drawing/2014/main" id="{840BBF63-9D11-498F-81A3-8650AC60CCE4}"/>
              </a:ext>
            </a:extLst>
          </p:cNvPr>
          <p:cNvSpPr>
            <a:spLocks noGrp="1"/>
          </p:cNvSpPr>
          <p:nvPr userDrawn="1">
            <p:ph type="body" sz="quarter" idx="15" hasCustomPrompt="1"/>
          </p:nvPr>
        </p:nvSpPr>
        <p:spPr>
          <a:xfrm>
            <a:off x="7060242" y="1685195"/>
            <a:ext cx="1050925" cy="377825"/>
          </a:xfrm>
        </p:spPr>
        <p:txBody>
          <a:bodyPr>
            <a:noAutofit/>
          </a:bodyPr>
          <a:lstStyle>
            <a:lvl1pPr marL="0" indent="0">
              <a:buNone/>
              <a:defRPr sz="1600" b="1">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2" name="Text Placeholder 6">
            <a:extLst>
              <a:ext uri="{FF2B5EF4-FFF2-40B4-BE49-F238E27FC236}">
                <a16:creationId xmlns:a16="http://schemas.microsoft.com/office/drawing/2014/main" id="{B703A9B9-CCD2-442E-AB03-2C9C2EC835DD}"/>
              </a:ext>
            </a:extLst>
          </p:cNvPr>
          <p:cNvSpPr>
            <a:spLocks noGrp="1"/>
          </p:cNvSpPr>
          <p:nvPr userDrawn="1">
            <p:ph type="body" sz="quarter" idx="19" hasCustomPrompt="1"/>
          </p:nvPr>
        </p:nvSpPr>
        <p:spPr>
          <a:xfrm>
            <a:off x="7667063" y="2203470"/>
            <a:ext cx="1680922" cy="377825"/>
          </a:xfrm>
        </p:spPr>
        <p:txBody>
          <a:bodyPr>
            <a:noAutofit/>
          </a:bodyPr>
          <a:lstStyle>
            <a:lvl1pPr marL="0" indent="0">
              <a:buNone/>
              <a:defRPr sz="16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6" name="Text Placeholder 6">
            <a:extLst>
              <a:ext uri="{FF2B5EF4-FFF2-40B4-BE49-F238E27FC236}">
                <a16:creationId xmlns:a16="http://schemas.microsoft.com/office/drawing/2014/main" id="{5C74E55E-E6AF-40E6-8BA7-BE2A9DC39698}"/>
              </a:ext>
            </a:extLst>
          </p:cNvPr>
          <p:cNvSpPr>
            <a:spLocks noGrp="1"/>
          </p:cNvSpPr>
          <p:nvPr userDrawn="1">
            <p:ph type="body" sz="quarter" idx="23" hasCustomPrompt="1"/>
          </p:nvPr>
        </p:nvSpPr>
        <p:spPr>
          <a:xfrm>
            <a:off x="7662713" y="2512081"/>
            <a:ext cx="1957767" cy="569574"/>
          </a:xfrm>
        </p:spPr>
        <p:txBody>
          <a:bodyPr>
            <a:noAutofit/>
          </a:bodyPr>
          <a:lstStyle>
            <a:lvl1pPr marL="0" indent="0">
              <a:buNone/>
              <a:defRPr sz="12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59" name="Text Placeholder 6">
            <a:extLst>
              <a:ext uri="{FF2B5EF4-FFF2-40B4-BE49-F238E27FC236}">
                <a16:creationId xmlns:a16="http://schemas.microsoft.com/office/drawing/2014/main" id="{2F6D970C-C43E-4D7F-83C7-650BDF1E9FB2}"/>
              </a:ext>
            </a:extLst>
          </p:cNvPr>
          <p:cNvSpPr>
            <a:spLocks noGrp="1"/>
          </p:cNvSpPr>
          <p:nvPr userDrawn="1">
            <p:ph type="body" sz="quarter" idx="16" hasCustomPrompt="1"/>
          </p:nvPr>
        </p:nvSpPr>
        <p:spPr>
          <a:xfrm>
            <a:off x="1996818" y="4181199"/>
            <a:ext cx="1050925" cy="377825"/>
          </a:xfrm>
        </p:spPr>
        <p:txBody>
          <a:bodyPr>
            <a:noAutofit/>
          </a:bodyPr>
          <a:lstStyle>
            <a:lvl1pPr marL="0" indent="0">
              <a:buNone/>
              <a:defRPr sz="1600" b="1">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3" name="Text Placeholder 6">
            <a:extLst>
              <a:ext uri="{FF2B5EF4-FFF2-40B4-BE49-F238E27FC236}">
                <a16:creationId xmlns:a16="http://schemas.microsoft.com/office/drawing/2014/main" id="{1DA14AF6-5923-4726-93E3-C4DC3606842F}"/>
              </a:ext>
            </a:extLst>
          </p:cNvPr>
          <p:cNvSpPr>
            <a:spLocks noGrp="1"/>
          </p:cNvSpPr>
          <p:nvPr userDrawn="1">
            <p:ph type="body" sz="quarter" idx="20" hasCustomPrompt="1"/>
          </p:nvPr>
        </p:nvSpPr>
        <p:spPr>
          <a:xfrm>
            <a:off x="1810730" y="4727342"/>
            <a:ext cx="1857095" cy="377825"/>
          </a:xfrm>
        </p:spPr>
        <p:txBody>
          <a:bodyPr>
            <a:noAutofit/>
          </a:bodyPr>
          <a:lstStyle>
            <a:lvl1pPr marL="0" indent="0" algn="r">
              <a:buNone/>
              <a:defRPr sz="16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7" name="Text Placeholder 6">
            <a:extLst>
              <a:ext uri="{FF2B5EF4-FFF2-40B4-BE49-F238E27FC236}">
                <a16:creationId xmlns:a16="http://schemas.microsoft.com/office/drawing/2014/main" id="{D194A6FC-68EF-46C5-8EB6-32C814C1D298}"/>
              </a:ext>
            </a:extLst>
          </p:cNvPr>
          <p:cNvSpPr>
            <a:spLocks noGrp="1"/>
          </p:cNvSpPr>
          <p:nvPr userDrawn="1">
            <p:ph type="body" sz="quarter" idx="24" hasCustomPrompt="1"/>
          </p:nvPr>
        </p:nvSpPr>
        <p:spPr>
          <a:xfrm>
            <a:off x="1308100" y="5052157"/>
            <a:ext cx="2350537" cy="875894"/>
          </a:xfrm>
        </p:spPr>
        <p:txBody>
          <a:bodyPr>
            <a:noAutofit/>
          </a:bodyPr>
          <a:lstStyle>
            <a:lvl1pPr marL="0" indent="0" algn="r">
              <a:buNone/>
              <a:defRPr sz="12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5" name="Content Placeholder 4">
            <a:extLst>
              <a:ext uri="{FF2B5EF4-FFF2-40B4-BE49-F238E27FC236}">
                <a16:creationId xmlns:a16="http://schemas.microsoft.com/office/drawing/2014/main" id="{D31546F0-9E2B-4020-9199-B800E39E3335}"/>
              </a:ext>
              <a:ext uri="{C183D7F6-B498-43B3-948B-1728B52AA6E4}">
                <adec:decorative xmlns:adec="http://schemas.microsoft.com/office/drawing/2017/decorative" val="0"/>
              </a:ext>
            </a:extLst>
          </p:cNvPr>
          <p:cNvSpPr>
            <a:spLocks noGrp="1"/>
          </p:cNvSpPr>
          <p:nvPr>
            <p:ph sz="quarter" idx="13"/>
          </p:nvPr>
        </p:nvSpPr>
        <p:spPr>
          <a:xfrm>
            <a:off x="3883025" y="2093472"/>
            <a:ext cx="3908425" cy="388822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0" name="Text Placeholder 6">
            <a:extLst>
              <a:ext uri="{FF2B5EF4-FFF2-40B4-BE49-F238E27FC236}">
                <a16:creationId xmlns:a16="http://schemas.microsoft.com/office/drawing/2014/main" id="{2CC7AB2F-529F-426C-8BD7-C55E70689042}"/>
              </a:ext>
            </a:extLst>
          </p:cNvPr>
          <p:cNvSpPr>
            <a:spLocks noGrp="1"/>
          </p:cNvSpPr>
          <p:nvPr userDrawn="1">
            <p:ph type="body" sz="quarter" idx="17" hasCustomPrompt="1"/>
          </p:nvPr>
        </p:nvSpPr>
        <p:spPr>
          <a:xfrm>
            <a:off x="8493650" y="5089231"/>
            <a:ext cx="1050925" cy="377825"/>
          </a:xfrm>
        </p:spPr>
        <p:txBody>
          <a:bodyPr>
            <a:noAutofit/>
          </a:bodyPr>
          <a:lstStyle>
            <a:lvl1pPr marL="0" indent="0">
              <a:buNone/>
              <a:defRPr sz="1600" b="1">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4" name="Text Placeholder 6">
            <a:extLst>
              <a:ext uri="{FF2B5EF4-FFF2-40B4-BE49-F238E27FC236}">
                <a16:creationId xmlns:a16="http://schemas.microsoft.com/office/drawing/2014/main" id="{71B7B5C4-9DE3-46CC-8D42-B3C05CF4BC84}"/>
              </a:ext>
            </a:extLst>
          </p:cNvPr>
          <p:cNvSpPr>
            <a:spLocks noGrp="1"/>
          </p:cNvSpPr>
          <p:nvPr userDrawn="1">
            <p:ph type="body" sz="quarter" idx="21" hasCustomPrompt="1"/>
          </p:nvPr>
        </p:nvSpPr>
        <p:spPr>
          <a:xfrm>
            <a:off x="8544683" y="5490771"/>
            <a:ext cx="1513717" cy="377825"/>
          </a:xfrm>
        </p:spPr>
        <p:txBody>
          <a:bodyPr>
            <a:noAutofit/>
          </a:bodyPr>
          <a:lstStyle>
            <a:lvl1pPr marL="0" indent="0">
              <a:buNone/>
              <a:defRPr sz="16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8" name="Text Placeholder 6">
            <a:extLst>
              <a:ext uri="{FF2B5EF4-FFF2-40B4-BE49-F238E27FC236}">
                <a16:creationId xmlns:a16="http://schemas.microsoft.com/office/drawing/2014/main" id="{51C7E93C-9056-489A-A267-8125BA91C432}"/>
              </a:ext>
            </a:extLst>
          </p:cNvPr>
          <p:cNvSpPr>
            <a:spLocks noGrp="1"/>
          </p:cNvSpPr>
          <p:nvPr userDrawn="1">
            <p:ph type="body" sz="quarter" idx="25" hasCustomPrompt="1"/>
          </p:nvPr>
        </p:nvSpPr>
        <p:spPr>
          <a:xfrm>
            <a:off x="8541799" y="5792787"/>
            <a:ext cx="1783301" cy="447757"/>
          </a:xfrm>
        </p:spPr>
        <p:txBody>
          <a:bodyPr>
            <a:noAutofit/>
          </a:bodyPr>
          <a:lstStyle>
            <a:lvl1pPr marL="0" indent="0">
              <a:buNone/>
              <a:defRPr sz="12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15" name="Date Placeholder 3">
            <a:extLst>
              <a:ext uri="{FF2B5EF4-FFF2-40B4-BE49-F238E27FC236}">
                <a16:creationId xmlns:a16="http://schemas.microsoft.com/office/drawing/2014/main" id="{46291370-C9EE-4280-B18D-332658DF09FB}"/>
              </a:ext>
            </a:extLst>
          </p:cNvPr>
          <p:cNvSpPr>
            <a:spLocks noGrp="1"/>
          </p:cNvSpPr>
          <p:nvPr>
            <p:ph type="dt" sz="half" idx="10"/>
          </p:nvPr>
        </p:nvSpPr>
        <p:spPr>
          <a:xfrm>
            <a:off x="914400" y="6353175"/>
            <a:ext cx="1097280" cy="365125"/>
          </a:xfrm>
        </p:spPr>
        <p:txBody>
          <a:bodyPr/>
          <a:lstStyle>
            <a:lvl1pPr>
              <a:defRPr>
                <a:solidFill>
                  <a:schemeClr val="tx2"/>
                </a:solidFill>
              </a:defRPr>
            </a:lvl1pPr>
          </a:lstStyle>
          <a:p>
            <a:r>
              <a:rPr lang="en-US" dirty="0"/>
              <a:t>20XX</a:t>
            </a:r>
          </a:p>
        </p:txBody>
      </p:sp>
      <p:sp>
        <p:nvSpPr>
          <p:cNvPr id="16" name="Footer Placeholder 4">
            <a:extLst>
              <a:ext uri="{FF2B5EF4-FFF2-40B4-BE49-F238E27FC236}">
                <a16:creationId xmlns:a16="http://schemas.microsoft.com/office/drawing/2014/main" id="{910B7E39-771C-4552-A50D-711B48AD64B0}"/>
              </a:ext>
            </a:extLst>
          </p:cNvPr>
          <p:cNvSpPr>
            <a:spLocks noGrp="1"/>
          </p:cNvSpPr>
          <p:nvPr>
            <p:ph type="ftr" sz="quarter" idx="11"/>
          </p:nvPr>
        </p:nvSpPr>
        <p:spPr>
          <a:xfrm>
            <a:off x="5744527" y="6350000"/>
            <a:ext cx="2286000" cy="365125"/>
          </a:xfrm>
        </p:spPr>
        <p:txBody>
          <a:bodyPr/>
          <a:lstStyle>
            <a:lvl1pPr>
              <a:defRPr>
                <a:solidFill>
                  <a:schemeClr val="tx2"/>
                </a:solidFill>
              </a:defRPr>
            </a:lvl1pPr>
          </a:lstStyle>
          <a:p>
            <a:r>
              <a:rPr lang="en-US" dirty="0"/>
              <a:t>Pitch deck title</a:t>
            </a:r>
          </a:p>
        </p:txBody>
      </p:sp>
      <p:sp>
        <p:nvSpPr>
          <p:cNvPr id="17" name="Slide Number Placeholder 5">
            <a:extLst>
              <a:ext uri="{FF2B5EF4-FFF2-40B4-BE49-F238E27FC236}">
                <a16:creationId xmlns:a16="http://schemas.microsoft.com/office/drawing/2014/main" id="{61BBC48B-0E27-4D81-B081-4BF3F41DC0CF}"/>
              </a:ext>
            </a:extLst>
          </p:cNvPr>
          <p:cNvSpPr>
            <a:spLocks noGrp="1"/>
          </p:cNvSpPr>
          <p:nvPr>
            <p:ph type="sldNum" sz="quarter" idx="12"/>
          </p:nvPr>
        </p:nvSpPr>
        <p:spPr>
          <a:xfrm>
            <a:off x="11123295" y="6356350"/>
            <a:ext cx="457200" cy="365125"/>
          </a:xfrm>
        </p:spPr>
        <p:txBody>
          <a:bodyPr/>
          <a:lstStyle>
            <a:lvl1pPr>
              <a:defRPr>
                <a:solidFill>
                  <a:schemeClr val="tx2"/>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9020279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right">
    <p:bg>
      <p:bgPr>
        <a:solidFill>
          <a:schemeClr val="tx2"/>
        </a:solidFill>
        <a:effectLst/>
      </p:bgPr>
    </p:bg>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0407AED1-9974-465A-BC9C-530E270105DE}"/>
              </a:ext>
            </a:extLst>
          </p:cNvPr>
          <p:cNvSpPr/>
          <p:nvPr userDrawn="1"/>
        </p:nvSpPr>
        <p:spPr>
          <a:xfrm flipH="1">
            <a:off x="0" y="2021358"/>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3950" y="898524"/>
            <a:ext cx="6343650" cy="1325880"/>
          </a:xfrm>
        </p:spPr>
        <p:txBody>
          <a:bodyPr anchor="t" anchorCtr="0"/>
          <a:lstStyle>
            <a:lvl1pPr>
              <a:defRPr cap="all" baseline="0">
                <a:solidFill>
                  <a:schemeClr val="accent1"/>
                </a:solidFill>
              </a:defRPr>
            </a:lvl1pPr>
          </a:lstStyle>
          <a:p>
            <a:r>
              <a:rPr lang="en-US" dirty="0"/>
              <a:t>CLICK TO ADD TITLE</a:t>
            </a:r>
          </a:p>
        </p:txBody>
      </p:sp>
      <p:sp>
        <p:nvSpPr>
          <p:cNvPr id="10" name="Text Placeholder 9">
            <a:extLst>
              <a:ext uri="{FF2B5EF4-FFF2-40B4-BE49-F238E27FC236}">
                <a16:creationId xmlns:a16="http://schemas.microsoft.com/office/drawing/2014/main" id="{58CA33B9-D0BA-4ED1-B10C-9961E1B54FF5}"/>
              </a:ext>
            </a:extLst>
          </p:cNvPr>
          <p:cNvSpPr>
            <a:spLocks noGrp="1"/>
          </p:cNvSpPr>
          <p:nvPr>
            <p:ph type="body" sz="quarter" idx="13"/>
          </p:nvPr>
        </p:nvSpPr>
        <p:spPr>
          <a:xfrm>
            <a:off x="4933949" y="2310817"/>
            <a:ext cx="6400800" cy="3657600"/>
          </a:xfrm>
        </p:spPr>
        <p:txBody>
          <a:bodyPr>
            <a:normAutofit/>
          </a:bodyPr>
          <a:lstStyle>
            <a:lvl1pPr marL="0" indent="0">
              <a:lnSpc>
                <a:spcPts val="2800"/>
              </a:lnSpc>
              <a:spcBef>
                <a:spcPts val="0"/>
              </a:spcBef>
              <a:buNone/>
              <a:defRPr sz="1800" baseline="0"/>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24" name="Rectangle 23">
            <a:extLst>
              <a:ext uri="{FF2B5EF4-FFF2-40B4-BE49-F238E27FC236}">
                <a16:creationId xmlns:a16="http://schemas.microsoft.com/office/drawing/2014/main" id="{808ADBC6-C9BE-4302-A86A-4AC842874C24}"/>
              </a:ext>
            </a:extLst>
          </p:cNvPr>
          <p:cNvSpPr/>
          <p:nvPr userDrawn="1"/>
        </p:nvSpPr>
        <p:spPr>
          <a:xfrm>
            <a:off x="2029604" y="2031653"/>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02B04AFC-F339-4DFB-AA44-D68317065E02}"/>
              </a:ext>
            </a:extLst>
          </p:cNvPr>
          <p:cNvSpPr/>
          <p:nvPr userDrawn="1"/>
        </p:nvSpPr>
        <p:spPr>
          <a:xfrm>
            <a:off x="2028253" y="4052815"/>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 name="Picture 19" descr="A black and white striped pattern&#10;&#10;Description automatically generated with low confidence">
            <a:extLst>
              <a:ext uri="{FF2B5EF4-FFF2-40B4-BE49-F238E27FC236}">
                <a16:creationId xmlns:a16="http://schemas.microsoft.com/office/drawing/2014/main" id="{E88B2398-8473-499F-836C-F3AF518F5BB2}"/>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a:off x="2033015" y="5086646"/>
            <a:ext cx="2019299" cy="999451"/>
          </a:xfrm>
          <a:prstGeom prst="rect">
            <a:avLst/>
          </a:prstGeom>
        </p:spPr>
      </p:pic>
      <p:pic>
        <p:nvPicPr>
          <p:cNvPr id="26" name="Graphic 25">
            <a:extLst>
              <a:ext uri="{FF2B5EF4-FFF2-40B4-BE49-F238E27FC236}">
                <a16:creationId xmlns:a16="http://schemas.microsoft.com/office/drawing/2014/main" id="{E1BC9BFE-80C0-4DA9-92DB-070C41E412BC}"/>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10800000">
            <a:off x="-9867" y="-1076"/>
            <a:ext cx="2029968" cy="2029968"/>
          </a:xfrm>
          <a:prstGeom prst="rect">
            <a:avLst/>
          </a:prstGeom>
        </p:spPr>
      </p:pic>
      <p:sp>
        <p:nvSpPr>
          <p:cNvPr id="31" name="Rectangle 30">
            <a:extLst>
              <a:ext uri="{FF2B5EF4-FFF2-40B4-BE49-F238E27FC236}">
                <a16:creationId xmlns:a16="http://schemas.microsoft.com/office/drawing/2014/main" id="{A522571C-09D3-4F39-B963-76F80D9973F1}"/>
              </a:ext>
            </a:extLst>
          </p:cNvPr>
          <p:cNvSpPr/>
          <p:nvPr userDrawn="1"/>
        </p:nvSpPr>
        <p:spPr>
          <a:xfrm>
            <a:off x="2029968" y="6045049"/>
            <a:ext cx="2029968" cy="81295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a:extLst>
              <a:ext uri="{FF2B5EF4-FFF2-40B4-BE49-F238E27FC236}">
                <a16:creationId xmlns:a16="http://schemas.microsoft.com/office/drawing/2014/main" id="{20268D7D-D5FB-492C-8D00-3E866534BD42}"/>
              </a:ext>
            </a:extLst>
          </p:cNvPr>
          <p:cNvSpPr/>
          <p:nvPr userDrawn="1"/>
        </p:nvSpPr>
        <p:spPr>
          <a:xfrm flipH="1">
            <a:off x="0" y="4828032"/>
            <a:ext cx="2032942" cy="202996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Graphic 13">
            <a:extLst>
              <a:ext uri="{FF2B5EF4-FFF2-40B4-BE49-F238E27FC236}">
                <a16:creationId xmlns:a16="http://schemas.microsoft.com/office/drawing/2014/main" id="{54BCEF24-C76B-44E5-A457-E55658E8EB8B}"/>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a:off x="-2860" y="4828032"/>
            <a:ext cx="2029968" cy="2029968"/>
          </a:xfrm>
          <a:prstGeom prst="rect">
            <a:avLst/>
          </a:prstGeom>
        </p:spPr>
      </p:pic>
      <p:grpSp>
        <p:nvGrpSpPr>
          <p:cNvPr id="40" name="Group 39">
            <a:extLst>
              <a:ext uri="{FF2B5EF4-FFF2-40B4-BE49-F238E27FC236}">
                <a16:creationId xmlns:a16="http://schemas.microsoft.com/office/drawing/2014/main" id="{18216784-417D-44A8-8CF1-C0CAF410EB9B}"/>
              </a:ext>
            </a:extLst>
          </p:cNvPr>
          <p:cNvGrpSpPr/>
          <p:nvPr userDrawn="1"/>
        </p:nvGrpSpPr>
        <p:grpSpPr>
          <a:xfrm>
            <a:off x="100242" y="2099803"/>
            <a:ext cx="1920240" cy="1920240"/>
            <a:chOff x="5361924" y="7472790"/>
            <a:chExt cx="1828800" cy="1828800"/>
          </a:xfrm>
        </p:grpSpPr>
        <p:grpSp>
          <p:nvGrpSpPr>
            <p:cNvPr id="41" name="Group 40">
              <a:extLst>
                <a:ext uri="{FF2B5EF4-FFF2-40B4-BE49-F238E27FC236}">
                  <a16:creationId xmlns:a16="http://schemas.microsoft.com/office/drawing/2014/main" id="{FFF90BA2-E949-4FDF-A88E-B68F607E3205}"/>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41F18930-2C24-4BA6-A1EB-BF1644EE8558}"/>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D5953E65-C24C-4C83-86BB-E4A6D2532FDF}"/>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0B9DA7A8-A66E-4E0E-92DF-B3FF112EBB70}"/>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94E74739-1964-4A3C-B2E5-28FEF5EF8E49}"/>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E31C22DC-76BD-4E83-8A1A-B7AE70B2E8FE}"/>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F63C700C-5749-4BA1-8128-78559312E825}"/>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EC81C305-3A69-4634-8A07-56F8272122AF}"/>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0" name="Oval 59">
                            <a:extLst>
                              <a:ext uri="{FF2B5EF4-FFF2-40B4-BE49-F238E27FC236}">
                                <a16:creationId xmlns:a16="http://schemas.microsoft.com/office/drawing/2014/main" id="{A14AAEDA-8F87-420D-A6BD-FF115C08EB7A}"/>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8" name="Oval 57">
                          <a:extLst>
                            <a:ext uri="{FF2B5EF4-FFF2-40B4-BE49-F238E27FC236}">
                              <a16:creationId xmlns:a16="http://schemas.microsoft.com/office/drawing/2014/main" id="{A1FA4EA0-701D-49A3-8962-1BD0CE6E9C0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6" name="Oval 55">
                        <a:extLst>
                          <a:ext uri="{FF2B5EF4-FFF2-40B4-BE49-F238E27FC236}">
                            <a16:creationId xmlns:a16="http://schemas.microsoft.com/office/drawing/2014/main" id="{E362A8AA-1110-4C1C-9922-60F7D43E82B0}"/>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4" name="Oval 53">
                      <a:extLst>
                        <a:ext uri="{FF2B5EF4-FFF2-40B4-BE49-F238E27FC236}">
                          <a16:creationId xmlns:a16="http://schemas.microsoft.com/office/drawing/2014/main" id="{BC8B72EE-335A-4030-B500-7E6FB4D24F18}"/>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2" name="Oval 51">
                    <a:extLst>
                      <a:ext uri="{FF2B5EF4-FFF2-40B4-BE49-F238E27FC236}">
                        <a16:creationId xmlns:a16="http://schemas.microsoft.com/office/drawing/2014/main" id="{10167348-D9AA-4440-8569-849A6B0F2C2D}"/>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0" name="Oval 49">
                  <a:extLst>
                    <a:ext uri="{FF2B5EF4-FFF2-40B4-BE49-F238E27FC236}">
                      <a16:creationId xmlns:a16="http://schemas.microsoft.com/office/drawing/2014/main" id="{A5616AB2-7A83-42C0-883C-FFA27D5468C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4" name="Oval 43">
                <a:extLst>
                  <a:ext uri="{FF2B5EF4-FFF2-40B4-BE49-F238E27FC236}">
                    <a16:creationId xmlns:a16="http://schemas.microsoft.com/office/drawing/2014/main" id="{6A9CA073-4F0B-4787-B46D-7886261E945E}"/>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5" name="Oval 44">
                <a:extLst>
                  <a:ext uri="{FF2B5EF4-FFF2-40B4-BE49-F238E27FC236}">
                    <a16:creationId xmlns:a16="http://schemas.microsoft.com/office/drawing/2014/main" id="{9AF901A3-1EC5-458F-A653-74CCEAE9A13D}"/>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6" name="Oval 45">
                <a:extLst>
                  <a:ext uri="{FF2B5EF4-FFF2-40B4-BE49-F238E27FC236}">
                    <a16:creationId xmlns:a16="http://schemas.microsoft.com/office/drawing/2014/main" id="{4D5E35A9-4BB5-48F3-AE34-E1BDD3343EB1}"/>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7" name="Oval 46">
                <a:extLst>
                  <a:ext uri="{FF2B5EF4-FFF2-40B4-BE49-F238E27FC236}">
                    <a16:creationId xmlns:a16="http://schemas.microsoft.com/office/drawing/2014/main" id="{A9A549D5-A823-49C4-8C36-D074E6E039B9}"/>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8" name="Oval 47">
                <a:extLst>
                  <a:ext uri="{FF2B5EF4-FFF2-40B4-BE49-F238E27FC236}">
                    <a16:creationId xmlns:a16="http://schemas.microsoft.com/office/drawing/2014/main" id="{6A767C47-7246-4B50-8E78-82766365754A}"/>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2" name="Oval 41">
              <a:extLst>
                <a:ext uri="{FF2B5EF4-FFF2-40B4-BE49-F238E27FC236}">
                  <a16:creationId xmlns:a16="http://schemas.microsoft.com/office/drawing/2014/main" id="{0AEE1DDC-07C3-4204-A3B1-BB7C77C0622B}"/>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75" name="Rectangle 74">
            <a:extLst>
              <a:ext uri="{FF2B5EF4-FFF2-40B4-BE49-F238E27FC236}">
                <a16:creationId xmlns:a16="http://schemas.microsoft.com/office/drawing/2014/main" id="{15DA288D-BE35-46E8-AA86-9F28D8504DAB}"/>
              </a:ext>
            </a:extLst>
          </p:cNvPr>
          <p:cNvSpPr/>
          <p:nvPr userDrawn="1"/>
        </p:nvSpPr>
        <p:spPr>
          <a:xfrm>
            <a:off x="0" y="4043197"/>
            <a:ext cx="2029968" cy="7845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Freeform: Shape 73">
            <a:extLst>
              <a:ext uri="{FF2B5EF4-FFF2-40B4-BE49-F238E27FC236}">
                <a16:creationId xmlns:a16="http://schemas.microsoft.com/office/drawing/2014/main" id="{72557B54-30A3-4192-9D51-EE28AF522DE9}"/>
              </a:ext>
            </a:extLst>
          </p:cNvPr>
          <p:cNvSpPr/>
          <p:nvPr userDrawn="1"/>
        </p:nvSpPr>
        <p:spPr>
          <a:xfrm>
            <a:off x="0" y="2021358"/>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66" name="Straight Connector 65">
            <a:extLst>
              <a:ext uri="{FF2B5EF4-FFF2-40B4-BE49-F238E27FC236}">
                <a16:creationId xmlns:a16="http://schemas.microsoft.com/office/drawing/2014/main" id="{2208FD0E-034D-4DF3-85D7-F0EBE2775B58}"/>
              </a:ext>
            </a:extLst>
          </p:cNvPr>
          <p:cNvCxnSpPr>
            <a:cxnSpLocks/>
          </p:cNvCxnSpPr>
          <p:nvPr userDrawn="1"/>
        </p:nvCxnSpPr>
        <p:spPr>
          <a:xfrm>
            <a:off x="10632" y="-7753"/>
            <a:ext cx="4052352" cy="4040860"/>
          </a:xfrm>
          <a:prstGeom prst="line">
            <a:avLst/>
          </a:prstGeom>
          <a:ln w="50800">
            <a:solidFill>
              <a:schemeClr val="accent2"/>
            </a:solidFill>
          </a:ln>
        </p:spPr>
        <p:style>
          <a:lnRef idx="1">
            <a:schemeClr val="accent1"/>
          </a:lnRef>
          <a:fillRef idx="0">
            <a:schemeClr val="accent1"/>
          </a:fillRef>
          <a:effectRef idx="0">
            <a:schemeClr val="accent1"/>
          </a:effectRef>
          <a:fontRef idx="minor">
            <a:schemeClr val="tx1"/>
          </a:fontRef>
        </p:style>
      </p:cxnSp>
      <p:sp>
        <p:nvSpPr>
          <p:cNvPr id="71" name="Oval 70">
            <a:extLst>
              <a:ext uri="{FF2B5EF4-FFF2-40B4-BE49-F238E27FC236}">
                <a16:creationId xmlns:a16="http://schemas.microsoft.com/office/drawing/2014/main" id="{E20239FE-47D0-4B4F-8440-F859F368C141}"/>
              </a:ext>
            </a:extLst>
          </p:cNvPr>
          <p:cNvSpPr/>
          <p:nvPr userDrawn="1"/>
        </p:nvSpPr>
        <p:spPr>
          <a:xfrm>
            <a:off x="3903349" y="3869829"/>
            <a:ext cx="274320" cy="2743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2" name="Date Placeholder 3">
            <a:extLst>
              <a:ext uri="{FF2B5EF4-FFF2-40B4-BE49-F238E27FC236}">
                <a16:creationId xmlns:a16="http://schemas.microsoft.com/office/drawing/2014/main" id="{5E4B9359-45F7-446D-8327-B1978DE8E3D8}"/>
              </a:ext>
            </a:extLst>
          </p:cNvPr>
          <p:cNvSpPr>
            <a:spLocks noGrp="1"/>
          </p:cNvSpPr>
          <p:nvPr>
            <p:ph type="dt" sz="half" idx="10"/>
          </p:nvPr>
        </p:nvSpPr>
        <p:spPr>
          <a:xfrm>
            <a:off x="4937760" y="6353175"/>
            <a:ext cx="1097280" cy="365125"/>
          </a:xfrm>
        </p:spPr>
        <p:txBody>
          <a:bodyPr/>
          <a:lstStyle>
            <a:lvl1pPr>
              <a:defRPr>
                <a:solidFill>
                  <a:schemeClr val="tx1">
                    <a:lumMod val="75000"/>
                    <a:lumOff val="25000"/>
                  </a:schemeClr>
                </a:solidFill>
              </a:defRPr>
            </a:lvl1pPr>
          </a:lstStyle>
          <a:p>
            <a:r>
              <a:rPr lang="en-US" dirty="0"/>
              <a:t>20XX</a:t>
            </a:r>
          </a:p>
        </p:txBody>
      </p:sp>
      <p:sp>
        <p:nvSpPr>
          <p:cNvPr id="113" name="Footer Placeholder 4">
            <a:extLst>
              <a:ext uri="{FF2B5EF4-FFF2-40B4-BE49-F238E27FC236}">
                <a16:creationId xmlns:a16="http://schemas.microsoft.com/office/drawing/2014/main" id="{A808BC2F-0D21-4E99-B8C6-DC1C7CD1274C}"/>
              </a:ext>
            </a:extLst>
          </p:cNvPr>
          <p:cNvSpPr>
            <a:spLocks noGrp="1"/>
          </p:cNvSpPr>
          <p:nvPr>
            <p:ph type="ftr" sz="quarter" idx="11"/>
          </p:nvPr>
        </p:nvSpPr>
        <p:spPr>
          <a:xfrm>
            <a:off x="743616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114" name="Slide Number Placeholder 5">
            <a:extLst>
              <a:ext uri="{FF2B5EF4-FFF2-40B4-BE49-F238E27FC236}">
                <a16:creationId xmlns:a16="http://schemas.microsoft.com/office/drawing/2014/main" id="{054CC8D5-17CB-435D-B227-465D3B8FA059}"/>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93739902"/>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losing">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7760" y="898525"/>
            <a:ext cx="6400800" cy="1325880"/>
          </a:xfrm>
        </p:spPr>
        <p:txBody>
          <a:bodyPr anchor="t" anchorCtr="0"/>
          <a:lstStyle>
            <a:lvl1pPr>
              <a:defRPr cap="all" baseline="0">
                <a:solidFill>
                  <a:schemeClr val="accent1"/>
                </a:solidFill>
              </a:defRPr>
            </a:lvl1pPr>
          </a:lstStyle>
          <a:p>
            <a:r>
              <a:rPr lang="en-US" dirty="0"/>
              <a:t>CLICK TO ADD TITLE</a:t>
            </a:r>
          </a:p>
        </p:txBody>
      </p:sp>
      <p:sp>
        <p:nvSpPr>
          <p:cNvPr id="10" name="Text Placeholder 9">
            <a:extLst>
              <a:ext uri="{FF2B5EF4-FFF2-40B4-BE49-F238E27FC236}">
                <a16:creationId xmlns:a16="http://schemas.microsoft.com/office/drawing/2014/main" id="{58CA33B9-D0BA-4ED1-B10C-9961E1B54FF5}"/>
              </a:ext>
            </a:extLst>
          </p:cNvPr>
          <p:cNvSpPr>
            <a:spLocks noGrp="1"/>
          </p:cNvSpPr>
          <p:nvPr>
            <p:ph type="body" sz="quarter" idx="13"/>
          </p:nvPr>
        </p:nvSpPr>
        <p:spPr>
          <a:xfrm>
            <a:off x="4937760" y="2254670"/>
            <a:ext cx="6400800" cy="4114800"/>
          </a:xfrm>
        </p:spPr>
        <p:txBody>
          <a:bodyPr>
            <a:normAutofit/>
          </a:bodyPr>
          <a:lstStyle>
            <a:lvl1pPr marL="0" indent="0">
              <a:lnSpc>
                <a:spcPts val="2800"/>
              </a:lnSpc>
              <a:spcBef>
                <a:spcPts val="0"/>
              </a:spcBef>
              <a:buNone/>
              <a:defRPr sz="1800"/>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pic>
        <p:nvPicPr>
          <p:cNvPr id="26" name="Graphic 25">
            <a:extLst>
              <a:ext uri="{FF2B5EF4-FFF2-40B4-BE49-F238E27FC236}">
                <a16:creationId xmlns:a16="http://schemas.microsoft.com/office/drawing/2014/main" id="{E1BC9BFE-80C0-4DA9-92DB-070C41E412B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8097646">
            <a:off x="1569916" y="-983359"/>
            <a:ext cx="2029968" cy="2029968"/>
          </a:xfrm>
          <a:prstGeom prst="rect">
            <a:avLst/>
          </a:prstGeom>
        </p:spPr>
      </p:pic>
      <p:sp>
        <p:nvSpPr>
          <p:cNvPr id="8" name="Rectangle 23">
            <a:extLst>
              <a:ext uri="{FF2B5EF4-FFF2-40B4-BE49-F238E27FC236}">
                <a16:creationId xmlns:a16="http://schemas.microsoft.com/office/drawing/2014/main" id="{F5ED01E4-35BF-4165-86B2-E3BDFD91DEE3}"/>
              </a:ext>
            </a:extLst>
          </p:cNvPr>
          <p:cNvSpPr/>
          <p:nvPr userDrawn="1"/>
        </p:nvSpPr>
        <p:spPr>
          <a:xfrm rot="13508190">
            <a:off x="141725" y="458228"/>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Graphic 8">
            <a:extLst>
              <a:ext uri="{FF2B5EF4-FFF2-40B4-BE49-F238E27FC236}">
                <a16:creationId xmlns:a16="http://schemas.microsoft.com/office/drawing/2014/main" id="{B7E6DD28-C71B-4484-973A-D12A27730009}"/>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8902533">
            <a:off x="1574706" y="1900474"/>
            <a:ext cx="2029968" cy="2029968"/>
          </a:xfrm>
          <a:prstGeom prst="rect">
            <a:avLst/>
          </a:prstGeom>
        </p:spPr>
      </p:pic>
      <p:sp>
        <p:nvSpPr>
          <p:cNvPr id="11" name="Rectangle 23">
            <a:extLst>
              <a:ext uri="{FF2B5EF4-FFF2-40B4-BE49-F238E27FC236}">
                <a16:creationId xmlns:a16="http://schemas.microsoft.com/office/drawing/2014/main" id="{AB403917-256D-4254-A12F-F8BD19470C42}"/>
              </a:ext>
            </a:extLst>
          </p:cNvPr>
          <p:cNvSpPr/>
          <p:nvPr userDrawn="1"/>
        </p:nvSpPr>
        <p:spPr>
          <a:xfrm rot="18900000">
            <a:off x="1580257" y="1923515"/>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Graphic 11">
            <a:extLst>
              <a:ext uri="{FF2B5EF4-FFF2-40B4-BE49-F238E27FC236}">
                <a16:creationId xmlns:a16="http://schemas.microsoft.com/office/drawing/2014/main" id="{EB06A536-5FCB-4761-9EFF-D54BE44B1FD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2708786">
            <a:off x="145529" y="3355869"/>
            <a:ext cx="2029968" cy="2029968"/>
          </a:xfrm>
          <a:prstGeom prst="rect">
            <a:avLst/>
          </a:prstGeom>
        </p:spPr>
      </p:pic>
      <p:pic>
        <p:nvPicPr>
          <p:cNvPr id="13" name="Graphic 12">
            <a:extLst>
              <a:ext uri="{FF2B5EF4-FFF2-40B4-BE49-F238E27FC236}">
                <a16:creationId xmlns:a16="http://schemas.microsoft.com/office/drawing/2014/main" id="{3B73C61F-3D48-4791-8280-D98D2C01E0C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rot="13489227">
            <a:off x="3019001" y="3357927"/>
            <a:ext cx="2029968" cy="2029968"/>
          </a:xfrm>
          <a:prstGeom prst="rect">
            <a:avLst/>
          </a:prstGeom>
        </p:spPr>
      </p:pic>
      <p:grpSp>
        <p:nvGrpSpPr>
          <p:cNvPr id="21" name="Group 20">
            <a:extLst>
              <a:ext uri="{FF2B5EF4-FFF2-40B4-BE49-F238E27FC236}">
                <a16:creationId xmlns:a16="http://schemas.microsoft.com/office/drawing/2014/main" id="{94213EEF-F759-4045-9F53-49C1B4ECED53}"/>
              </a:ext>
            </a:extLst>
          </p:cNvPr>
          <p:cNvGrpSpPr/>
          <p:nvPr userDrawn="1"/>
        </p:nvGrpSpPr>
        <p:grpSpPr>
          <a:xfrm>
            <a:off x="1159403" y="5806395"/>
            <a:ext cx="2870810" cy="1000774"/>
            <a:chOff x="-13699" y="5839164"/>
            <a:chExt cx="2862790" cy="1000774"/>
          </a:xfrm>
        </p:grpSpPr>
        <p:sp>
          <p:nvSpPr>
            <p:cNvPr id="91" name="Freeform: Shape 90">
              <a:extLst>
                <a:ext uri="{FF2B5EF4-FFF2-40B4-BE49-F238E27FC236}">
                  <a16:creationId xmlns:a16="http://schemas.microsoft.com/office/drawing/2014/main" id="{2EA4D38A-6ACD-4296-B454-E5BD7EAC7990}"/>
                </a:ext>
              </a:extLst>
            </p:cNvPr>
            <p:cNvSpPr/>
            <p:nvPr userDrawn="1"/>
          </p:nvSpPr>
          <p:spPr>
            <a:xfrm>
              <a:off x="-13699" y="5839164"/>
              <a:ext cx="2862790" cy="28868"/>
            </a:xfrm>
            <a:custGeom>
              <a:avLst/>
              <a:gdLst>
                <a:gd name="connsiteX0" fmla="*/ 0 w 2862790"/>
                <a:gd name="connsiteY0" fmla="*/ 0 h 28868"/>
                <a:gd name="connsiteX1" fmla="*/ 2862790 w 2862790"/>
                <a:gd name="connsiteY1" fmla="*/ 0 h 28868"/>
                <a:gd name="connsiteX2" fmla="*/ 2833921 w 2862790"/>
                <a:gd name="connsiteY2" fmla="*/ 28868 h 28868"/>
                <a:gd name="connsiteX3" fmla="*/ 28868 w 2862790"/>
                <a:gd name="connsiteY3" fmla="*/ 28868 h 28868"/>
                <a:gd name="connsiteX4" fmla="*/ 0 w 286279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62790" h="28868">
                  <a:moveTo>
                    <a:pt x="0" y="0"/>
                  </a:moveTo>
                  <a:lnTo>
                    <a:pt x="2862790" y="0"/>
                  </a:lnTo>
                  <a:lnTo>
                    <a:pt x="2833921"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0" name="Freeform: Shape 89">
              <a:extLst>
                <a:ext uri="{FF2B5EF4-FFF2-40B4-BE49-F238E27FC236}">
                  <a16:creationId xmlns:a16="http://schemas.microsoft.com/office/drawing/2014/main" id="{74E32D04-F635-443B-B642-A509F0473CB5}"/>
                </a:ext>
              </a:extLst>
            </p:cNvPr>
            <p:cNvSpPr/>
            <p:nvPr userDrawn="1"/>
          </p:nvSpPr>
          <p:spPr>
            <a:xfrm>
              <a:off x="47246" y="5900109"/>
              <a:ext cx="2740900" cy="28868"/>
            </a:xfrm>
            <a:custGeom>
              <a:avLst/>
              <a:gdLst>
                <a:gd name="connsiteX0" fmla="*/ 0 w 2740900"/>
                <a:gd name="connsiteY0" fmla="*/ 0 h 28868"/>
                <a:gd name="connsiteX1" fmla="*/ 2740900 w 2740900"/>
                <a:gd name="connsiteY1" fmla="*/ 0 h 28868"/>
                <a:gd name="connsiteX2" fmla="*/ 2712032 w 2740900"/>
                <a:gd name="connsiteY2" fmla="*/ 28868 h 28868"/>
                <a:gd name="connsiteX3" fmla="*/ 28868 w 2740900"/>
                <a:gd name="connsiteY3" fmla="*/ 28868 h 28868"/>
                <a:gd name="connsiteX4" fmla="*/ 0 w 274090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40900" h="28868">
                  <a:moveTo>
                    <a:pt x="0" y="0"/>
                  </a:moveTo>
                  <a:lnTo>
                    <a:pt x="2740900" y="0"/>
                  </a:lnTo>
                  <a:lnTo>
                    <a:pt x="2712032"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9" name="Freeform: Shape 88">
              <a:extLst>
                <a:ext uri="{FF2B5EF4-FFF2-40B4-BE49-F238E27FC236}">
                  <a16:creationId xmlns:a16="http://schemas.microsoft.com/office/drawing/2014/main" id="{C95F7659-0C0B-4798-8392-E6B36B62DEA4}"/>
                </a:ext>
              </a:extLst>
            </p:cNvPr>
            <p:cNvSpPr/>
            <p:nvPr userDrawn="1"/>
          </p:nvSpPr>
          <p:spPr>
            <a:xfrm>
              <a:off x="108992" y="5960251"/>
              <a:ext cx="2619012" cy="29671"/>
            </a:xfrm>
            <a:custGeom>
              <a:avLst/>
              <a:gdLst>
                <a:gd name="connsiteX0" fmla="*/ 0 w 2619012"/>
                <a:gd name="connsiteY0" fmla="*/ 0 h 29671"/>
                <a:gd name="connsiteX1" fmla="*/ 2619012 w 2619012"/>
                <a:gd name="connsiteY1" fmla="*/ 0 h 29671"/>
                <a:gd name="connsiteX2" fmla="*/ 2590143 w 2619012"/>
                <a:gd name="connsiteY2" fmla="*/ 28868 h 29671"/>
                <a:gd name="connsiteX3" fmla="*/ 28067 w 2619012"/>
                <a:gd name="connsiteY3" fmla="*/ 29671 h 29671"/>
                <a:gd name="connsiteX4" fmla="*/ 28869 w 2619012"/>
                <a:gd name="connsiteY4" fmla="*/ 28869 h 29671"/>
                <a:gd name="connsiteX5" fmla="*/ 0 w 2619012"/>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19012" h="29671">
                  <a:moveTo>
                    <a:pt x="0" y="0"/>
                  </a:moveTo>
                  <a:lnTo>
                    <a:pt x="2619012" y="0"/>
                  </a:lnTo>
                  <a:lnTo>
                    <a:pt x="2590143" y="28868"/>
                  </a:lnTo>
                  <a:lnTo>
                    <a:pt x="28067" y="29671"/>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8" name="Freeform: Shape 87">
              <a:extLst>
                <a:ext uri="{FF2B5EF4-FFF2-40B4-BE49-F238E27FC236}">
                  <a16:creationId xmlns:a16="http://schemas.microsoft.com/office/drawing/2014/main" id="{ABB69ABA-A9D2-4649-A1AB-E12AA2D2C8E7}"/>
                </a:ext>
              </a:extLst>
            </p:cNvPr>
            <p:cNvSpPr/>
            <p:nvPr userDrawn="1"/>
          </p:nvSpPr>
          <p:spPr>
            <a:xfrm>
              <a:off x="169937" y="6021196"/>
              <a:ext cx="2497122" cy="29670"/>
            </a:xfrm>
            <a:custGeom>
              <a:avLst/>
              <a:gdLst>
                <a:gd name="connsiteX0" fmla="*/ 0 w 2497122"/>
                <a:gd name="connsiteY0" fmla="*/ 0 h 29670"/>
                <a:gd name="connsiteX1" fmla="*/ 2497122 w 2497122"/>
                <a:gd name="connsiteY1" fmla="*/ 0 h 29670"/>
                <a:gd name="connsiteX2" fmla="*/ 2468254 w 2497122"/>
                <a:gd name="connsiteY2" fmla="*/ 28868 h 29670"/>
                <a:gd name="connsiteX3" fmla="*/ 28066 w 2497122"/>
                <a:gd name="connsiteY3" fmla="*/ 29670 h 29670"/>
                <a:gd name="connsiteX4" fmla="*/ 28868 w 2497122"/>
                <a:gd name="connsiteY4" fmla="*/ 28868 h 29670"/>
                <a:gd name="connsiteX5" fmla="*/ 0 w 2497122"/>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97122" h="29670">
                  <a:moveTo>
                    <a:pt x="0" y="0"/>
                  </a:moveTo>
                  <a:lnTo>
                    <a:pt x="2497122" y="0"/>
                  </a:lnTo>
                  <a:lnTo>
                    <a:pt x="2468254"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7" name="Freeform: Shape 86">
              <a:extLst>
                <a:ext uri="{FF2B5EF4-FFF2-40B4-BE49-F238E27FC236}">
                  <a16:creationId xmlns:a16="http://schemas.microsoft.com/office/drawing/2014/main" id="{8B88CE23-E34F-470C-8C56-46C08322365F}"/>
                </a:ext>
              </a:extLst>
            </p:cNvPr>
            <p:cNvSpPr/>
            <p:nvPr userDrawn="1"/>
          </p:nvSpPr>
          <p:spPr>
            <a:xfrm>
              <a:off x="229279" y="6082140"/>
              <a:ext cx="2376837" cy="28869"/>
            </a:xfrm>
            <a:custGeom>
              <a:avLst/>
              <a:gdLst>
                <a:gd name="connsiteX0" fmla="*/ 0 w 2376837"/>
                <a:gd name="connsiteY0" fmla="*/ 0 h 28869"/>
                <a:gd name="connsiteX1" fmla="*/ 2376837 w 2376837"/>
                <a:gd name="connsiteY1" fmla="*/ 0 h 28869"/>
                <a:gd name="connsiteX2" fmla="*/ 2347968 w 2376837"/>
                <a:gd name="connsiteY2" fmla="*/ 28868 h 28869"/>
                <a:gd name="connsiteX3" fmla="*/ 28868 w 2376837"/>
                <a:gd name="connsiteY3" fmla="*/ 28869 h 28869"/>
                <a:gd name="connsiteX4" fmla="*/ 0 w 2376837"/>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6837" h="28869">
                  <a:moveTo>
                    <a:pt x="0" y="0"/>
                  </a:moveTo>
                  <a:lnTo>
                    <a:pt x="2376837" y="0"/>
                  </a:lnTo>
                  <a:lnTo>
                    <a:pt x="2347968"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6" name="Freeform: Shape 85">
              <a:extLst>
                <a:ext uri="{FF2B5EF4-FFF2-40B4-BE49-F238E27FC236}">
                  <a16:creationId xmlns:a16="http://schemas.microsoft.com/office/drawing/2014/main" id="{75BCEDE2-961E-42E0-AF9C-3D070C974007}"/>
                </a:ext>
              </a:extLst>
            </p:cNvPr>
            <p:cNvSpPr/>
            <p:nvPr userDrawn="1"/>
          </p:nvSpPr>
          <p:spPr>
            <a:xfrm>
              <a:off x="290222" y="6143085"/>
              <a:ext cx="2254948" cy="28868"/>
            </a:xfrm>
            <a:custGeom>
              <a:avLst/>
              <a:gdLst>
                <a:gd name="connsiteX0" fmla="*/ 0 w 2254948"/>
                <a:gd name="connsiteY0" fmla="*/ 0 h 28868"/>
                <a:gd name="connsiteX1" fmla="*/ 2254948 w 2254948"/>
                <a:gd name="connsiteY1" fmla="*/ 0 h 28868"/>
                <a:gd name="connsiteX2" fmla="*/ 2226080 w 2254948"/>
                <a:gd name="connsiteY2" fmla="*/ 28868 h 28868"/>
                <a:gd name="connsiteX3" fmla="*/ 28868 w 2254948"/>
                <a:gd name="connsiteY3" fmla="*/ 28868 h 28868"/>
                <a:gd name="connsiteX4" fmla="*/ 0 w 2254948"/>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4948" h="28868">
                  <a:moveTo>
                    <a:pt x="0" y="0"/>
                  </a:moveTo>
                  <a:lnTo>
                    <a:pt x="2254948" y="0"/>
                  </a:lnTo>
                  <a:lnTo>
                    <a:pt x="2226080"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5" name="Freeform: Shape 84">
              <a:extLst>
                <a:ext uri="{FF2B5EF4-FFF2-40B4-BE49-F238E27FC236}">
                  <a16:creationId xmlns:a16="http://schemas.microsoft.com/office/drawing/2014/main" id="{FB930397-7A2A-4C50-9EC9-7E3107D065D2}"/>
                </a:ext>
              </a:extLst>
            </p:cNvPr>
            <p:cNvSpPr/>
            <p:nvPr userDrawn="1"/>
          </p:nvSpPr>
          <p:spPr>
            <a:xfrm>
              <a:off x="351970" y="6203227"/>
              <a:ext cx="2133059" cy="29671"/>
            </a:xfrm>
            <a:custGeom>
              <a:avLst/>
              <a:gdLst>
                <a:gd name="connsiteX0" fmla="*/ 2133059 w 2133059"/>
                <a:gd name="connsiteY0" fmla="*/ 0 h 29671"/>
                <a:gd name="connsiteX1" fmla="*/ 2104190 w 2133059"/>
                <a:gd name="connsiteY1" fmla="*/ 28869 h 29671"/>
                <a:gd name="connsiteX2" fmla="*/ 28066 w 2133059"/>
                <a:gd name="connsiteY2" fmla="*/ 29671 h 29671"/>
                <a:gd name="connsiteX3" fmla="*/ 28868 w 2133059"/>
                <a:gd name="connsiteY3" fmla="*/ 28869 h 29671"/>
                <a:gd name="connsiteX4" fmla="*/ 0 w 2133059"/>
                <a:gd name="connsiteY4" fmla="*/ 1 h 29671"/>
                <a:gd name="connsiteX5" fmla="*/ 2133059 w 2133059"/>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33059" h="29671">
                  <a:moveTo>
                    <a:pt x="2133059" y="0"/>
                  </a:moveTo>
                  <a:lnTo>
                    <a:pt x="2104190" y="28869"/>
                  </a:lnTo>
                  <a:lnTo>
                    <a:pt x="28066" y="29671"/>
                  </a:lnTo>
                  <a:lnTo>
                    <a:pt x="28868" y="28869"/>
                  </a:lnTo>
                  <a:lnTo>
                    <a:pt x="0" y="1"/>
                  </a:lnTo>
                  <a:lnTo>
                    <a:pt x="2133059"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4" name="Freeform: Shape 83">
              <a:extLst>
                <a:ext uri="{FF2B5EF4-FFF2-40B4-BE49-F238E27FC236}">
                  <a16:creationId xmlns:a16="http://schemas.microsoft.com/office/drawing/2014/main" id="{8CA98174-D81B-4241-92F9-D0D2028FFEA9}"/>
                </a:ext>
              </a:extLst>
            </p:cNvPr>
            <p:cNvSpPr/>
            <p:nvPr userDrawn="1"/>
          </p:nvSpPr>
          <p:spPr>
            <a:xfrm>
              <a:off x="411310" y="6264172"/>
              <a:ext cx="2012774" cy="28868"/>
            </a:xfrm>
            <a:custGeom>
              <a:avLst/>
              <a:gdLst>
                <a:gd name="connsiteX0" fmla="*/ 0 w 2012774"/>
                <a:gd name="connsiteY0" fmla="*/ 0 h 28868"/>
                <a:gd name="connsiteX1" fmla="*/ 2012774 w 2012774"/>
                <a:gd name="connsiteY1" fmla="*/ 0 h 28868"/>
                <a:gd name="connsiteX2" fmla="*/ 1983905 w 2012774"/>
                <a:gd name="connsiteY2" fmla="*/ 28868 h 28868"/>
                <a:gd name="connsiteX3" fmla="*/ 28868 w 2012774"/>
                <a:gd name="connsiteY3" fmla="*/ 28868 h 28868"/>
                <a:gd name="connsiteX4" fmla="*/ 0 w 201277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2774" h="28868">
                  <a:moveTo>
                    <a:pt x="0" y="0"/>
                  </a:moveTo>
                  <a:lnTo>
                    <a:pt x="2012774" y="0"/>
                  </a:lnTo>
                  <a:lnTo>
                    <a:pt x="1983905"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3" name="Freeform: Shape 82">
              <a:extLst>
                <a:ext uri="{FF2B5EF4-FFF2-40B4-BE49-F238E27FC236}">
                  <a16:creationId xmlns:a16="http://schemas.microsoft.com/office/drawing/2014/main" id="{E4CE4FB8-5E60-4288-B2FA-CF9316ED449F}"/>
                </a:ext>
              </a:extLst>
            </p:cNvPr>
            <p:cNvSpPr/>
            <p:nvPr userDrawn="1"/>
          </p:nvSpPr>
          <p:spPr>
            <a:xfrm>
              <a:off x="472255" y="6325117"/>
              <a:ext cx="1890884" cy="28868"/>
            </a:xfrm>
            <a:custGeom>
              <a:avLst/>
              <a:gdLst>
                <a:gd name="connsiteX0" fmla="*/ 0 w 1890884"/>
                <a:gd name="connsiteY0" fmla="*/ 0 h 28868"/>
                <a:gd name="connsiteX1" fmla="*/ 1890884 w 1890884"/>
                <a:gd name="connsiteY1" fmla="*/ 0 h 28868"/>
                <a:gd name="connsiteX2" fmla="*/ 1862016 w 1890884"/>
                <a:gd name="connsiteY2" fmla="*/ 28868 h 28868"/>
                <a:gd name="connsiteX3" fmla="*/ 28868 w 1890884"/>
                <a:gd name="connsiteY3" fmla="*/ 28868 h 28868"/>
                <a:gd name="connsiteX4" fmla="*/ 0 w 189088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0884" h="28868">
                  <a:moveTo>
                    <a:pt x="0" y="0"/>
                  </a:moveTo>
                  <a:lnTo>
                    <a:pt x="1890884" y="0"/>
                  </a:lnTo>
                  <a:lnTo>
                    <a:pt x="1862016"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2" name="Freeform: Shape 81">
              <a:extLst>
                <a:ext uri="{FF2B5EF4-FFF2-40B4-BE49-F238E27FC236}">
                  <a16:creationId xmlns:a16="http://schemas.microsoft.com/office/drawing/2014/main" id="{6F69FE5C-0AF0-42F6-A721-9E2244C967AA}"/>
                </a:ext>
              </a:extLst>
            </p:cNvPr>
            <p:cNvSpPr/>
            <p:nvPr userDrawn="1"/>
          </p:nvSpPr>
          <p:spPr>
            <a:xfrm>
              <a:off x="533199" y="6386061"/>
              <a:ext cx="1768996" cy="28869"/>
            </a:xfrm>
            <a:custGeom>
              <a:avLst/>
              <a:gdLst>
                <a:gd name="connsiteX0" fmla="*/ 0 w 1768996"/>
                <a:gd name="connsiteY0" fmla="*/ 0 h 28869"/>
                <a:gd name="connsiteX1" fmla="*/ 1768996 w 1768996"/>
                <a:gd name="connsiteY1" fmla="*/ 0 h 28869"/>
                <a:gd name="connsiteX2" fmla="*/ 1740128 w 1768996"/>
                <a:gd name="connsiteY2" fmla="*/ 28868 h 28869"/>
                <a:gd name="connsiteX3" fmla="*/ 28869 w 1768996"/>
                <a:gd name="connsiteY3" fmla="*/ 28869 h 28869"/>
                <a:gd name="connsiteX4" fmla="*/ 0 w 1768996"/>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996" h="28869">
                  <a:moveTo>
                    <a:pt x="0" y="0"/>
                  </a:moveTo>
                  <a:lnTo>
                    <a:pt x="1768996" y="0"/>
                  </a:lnTo>
                  <a:lnTo>
                    <a:pt x="1740128"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1" name="Freeform: Shape 80">
              <a:extLst>
                <a:ext uri="{FF2B5EF4-FFF2-40B4-BE49-F238E27FC236}">
                  <a16:creationId xmlns:a16="http://schemas.microsoft.com/office/drawing/2014/main" id="{E8311083-D41B-4770-B6A9-AFA83AAF2885}"/>
                </a:ext>
              </a:extLst>
            </p:cNvPr>
            <p:cNvSpPr/>
            <p:nvPr userDrawn="1"/>
          </p:nvSpPr>
          <p:spPr>
            <a:xfrm>
              <a:off x="594946" y="6446204"/>
              <a:ext cx="1647106" cy="29670"/>
            </a:xfrm>
            <a:custGeom>
              <a:avLst/>
              <a:gdLst>
                <a:gd name="connsiteX0" fmla="*/ 0 w 1647106"/>
                <a:gd name="connsiteY0" fmla="*/ 0 h 29670"/>
                <a:gd name="connsiteX1" fmla="*/ 1647106 w 1647106"/>
                <a:gd name="connsiteY1" fmla="*/ 0 h 29670"/>
                <a:gd name="connsiteX2" fmla="*/ 1618238 w 1647106"/>
                <a:gd name="connsiteY2" fmla="*/ 28868 h 29670"/>
                <a:gd name="connsiteX3" fmla="*/ 28066 w 1647106"/>
                <a:gd name="connsiteY3" fmla="*/ 29670 h 29670"/>
                <a:gd name="connsiteX4" fmla="*/ 28868 w 1647106"/>
                <a:gd name="connsiteY4" fmla="*/ 28868 h 29670"/>
                <a:gd name="connsiteX5" fmla="*/ 0 w 1647106"/>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7106" h="29670">
                  <a:moveTo>
                    <a:pt x="0" y="0"/>
                  </a:moveTo>
                  <a:lnTo>
                    <a:pt x="1647106" y="0"/>
                  </a:lnTo>
                  <a:lnTo>
                    <a:pt x="1618238"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0" name="Freeform: Shape 79">
              <a:extLst>
                <a:ext uri="{FF2B5EF4-FFF2-40B4-BE49-F238E27FC236}">
                  <a16:creationId xmlns:a16="http://schemas.microsoft.com/office/drawing/2014/main" id="{730A62EE-9416-445D-B0B2-018F008614B8}"/>
                </a:ext>
              </a:extLst>
            </p:cNvPr>
            <p:cNvSpPr/>
            <p:nvPr userDrawn="1"/>
          </p:nvSpPr>
          <p:spPr>
            <a:xfrm>
              <a:off x="654287" y="6507148"/>
              <a:ext cx="1526821" cy="28869"/>
            </a:xfrm>
            <a:custGeom>
              <a:avLst/>
              <a:gdLst>
                <a:gd name="connsiteX0" fmla="*/ 0 w 1526821"/>
                <a:gd name="connsiteY0" fmla="*/ 0 h 28869"/>
                <a:gd name="connsiteX1" fmla="*/ 1526821 w 1526821"/>
                <a:gd name="connsiteY1" fmla="*/ 0 h 28869"/>
                <a:gd name="connsiteX2" fmla="*/ 1497952 w 1526821"/>
                <a:gd name="connsiteY2" fmla="*/ 28868 h 28869"/>
                <a:gd name="connsiteX3" fmla="*/ 28868 w 1526821"/>
                <a:gd name="connsiteY3" fmla="*/ 28869 h 28869"/>
                <a:gd name="connsiteX4" fmla="*/ 0 w 1526821"/>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6821" h="28869">
                  <a:moveTo>
                    <a:pt x="0" y="0"/>
                  </a:moveTo>
                  <a:lnTo>
                    <a:pt x="1526821" y="0"/>
                  </a:lnTo>
                  <a:lnTo>
                    <a:pt x="1497952"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9" name="Freeform: Shape 78">
              <a:extLst>
                <a:ext uri="{FF2B5EF4-FFF2-40B4-BE49-F238E27FC236}">
                  <a16:creationId xmlns:a16="http://schemas.microsoft.com/office/drawing/2014/main" id="{4A92E211-EBEF-4E62-97FD-46ECC42436DF}"/>
                </a:ext>
              </a:extLst>
            </p:cNvPr>
            <p:cNvSpPr/>
            <p:nvPr userDrawn="1"/>
          </p:nvSpPr>
          <p:spPr>
            <a:xfrm>
              <a:off x="715231" y="6568093"/>
              <a:ext cx="1404932" cy="28868"/>
            </a:xfrm>
            <a:custGeom>
              <a:avLst/>
              <a:gdLst>
                <a:gd name="connsiteX0" fmla="*/ 0 w 1404932"/>
                <a:gd name="connsiteY0" fmla="*/ 0 h 28868"/>
                <a:gd name="connsiteX1" fmla="*/ 1404932 w 1404932"/>
                <a:gd name="connsiteY1" fmla="*/ 0 h 28868"/>
                <a:gd name="connsiteX2" fmla="*/ 1376064 w 1404932"/>
                <a:gd name="connsiteY2" fmla="*/ 28868 h 28868"/>
                <a:gd name="connsiteX3" fmla="*/ 28868 w 1404932"/>
                <a:gd name="connsiteY3" fmla="*/ 28868 h 28868"/>
                <a:gd name="connsiteX4" fmla="*/ 0 w 1404932"/>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4932" h="28868">
                  <a:moveTo>
                    <a:pt x="0" y="0"/>
                  </a:moveTo>
                  <a:lnTo>
                    <a:pt x="1404932" y="0"/>
                  </a:lnTo>
                  <a:lnTo>
                    <a:pt x="1376064"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8" name="Freeform: Shape 77">
              <a:extLst>
                <a:ext uri="{FF2B5EF4-FFF2-40B4-BE49-F238E27FC236}">
                  <a16:creationId xmlns:a16="http://schemas.microsoft.com/office/drawing/2014/main" id="{CC8A63A1-564C-478A-B490-96E1C76014CC}"/>
                </a:ext>
              </a:extLst>
            </p:cNvPr>
            <p:cNvSpPr/>
            <p:nvPr userDrawn="1"/>
          </p:nvSpPr>
          <p:spPr>
            <a:xfrm>
              <a:off x="776977" y="6628235"/>
              <a:ext cx="1283044" cy="29671"/>
            </a:xfrm>
            <a:custGeom>
              <a:avLst/>
              <a:gdLst>
                <a:gd name="connsiteX0" fmla="*/ 1283044 w 1283044"/>
                <a:gd name="connsiteY0" fmla="*/ 0 h 29671"/>
                <a:gd name="connsiteX1" fmla="*/ 1254175 w 1283044"/>
                <a:gd name="connsiteY1" fmla="*/ 28869 h 29671"/>
                <a:gd name="connsiteX2" fmla="*/ 28067 w 1283044"/>
                <a:gd name="connsiteY2" fmla="*/ 29671 h 29671"/>
                <a:gd name="connsiteX3" fmla="*/ 28869 w 1283044"/>
                <a:gd name="connsiteY3" fmla="*/ 28869 h 29671"/>
                <a:gd name="connsiteX4" fmla="*/ 0 w 1283044"/>
                <a:gd name="connsiteY4" fmla="*/ 1 h 29671"/>
                <a:gd name="connsiteX5" fmla="*/ 1283044 w 1283044"/>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83044" h="29671">
                  <a:moveTo>
                    <a:pt x="1283044" y="0"/>
                  </a:moveTo>
                  <a:lnTo>
                    <a:pt x="1254175" y="28869"/>
                  </a:lnTo>
                  <a:lnTo>
                    <a:pt x="28067" y="29671"/>
                  </a:lnTo>
                  <a:lnTo>
                    <a:pt x="28869" y="28869"/>
                  </a:lnTo>
                  <a:lnTo>
                    <a:pt x="0" y="1"/>
                  </a:lnTo>
                  <a:lnTo>
                    <a:pt x="1283044"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7" name="Freeform: Shape 76">
              <a:extLst>
                <a:ext uri="{FF2B5EF4-FFF2-40B4-BE49-F238E27FC236}">
                  <a16:creationId xmlns:a16="http://schemas.microsoft.com/office/drawing/2014/main" id="{4162FC41-462F-4E99-AACA-F5B9C804FB14}"/>
                </a:ext>
              </a:extLst>
            </p:cNvPr>
            <p:cNvSpPr/>
            <p:nvPr userDrawn="1"/>
          </p:nvSpPr>
          <p:spPr>
            <a:xfrm>
              <a:off x="837922" y="6689180"/>
              <a:ext cx="1161154" cy="29670"/>
            </a:xfrm>
            <a:custGeom>
              <a:avLst/>
              <a:gdLst>
                <a:gd name="connsiteX0" fmla="*/ 0 w 1161154"/>
                <a:gd name="connsiteY0" fmla="*/ 0 h 29670"/>
                <a:gd name="connsiteX1" fmla="*/ 1161154 w 1161154"/>
                <a:gd name="connsiteY1" fmla="*/ 0 h 29670"/>
                <a:gd name="connsiteX2" fmla="*/ 1132285 w 1161154"/>
                <a:gd name="connsiteY2" fmla="*/ 28868 h 29670"/>
                <a:gd name="connsiteX3" fmla="*/ 28066 w 1161154"/>
                <a:gd name="connsiteY3" fmla="*/ 29670 h 29670"/>
                <a:gd name="connsiteX4" fmla="*/ 28868 w 1161154"/>
                <a:gd name="connsiteY4" fmla="*/ 28868 h 29670"/>
                <a:gd name="connsiteX5" fmla="*/ 0 w 1161154"/>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1154" h="29670">
                  <a:moveTo>
                    <a:pt x="0" y="0"/>
                  </a:moveTo>
                  <a:lnTo>
                    <a:pt x="1161154" y="0"/>
                  </a:lnTo>
                  <a:lnTo>
                    <a:pt x="1132285"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6" name="Freeform: Shape 75">
              <a:extLst>
                <a:ext uri="{FF2B5EF4-FFF2-40B4-BE49-F238E27FC236}">
                  <a16:creationId xmlns:a16="http://schemas.microsoft.com/office/drawing/2014/main" id="{1F9B61AC-B03D-4064-9DE6-9818F53F333C}"/>
                </a:ext>
              </a:extLst>
            </p:cNvPr>
            <p:cNvSpPr/>
            <p:nvPr userDrawn="1"/>
          </p:nvSpPr>
          <p:spPr>
            <a:xfrm>
              <a:off x="897263" y="6750124"/>
              <a:ext cx="1040868" cy="28869"/>
            </a:xfrm>
            <a:custGeom>
              <a:avLst/>
              <a:gdLst>
                <a:gd name="connsiteX0" fmla="*/ 0 w 1040868"/>
                <a:gd name="connsiteY0" fmla="*/ 0 h 28869"/>
                <a:gd name="connsiteX1" fmla="*/ 1040868 w 1040868"/>
                <a:gd name="connsiteY1" fmla="*/ 0 h 28869"/>
                <a:gd name="connsiteX2" fmla="*/ 1012000 w 1040868"/>
                <a:gd name="connsiteY2" fmla="*/ 28869 h 28869"/>
                <a:gd name="connsiteX3" fmla="*/ 28868 w 1040868"/>
                <a:gd name="connsiteY3" fmla="*/ 28869 h 28869"/>
                <a:gd name="connsiteX4" fmla="*/ 0 w 1040868"/>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0868" h="28869">
                  <a:moveTo>
                    <a:pt x="0" y="0"/>
                  </a:moveTo>
                  <a:lnTo>
                    <a:pt x="1040868" y="0"/>
                  </a:lnTo>
                  <a:lnTo>
                    <a:pt x="1012000" y="28869"/>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3" name="Freeform: Shape 72">
              <a:extLst>
                <a:ext uri="{FF2B5EF4-FFF2-40B4-BE49-F238E27FC236}">
                  <a16:creationId xmlns:a16="http://schemas.microsoft.com/office/drawing/2014/main" id="{C104BA00-790F-438D-AC93-117E23CF2099}"/>
                </a:ext>
              </a:extLst>
            </p:cNvPr>
            <p:cNvSpPr/>
            <p:nvPr userDrawn="1"/>
          </p:nvSpPr>
          <p:spPr>
            <a:xfrm>
              <a:off x="958207" y="6811069"/>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01" name="Freeform: Shape 100">
            <a:extLst>
              <a:ext uri="{FF2B5EF4-FFF2-40B4-BE49-F238E27FC236}">
                <a16:creationId xmlns:a16="http://schemas.microsoft.com/office/drawing/2014/main" id="{788A3CD7-1915-41CF-9FB5-E6FEDCA8F19C}"/>
              </a:ext>
            </a:extLst>
          </p:cNvPr>
          <p:cNvSpPr/>
          <p:nvPr userDrawn="1"/>
        </p:nvSpPr>
        <p:spPr>
          <a:xfrm>
            <a:off x="2960473" y="5801762"/>
            <a:ext cx="1075475" cy="1058335"/>
          </a:xfrm>
          <a:custGeom>
            <a:avLst/>
            <a:gdLst>
              <a:gd name="connsiteX0" fmla="*/ 1062720 w 1062720"/>
              <a:gd name="connsiteY0" fmla="*/ 0 h 1062720"/>
              <a:gd name="connsiteX1" fmla="*/ 1062720 w 1062720"/>
              <a:gd name="connsiteY1" fmla="*/ 1062720 h 1062720"/>
              <a:gd name="connsiteX2" fmla="*/ 0 w 1062720"/>
              <a:gd name="connsiteY2" fmla="*/ 1062720 h 1062720"/>
              <a:gd name="connsiteX3" fmla="*/ 1062720 w 1062720"/>
              <a:gd name="connsiteY3" fmla="*/ 0 h 1062720"/>
            </a:gdLst>
            <a:ahLst/>
            <a:cxnLst>
              <a:cxn ang="0">
                <a:pos x="connsiteX0" y="connsiteY0"/>
              </a:cxn>
              <a:cxn ang="0">
                <a:pos x="connsiteX1" y="connsiteY1"/>
              </a:cxn>
              <a:cxn ang="0">
                <a:pos x="connsiteX2" y="connsiteY2"/>
              </a:cxn>
              <a:cxn ang="0">
                <a:pos x="connsiteX3" y="connsiteY3"/>
              </a:cxn>
            </a:cxnLst>
            <a:rect l="l" t="t" r="r" b="b"/>
            <a:pathLst>
              <a:path w="1062720" h="1062720">
                <a:moveTo>
                  <a:pt x="1062720" y="0"/>
                </a:moveTo>
                <a:lnTo>
                  <a:pt x="1062720" y="1062720"/>
                </a:lnTo>
                <a:lnTo>
                  <a:pt x="0" y="1062720"/>
                </a:lnTo>
                <a:lnTo>
                  <a:pt x="106272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3" name="Freeform: Shape 132">
            <a:extLst>
              <a:ext uri="{FF2B5EF4-FFF2-40B4-BE49-F238E27FC236}">
                <a16:creationId xmlns:a16="http://schemas.microsoft.com/office/drawing/2014/main" id="{3591DEB5-C98C-4EF8-AA57-B8F45C484FF4}"/>
              </a:ext>
            </a:extLst>
          </p:cNvPr>
          <p:cNvSpPr/>
          <p:nvPr userDrawn="1"/>
        </p:nvSpPr>
        <p:spPr>
          <a:xfrm>
            <a:off x="-7601" y="2930958"/>
            <a:ext cx="1128311" cy="2870805"/>
          </a:xfrm>
          <a:custGeom>
            <a:avLst/>
            <a:gdLst>
              <a:gd name="connsiteX0" fmla="*/ 1128311 w 1128311"/>
              <a:gd name="connsiteY0" fmla="*/ 0 h 2870805"/>
              <a:gd name="connsiteX1" fmla="*/ 1123909 w 1128311"/>
              <a:gd name="connsiteY1" fmla="*/ 2870805 h 2870805"/>
              <a:gd name="connsiteX2" fmla="*/ 0 w 1128311"/>
              <a:gd name="connsiteY2" fmla="*/ 1743443 h 2870805"/>
              <a:gd name="connsiteX3" fmla="*/ 0 w 1128311"/>
              <a:gd name="connsiteY3" fmla="*/ 1124856 h 2870805"/>
              <a:gd name="connsiteX4" fmla="*/ 1128311 w 1128311"/>
              <a:gd name="connsiteY4" fmla="*/ 0 h 28708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311" h="2870805">
                <a:moveTo>
                  <a:pt x="1128311" y="0"/>
                </a:moveTo>
                <a:lnTo>
                  <a:pt x="1123909" y="2870805"/>
                </a:lnTo>
                <a:lnTo>
                  <a:pt x="0" y="1743443"/>
                </a:lnTo>
                <a:lnTo>
                  <a:pt x="0" y="1124856"/>
                </a:lnTo>
                <a:lnTo>
                  <a:pt x="1128311"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5" name="Freeform: Shape 154">
            <a:extLst>
              <a:ext uri="{FF2B5EF4-FFF2-40B4-BE49-F238E27FC236}">
                <a16:creationId xmlns:a16="http://schemas.microsoft.com/office/drawing/2014/main" id="{6FFCF0CF-3167-4E3E-BD4A-236ACC247EC0}"/>
              </a:ext>
            </a:extLst>
          </p:cNvPr>
          <p:cNvSpPr/>
          <p:nvPr/>
        </p:nvSpPr>
        <p:spPr>
          <a:xfrm rot="13500280">
            <a:off x="126341" y="458327"/>
            <a:ext cx="2024298" cy="2024298"/>
          </a:xfrm>
          <a:custGeom>
            <a:avLst/>
            <a:gdLst>
              <a:gd name="connsiteX0" fmla="*/ 2024298 w 2024298"/>
              <a:gd name="connsiteY0" fmla="*/ 2024298 h 2024298"/>
              <a:gd name="connsiteX1" fmla="*/ 0 w 2024298"/>
              <a:gd name="connsiteY1" fmla="*/ 0 h 2024298"/>
              <a:gd name="connsiteX2" fmla="*/ 40826 w 2024298"/>
              <a:gd name="connsiteY2" fmla="*/ 0 h 2024298"/>
              <a:gd name="connsiteX3" fmla="*/ 2024298 w 2024298"/>
              <a:gd name="connsiteY3" fmla="*/ 1983472 h 2024298"/>
              <a:gd name="connsiteX4" fmla="*/ 2024298 w 2024298"/>
              <a:gd name="connsiteY4" fmla="*/ 2024298 h 20242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24298" h="2024298">
                <a:moveTo>
                  <a:pt x="2024298" y="2024298"/>
                </a:moveTo>
                <a:lnTo>
                  <a:pt x="0" y="0"/>
                </a:lnTo>
                <a:lnTo>
                  <a:pt x="40826" y="0"/>
                </a:lnTo>
                <a:lnTo>
                  <a:pt x="2024298" y="1983472"/>
                </a:lnTo>
                <a:lnTo>
                  <a:pt x="2024298" y="2024298"/>
                </a:lnTo>
                <a:close/>
              </a:path>
            </a:pathLst>
          </a:custGeom>
          <a:solidFill>
            <a:schemeClr val="tx2"/>
          </a:solidFill>
          <a:ln w="11334" cap="flat">
            <a:noFill/>
            <a:prstDash val="solid"/>
            <a:miter/>
          </a:ln>
        </p:spPr>
        <p:txBody>
          <a:bodyPr rtlCol="0" anchor="ctr"/>
          <a:lstStyle/>
          <a:p>
            <a:endParaRPr lang="en-US" dirty="0"/>
          </a:p>
        </p:txBody>
      </p:sp>
      <p:sp>
        <p:nvSpPr>
          <p:cNvPr id="154" name="Freeform: Shape 153">
            <a:extLst>
              <a:ext uri="{FF2B5EF4-FFF2-40B4-BE49-F238E27FC236}">
                <a16:creationId xmlns:a16="http://schemas.microsoft.com/office/drawing/2014/main" id="{AB47A61A-6E4C-49A5-A2E8-2410A107CC2A}"/>
              </a:ext>
            </a:extLst>
          </p:cNvPr>
          <p:cNvSpPr/>
          <p:nvPr/>
        </p:nvSpPr>
        <p:spPr>
          <a:xfrm rot="13500280">
            <a:off x="108491" y="501416"/>
            <a:ext cx="1938109" cy="1938109"/>
          </a:xfrm>
          <a:custGeom>
            <a:avLst/>
            <a:gdLst>
              <a:gd name="connsiteX0" fmla="*/ 1938109 w 1938109"/>
              <a:gd name="connsiteY0" fmla="*/ 1938109 h 1938109"/>
              <a:gd name="connsiteX1" fmla="*/ 0 w 1938109"/>
              <a:gd name="connsiteY1" fmla="*/ 0 h 1938109"/>
              <a:gd name="connsiteX2" fmla="*/ 40826 w 1938109"/>
              <a:gd name="connsiteY2" fmla="*/ 0 h 1938109"/>
              <a:gd name="connsiteX3" fmla="*/ 1938109 w 1938109"/>
              <a:gd name="connsiteY3" fmla="*/ 1897283 h 1938109"/>
              <a:gd name="connsiteX4" fmla="*/ 1938109 w 1938109"/>
              <a:gd name="connsiteY4" fmla="*/ 1938109 h 19381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8109" h="1938109">
                <a:moveTo>
                  <a:pt x="1938109" y="1938109"/>
                </a:moveTo>
                <a:lnTo>
                  <a:pt x="0" y="0"/>
                </a:lnTo>
                <a:lnTo>
                  <a:pt x="40826" y="0"/>
                </a:lnTo>
                <a:lnTo>
                  <a:pt x="1938109" y="1897283"/>
                </a:lnTo>
                <a:lnTo>
                  <a:pt x="1938109" y="1938109"/>
                </a:lnTo>
                <a:close/>
              </a:path>
            </a:pathLst>
          </a:custGeom>
          <a:solidFill>
            <a:schemeClr val="tx2"/>
          </a:solidFill>
          <a:ln w="11334" cap="flat">
            <a:noFill/>
            <a:prstDash val="solid"/>
            <a:miter/>
          </a:ln>
        </p:spPr>
        <p:txBody>
          <a:bodyPr rtlCol="0" anchor="ctr"/>
          <a:lstStyle/>
          <a:p>
            <a:endParaRPr lang="en-US" dirty="0"/>
          </a:p>
        </p:txBody>
      </p:sp>
      <p:sp>
        <p:nvSpPr>
          <p:cNvPr id="153" name="Freeform: Shape 152">
            <a:extLst>
              <a:ext uri="{FF2B5EF4-FFF2-40B4-BE49-F238E27FC236}">
                <a16:creationId xmlns:a16="http://schemas.microsoft.com/office/drawing/2014/main" id="{FC8CDBA7-BF04-4719-8D66-513A71ECCAFF}"/>
              </a:ext>
            </a:extLst>
          </p:cNvPr>
          <p:cNvSpPr/>
          <p:nvPr/>
        </p:nvSpPr>
        <p:spPr>
          <a:xfrm rot="13500280">
            <a:off x="90475" y="544906"/>
            <a:ext cx="1853055" cy="1851921"/>
          </a:xfrm>
          <a:custGeom>
            <a:avLst/>
            <a:gdLst>
              <a:gd name="connsiteX0" fmla="*/ 1851921 w 1853055"/>
              <a:gd name="connsiteY0" fmla="*/ 1851921 h 1851921"/>
              <a:gd name="connsiteX1" fmla="*/ 0 w 1853055"/>
              <a:gd name="connsiteY1" fmla="*/ 0 h 1851921"/>
              <a:gd name="connsiteX2" fmla="*/ 40826 w 1853055"/>
              <a:gd name="connsiteY2" fmla="*/ 0 h 1851921"/>
              <a:gd name="connsiteX3" fmla="*/ 1853055 w 1853055"/>
              <a:gd name="connsiteY3" fmla="*/ 1811094 h 1851921"/>
              <a:gd name="connsiteX4" fmla="*/ 1851920 w 1853055"/>
              <a:gd name="connsiteY4" fmla="*/ 1811094 h 1851921"/>
              <a:gd name="connsiteX5" fmla="*/ 1851921 w 1853055"/>
              <a:gd name="connsiteY5" fmla="*/ 1851921 h 1851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3055" h="1851921">
                <a:moveTo>
                  <a:pt x="1851921" y="1851921"/>
                </a:moveTo>
                <a:lnTo>
                  <a:pt x="0" y="0"/>
                </a:lnTo>
                <a:lnTo>
                  <a:pt x="40826" y="0"/>
                </a:lnTo>
                <a:lnTo>
                  <a:pt x="1853055" y="1811094"/>
                </a:lnTo>
                <a:lnTo>
                  <a:pt x="1851920" y="1811094"/>
                </a:lnTo>
                <a:lnTo>
                  <a:pt x="1851921" y="1851921"/>
                </a:lnTo>
                <a:close/>
              </a:path>
            </a:pathLst>
          </a:custGeom>
          <a:solidFill>
            <a:schemeClr val="tx2"/>
          </a:solidFill>
          <a:ln w="11334" cap="flat">
            <a:noFill/>
            <a:prstDash val="solid"/>
            <a:miter/>
          </a:ln>
        </p:spPr>
        <p:txBody>
          <a:bodyPr rtlCol="0" anchor="ctr"/>
          <a:lstStyle/>
          <a:p>
            <a:endParaRPr lang="en-US" dirty="0"/>
          </a:p>
        </p:txBody>
      </p:sp>
      <p:sp>
        <p:nvSpPr>
          <p:cNvPr id="152" name="Freeform: Shape 151">
            <a:extLst>
              <a:ext uri="{FF2B5EF4-FFF2-40B4-BE49-F238E27FC236}">
                <a16:creationId xmlns:a16="http://schemas.microsoft.com/office/drawing/2014/main" id="{79CDC826-71AB-4245-AC5F-8DC9DB2BBCE0}"/>
              </a:ext>
            </a:extLst>
          </p:cNvPr>
          <p:cNvSpPr/>
          <p:nvPr/>
        </p:nvSpPr>
        <p:spPr>
          <a:xfrm rot="13500280">
            <a:off x="72624" y="587994"/>
            <a:ext cx="1766866" cy="1765732"/>
          </a:xfrm>
          <a:custGeom>
            <a:avLst/>
            <a:gdLst>
              <a:gd name="connsiteX0" fmla="*/ 1765732 w 1766866"/>
              <a:gd name="connsiteY0" fmla="*/ 1765732 h 1765732"/>
              <a:gd name="connsiteX1" fmla="*/ 0 w 1766866"/>
              <a:gd name="connsiteY1" fmla="*/ 0 h 1765732"/>
              <a:gd name="connsiteX2" fmla="*/ 40826 w 1766866"/>
              <a:gd name="connsiteY2" fmla="*/ 0 h 1765732"/>
              <a:gd name="connsiteX3" fmla="*/ 1766866 w 1766866"/>
              <a:gd name="connsiteY3" fmla="*/ 1724906 h 1765732"/>
              <a:gd name="connsiteX4" fmla="*/ 1765731 w 1766866"/>
              <a:gd name="connsiteY4" fmla="*/ 1724906 h 1765732"/>
              <a:gd name="connsiteX5" fmla="*/ 1765732 w 1766866"/>
              <a:gd name="connsiteY5" fmla="*/ 1765732 h 1765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66866" h="1765732">
                <a:moveTo>
                  <a:pt x="1765732" y="1765732"/>
                </a:moveTo>
                <a:lnTo>
                  <a:pt x="0" y="0"/>
                </a:lnTo>
                <a:lnTo>
                  <a:pt x="40826" y="0"/>
                </a:lnTo>
                <a:lnTo>
                  <a:pt x="1766866" y="1724906"/>
                </a:lnTo>
                <a:lnTo>
                  <a:pt x="1765731" y="1724906"/>
                </a:lnTo>
                <a:lnTo>
                  <a:pt x="1765732" y="1765732"/>
                </a:lnTo>
                <a:close/>
              </a:path>
            </a:pathLst>
          </a:custGeom>
          <a:solidFill>
            <a:schemeClr val="tx2"/>
          </a:solidFill>
          <a:ln w="11334" cap="flat">
            <a:noFill/>
            <a:prstDash val="solid"/>
            <a:miter/>
          </a:ln>
        </p:spPr>
        <p:txBody>
          <a:bodyPr rtlCol="0" anchor="ctr"/>
          <a:lstStyle/>
          <a:p>
            <a:endParaRPr lang="en-US" dirty="0"/>
          </a:p>
        </p:txBody>
      </p:sp>
      <p:sp>
        <p:nvSpPr>
          <p:cNvPr id="151" name="Freeform: Shape 150">
            <a:extLst>
              <a:ext uri="{FF2B5EF4-FFF2-40B4-BE49-F238E27FC236}">
                <a16:creationId xmlns:a16="http://schemas.microsoft.com/office/drawing/2014/main" id="{4DE1670F-43B8-4EA8-878C-AC3FF1921E21}"/>
              </a:ext>
            </a:extLst>
          </p:cNvPr>
          <p:cNvSpPr/>
          <p:nvPr/>
        </p:nvSpPr>
        <p:spPr>
          <a:xfrm rot="13500280">
            <a:off x="55175" y="630117"/>
            <a:ext cx="1680678" cy="1680677"/>
          </a:xfrm>
          <a:custGeom>
            <a:avLst/>
            <a:gdLst>
              <a:gd name="connsiteX0" fmla="*/ 1680678 w 1680678"/>
              <a:gd name="connsiteY0" fmla="*/ 1680677 h 1680677"/>
              <a:gd name="connsiteX1" fmla="*/ 0 w 1680678"/>
              <a:gd name="connsiteY1" fmla="*/ 0 h 1680677"/>
              <a:gd name="connsiteX2" fmla="*/ 40826 w 1680678"/>
              <a:gd name="connsiteY2" fmla="*/ 0 h 1680677"/>
              <a:gd name="connsiteX3" fmla="*/ 1680678 w 1680678"/>
              <a:gd name="connsiteY3" fmla="*/ 1639851 h 1680677"/>
              <a:gd name="connsiteX4" fmla="*/ 1680678 w 1680678"/>
              <a:gd name="connsiteY4" fmla="*/ 1680677 h 1680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0678" h="1680677">
                <a:moveTo>
                  <a:pt x="1680678" y="1680677"/>
                </a:moveTo>
                <a:lnTo>
                  <a:pt x="0" y="0"/>
                </a:lnTo>
                <a:lnTo>
                  <a:pt x="40826" y="0"/>
                </a:lnTo>
                <a:lnTo>
                  <a:pt x="1680678" y="1639851"/>
                </a:lnTo>
                <a:lnTo>
                  <a:pt x="1680678" y="1680677"/>
                </a:lnTo>
                <a:close/>
              </a:path>
            </a:pathLst>
          </a:custGeom>
          <a:solidFill>
            <a:schemeClr val="tx2"/>
          </a:solidFill>
          <a:ln w="11334" cap="flat">
            <a:noFill/>
            <a:prstDash val="solid"/>
            <a:miter/>
          </a:ln>
        </p:spPr>
        <p:txBody>
          <a:bodyPr rtlCol="0" anchor="ctr"/>
          <a:lstStyle/>
          <a:p>
            <a:endParaRPr lang="en-US" dirty="0"/>
          </a:p>
        </p:txBody>
      </p:sp>
      <p:sp>
        <p:nvSpPr>
          <p:cNvPr id="150" name="Freeform: Shape 149">
            <a:extLst>
              <a:ext uri="{FF2B5EF4-FFF2-40B4-BE49-F238E27FC236}">
                <a16:creationId xmlns:a16="http://schemas.microsoft.com/office/drawing/2014/main" id="{4AE780ED-EF51-4AD7-A73F-01E563D0E8BC}"/>
              </a:ext>
            </a:extLst>
          </p:cNvPr>
          <p:cNvSpPr/>
          <p:nvPr/>
        </p:nvSpPr>
        <p:spPr>
          <a:xfrm rot="13500280">
            <a:off x="37325" y="673206"/>
            <a:ext cx="1594489" cy="1594489"/>
          </a:xfrm>
          <a:custGeom>
            <a:avLst/>
            <a:gdLst>
              <a:gd name="connsiteX0" fmla="*/ 1594489 w 1594489"/>
              <a:gd name="connsiteY0" fmla="*/ 1594489 h 1594489"/>
              <a:gd name="connsiteX1" fmla="*/ 0 w 1594489"/>
              <a:gd name="connsiteY1" fmla="*/ 0 h 1594489"/>
              <a:gd name="connsiteX2" fmla="*/ 40826 w 1594489"/>
              <a:gd name="connsiteY2" fmla="*/ 0 h 1594489"/>
              <a:gd name="connsiteX3" fmla="*/ 1594489 w 1594489"/>
              <a:gd name="connsiteY3" fmla="*/ 1553663 h 1594489"/>
              <a:gd name="connsiteX4" fmla="*/ 1594489 w 1594489"/>
              <a:gd name="connsiteY4" fmla="*/ 1594489 h 15944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4489" h="1594489">
                <a:moveTo>
                  <a:pt x="1594489" y="1594489"/>
                </a:moveTo>
                <a:lnTo>
                  <a:pt x="0" y="0"/>
                </a:lnTo>
                <a:lnTo>
                  <a:pt x="40826" y="0"/>
                </a:lnTo>
                <a:lnTo>
                  <a:pt x="1594489" y="1553663"/>
                </a:lnTo>
                <a:lnTo>
                  <a:pt x="1594489" y="1594489"/>
                </a:lnTo>
                <a:close/>
              </a:path>
            </a:pathLst>
          </a:custGeom>
          <a:solidFill>
            <a:schemeClr val="tx2"/>
          </a:solidFill>
          <a:ln w="11334" cap="flat">
            <a:noFill/>
            <a:prstDash val="solid"/>
            <a:miter/>
          </a:ln>
        </p:spPr>
        <p:txBody>
          <a:bodyPr rtlCol="0" anchor="ctr"/>
          <a:lstStyle/>
          <a:p>
            <a:endParaRPr lang="en-US" dirty="0"/>
          </a:p>
        </p:txBody>
      </p:sp>
      <p:sp>
        <p:nvSpPr>
          <p:cNvPr id="149" name="Freeform: Shape 148">
            <a:extLst>
              <a:ext uri="{FF2B5EF4-FFF2-40B4-BE49-F238E27FC236}">
                <a16:creationId xmlns:a16="http://schemas.microsoft.com/office/drawing/2014/main" id="{BE269AE3-65CE-4B86-B8B1-413783695039}"/>
              </a:ext>
            </a:extLst>
          </p:cNvPr>
          <p:cNvSpPr/>
          <p:nvPr/>
        </p:nvSpPr>
        <p:spPr>
          <a:xfrm rot="13500280">
            <a:off x="19309" y="716696"/>
            <a:ext cx="1509435" cy="1508300"/>
          </a:xfrm>
          <a:custGeom>
            <a:avLst/>
            <a:gdLst>
              <a:gd name="connsiteX0" fmla="*/ 1508301 w 1509435"/>
              <a:gd name="connsiteY0" fmla="*/ 1508300 h 1508300"/>
              <a:gd name="connsiteX1" fmla="*/ 0 w 1509435"/>
              <a:gd name="connsiteY1" fmla="*/ 0 h 1508300"/>
              <a:gd name="connsiteX2" fmla="*/ 40826 w 1509435"/>
              <a:gd name="connsiteY2" fmla="*/ 0 h 1508300"/>
              <a:gd name="connsiteX3" fmla="*/ 1509435 w 1509435"/>
              <a:gd name="connsiteY3" fmla="*/ 1467474 h 1508300"/>
              <a:gd name="connsiteX4" fmla="*/ 1508301 w 1509435"/>
              <a:gd name="connsiteY4" fmla="*/ 1467474 h 1508300"/>
              <a:gd name="connsiteX5" fmla="*/ 1508301 w 1509435"/>
              <a:gd name="connsiteY5" fmla="*/ 1508300 h 150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09435" h="1508300">
                <a:moveTo>
                  <a:pt x="1508301" y="1508300"/>
                </a:moveTo>
                <a:lnTo>
                  <a:pt x="0" y="0"/>
                </a:lnTo>
                <a:lnTo>
                  <a:pt x="40826" y="0"/>
                </a:lnTo>
                <a:lnTo>
                  <a:pt x="1509435" y="1467474"/>
                </a:lnTo>
                <a:lnTo>
                  <a:pt x="1508301" y="1467474"/>
                </a:lnTo>
                <a:lnTo>
                  <a:pt x="1508301" y="1508300"/>
                </a:lnTo>
                <a:close/>
              </a:path>
            </a:pathLst>
          </a:custGeom>
          <a:solidFill>
            <a:schemeClr val="tx2"/>
          </a:solidFill>
          <a:ln w="11334" cap="flat">
            <a:noFill/>
            <a:prstDash val="solid"/>
            <a:miter/>
          </a:ln>
        </p:spPr>
        <p:txBody>
          <a:bodyPr rtlCol="0" anchor="ctr"/>
          <a:lstStyle/>
          <a:p>
            <a:endParaRPr lang="en-US" dirty="0"/>
          </a:p>
        </p:txBody>
      </p:sp>
      <p:sp>
        <p:nvSpPr>
          <p:cNvPr id="148" name="Freeform: Shape 147">
            <a:extLst>
              <a:ext uri="{FF2B5EF4-FFF2-40B4-BE49-F238E27FC236}">
                <a16:creationId xmlns:a16="http://schemas.microsoft.com/office/drawing/2014/main" id="{C35E0649-74BB-4271-BE7D-1F2ED094753E}"/>
              </a:ext>
            </a:extLst>
          </p:cNvPr>
          <p:cNvSpPr/>
          <p:nvPr/>
        </p:nvSpPr>
        <p:spPr>
          <a:xfrm rot="13500280">
            <a:off x="1859" y="758817"/>
            <a:ext cx="1423246" cy="1423247"/>
          </a:xfrm>
          <a:custGeom>
            <a:avLst/>
            <a:gdLst>
              <a:gd name="connsiteX0" fmla="*/ 1423246 w 1423246"/>
              <a:gd name="connsiteY0" fmla="*/ 1423247 h 1423247"/>
              <a:gd name="connsiteX1" fmla="*/ 0 w 1423246"/>
              <a:gd name="connsiteY1" fmla="*/ 0 h 1423247"/>
              <a:gd name="connsiteX2" fmla="*/ 40825 w 1423246"/>
              <a:gd name="connsiteY2" fmla="*/ 0 h 1423247"/>
              <a:gd name="connsiteX3" fmla="*/ 1423246 w 1423246"/>
              <a:gd name="connsiteY3" fmla="*/ 1382420 h 1423247"/>
              <a:gd name="connsiteX4" fmla="*/ 1423246 w 1423246"/>
              <a:gd name="connsiteY4" fmla="*/ 1423247 h 1423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3246" h="1423247">
                <a:moveTo>
                  <a:pt x="1423246" y="1423247"/>
                </a:moveTo>
                <a:lnTo>
                  <a:pt x="0" y="0"/>
                </a:lnTo>
                <a:lnTo>
                  <a:pt x="40825" y="0"/>
                </a:lnTo>
                <a:lnTo>
                  <a:pt x="1423246" y="1382420"/>
                </a:lnTo>
                <a:lnTo>
                  <a:pt x="1423246" y="1423247"/>
                </a:lnTo>
                <a:close/>
              </a:path>
            </a:pathLst>
          </a:custGeom>
          <a:solidFill>
            <a:schemeClr val="tx2"/>
          </a:solidFill>
          <a:ln w="11334" cap="flat">
            <a:noFill/>
            <a:prstDash val="solid"/>
            <a:miter/>
          </a:ln>
        </p:spPr>
        <p:txBody>
          <a:bodyPr rtlCol="0" anchor="ctr"/>
          <a:lstStyle/>
          <a:p>
            <a:endParaRPr lang="en-US" dirty="0"/>
          </a:p>
        </p:txBody>
      </p:sp>
      <p:sp>
        <p:nvSpPr>
          <p:cNvPr id="147" name="Freeform: Shape 146">
            <a:extLst>
              <a:ext uri="{FF2B5EF4-FFF2-40B4-BE49-F238E27FC236}">
                <a16:creationId xmlns:a16="http://schemas.microsoft.com/office/drawing/2014/main" id="{6C2D71F3-0A7A-4745-A34F-CE00E95F927C}"/>
              </a:ext>
            </a:extLst>
          </p:cNvPr>
          <p:cNvSpPr/>
          <p:nvPr/>
        </p:nvSpPr>
        <p:spPr>
          <a:xfrm rot="13500280">
            <a:off x="-15991" y="801908"/>
            <a:ext cx="1337057" cy="1337057"/>
          </a:xfrm>
          <a:custGeom>
            <a:avLst/>
            <a:gdLst>
              <a:gd name="connsiteX0" fmla="*/ 1337057 w 1337057"/>
              <a:gd name="connsiteY0" fmla="*/ 1337057 h 1337057"/>
              <a:gd name="connsiteX1" fmla="*/ 0 w 1337057"/>
              <a:gd name="connsiteY1" fmla="*/ 0 h 1337057"/>
              <a:gd name="connsiteX2" fmla="*/ 40826 w 1337057"/>
              <a:gd name="connsiteY2" fmla="*/ 0 h 1337057"/>
              <a:gd name="connsiteX3" fmla="*/ 1337057 w 1337057"/>
              <a:gd name="connsiteY3" fmla="*/ 1296231 h 1337057"/>
              <a:gd name="connsiteX4" fmla="*/ 1337057 w 1337057"/>
              <a:gd name="connsiteY4" fmla="*/ 1337057 h 13370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7057" h="1337057">
                <a:moveTo>
                  <a:pt x="1337057" y="1337057"/>
                </a:moveTo>
                <a:lnTo>
                  <a:pt x="0" y="0"/>
                </a:lnTo>
                <a:lnTo>
                  <a:pt x="40826" y="0"/>
                </a:lnTo>
                <a:lnTo>
                  <a:pt x="1337057" y="1296231"/>
                </a:lnTo>
                <a:lnTo>
                  <a:pt x="1337057" y="1337057"/>
                </a:lnTo>
                <a:close/>
              </a:path>
            </a:pathLst>
          </a:custGeom>
          <a:solidFill>
            <a:schemeClr val="tx2"/>
          </a:solidFill>
          <a:ln w="11334" cap="flat">
            <a:noFill/>
            <a:prstDash val="solid"/>
            <a:miter/>
          </a:ln>
        </p:spPr>
        <p:txBody>
          <a:bodyPr rtlCol="0" anchor="ctr"/>
          <a:lstStyle/>
          <a:p>
            <a:endParaRPr lang="en-US" dirty="0"/>
          </a:p>
        </p:txBody>
      </p:sp>
      <p:sp>
        <p:nvSpPr>
          <p:cNvPr id="146" name="Freeform: Shape 145">
            <a:extLst>
              <a:ext uri="{FF2B5EF4-FFF2-40B4-BE49-F238E27FC236}">
                <a16:creationId xmlns:a16="http://schemas.microsoft.com/office/drawing/2014/main" id="{51BF2AB6-6873-4ED8-98DB-4A9398AF7324}"/>
              </a:ext>
            </a:extLst>
          </p:cNvPr>
          <p:cNvSpPr/>
          <p:nvPr/>
        </p:nvSpPr>
        <p:spPr>
          <a:xfrm rot="13500280">
            <a:off x="-33841" y="844997"/>
            <a:ext cx="1250869" cy="1250869"/>
          </a:xfrm>
          <a:custGeom>
            <a:avLst/>
            <a:gdLst>
              <a:gd name="connsiteX0" fmla="*/ 1250869 w 1250869"/>
              <a:gd name="connsiteY0" fmla="*/ 1250869 h 1250869"/>
              <a:gd name="connsiteX1" fmla="*/ 0 w 1250869"/>
              <a:gd name="connsiteY1" fmla="*/ 0 h 1250869"/>
              <a:gd name="connsiteX2" fmla="*/ 40825 w 1250869"/>
              <a:gd name="connsiteY2" fmla="*/ 0 h 1250869"/>
              <a:gd name="connsiteX3" fmla="*/ 1250869 w 1250869"/>
              <a:gd name="connsiteY3" fmla="*/ 1210042 h 1250869"/>
              <a:gd name="connsiteX4" fmla="*/ 1250869 w 1250869"/>
              <a:gd name="connsiteY4" fmla="*/ 1250869 h 1250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0869" h="1250869">
                <a:moveTo>
                  <a:pt x="1250869" y="1250869"/>
                </a:moveTo>
                <a:lnTo>
                  <a:pt x="0" y="0"/>
                </a:lnTo>
                <a:lnTo>
                  <a:pt x="40825" y="0"/>
                </a:lnTo>
                <a:lnTo>
                  <a:pt x="1250869" y="1210042"/>
                </a:lnTo>
                <a:lnTo>
                  <a:pt x="1250869" y="1250869"/>
                </a:lnTo>
                <a:close/>
              </a:path>
            </a:pathLst>
          </a:custGeom>
          <a:solidFill>
            <a:schemeClr val="tx2"/>
          </a:solidFill>
          <a:ln w="11334" cap="flat">
            <a:noFill/>
            <a:prstDash val="solid"/>
            <a:miter/>
          </a:ln>
        </p:spPr>
        <p:txBody>
          <a:bodyPr rtlCol="0" anchor="ctr"/>
          <a:lstStyle/>
          <a:p>
            <a:endParaRPr lang="en-US" dirty="0"/>
          </a:p>
        </p:txBody>
      </p:sp>
      <p:sp>
        <p:nvSpPr>
          <p:cNvPr id="145" name="Freeform: Shape 144">
            <a:extLst>
              <a:ext uri="{FF2B5EF4-FFF2-40B4-BE49-F238E27FC236}">
                <a16:creationId xmlns:a16="http://schemas.microsoft.com/office/drawing/2014/main" id="{38BEE1DC-3180-496F-B9F2-0541143A9C65}"/>
              </a:ext>
            </a:extLst>
          </p:cNvPr>
          <p:cNvSpPr/>
          <p:nvPr/>
        </p:nvSpPr>
        <p:spPr>
          <a:xfrm rot="13500280">
            <a:off x="-51857" y="888486"/>
            <a:ext cx="1165814" cy="1164680"/>
          </a:xfrm>
          <a:custGeom>
            <a:avLst/>
            <a:gdLst>
              <a:gd name="connsiteX0" fmla="*/ 1164680 w 1165814"/>
              <a:gd name="connsiteY0" fmla="*/ 1164680 h 1164680"/>
              <a:gd name="connsiteX1" fmla="*/ 0 w 1165814"/>
              <a:gd name="connsiteY1" fmla="*/ 1 h 1164680"/>
              <a:gd name="connsiteX2" fmla="*/ 40825 w 1165814"/>
              <a:gd name="connsiteY2" fmla="*/ 0 h 1164680"/>
              <a:gd name="connsiteX3" fmla="*/ 1165814 w 1165814"/>
              <a:gd name="connsiteY3" fmla="*/ 1123854 h 1164680"/>
              <a:gd name="connsiteX4" fmla="*/ 1164680 w 1165814"/>
              <a:gd name="connsiteY4" fmla="*/ 1123854 h 1164680"/>
              <a:gd name="connsiteX5" fmla="*/ 1164680 w 1165814"/>
              <a:gd name="connsiteY5" fmla="*/ 1164680 h 1164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5814" h="1164680">
                <a:moveTo>
                  <a:pt x="1164680" y="1164680"/>
                </a:moveTo>
                <a:lnTo>
                  <a:pt x="0" y="1"/>
                </a:lnTo>
                <a:lnTo>
                  <a:pt x="40825" y="0"/>
                </a:lnTo>
                <a:lnTo>
                  <a:pt x="1165814" y="1123854"/>
                </a:lnTo>
                <a:lnTo>
                  <a:pt x="1164680" y="1123854"/>
                </a:lnTo>
                <a:lnTo>
                  <a:pt x="1164680" y="1164680"/>
                </a:lnTo>
                <a:close/>
              </a:path>
            </a:pathLst>
          </a:custGeom>
          <a:solidFill>
            <a:schemeClr val="tx2"/>
          </a:solidFill>
          <a:ln w="11334" cap="flat">
            <a:noFill/>
            <a:prstDash val="solid"/>
            <a:miter/>
          </a:ln>
        </p:spPr>
        <p:txBody>
          <a:bodyPr rtlCol="0" anchor="ctr"/>
          <a:lstStyle/>
          <a:p>
            <a:endParaRPr lang="en-US" dirty="0"/>
          </a:p>
        </p:txBody>
      </p:sp>
      <p:sp>
        <p:nvSpPr>
          <p:cNvPr id="144" name="Freeform: Shape 143">
            <a:extLst>
              <a:ext uri="{FF2B5EF4-FFF2-40B4-BE49-F238E27FC236}">
                <a16:creationId xmlns:a16="http://schemas.microsoft.com/office/drawing/2014/main" id="{D39D863D-C379-4E72-B276-53F62D7E2B98}"/>
              </a:ext>
            </a:extLst>
          </p:cNvPr>
          <p:cNvSpPr/>
          <p:nvPr/>
        </p:nvSpPr>
        <p:spPr>
          <a:xfrm rot="13500280">
            <a:off x="-69307" y="930608"/>
            <a:ext cx="1079626" cy="1079626"/>
          </a:xfrm>
          <a:custGeom>
            <a:avLst/>
            <a:gdLst>
              <a:gd name="connsiteX0" fmla="*/ 1079626 w 1079626"/>
              <a:gd name="connsiteY0" fmla="*/ 1079626 h 1079626"/>
              <a:gd name="connsiteX1" fmla="*/ 0 w 1079626"/>
              <a:gd name="connsiteY1" fmla="*/ 1 h 1079626"/>
              <a:gd name="connsiteX2" fmla="*/ 40826 w 1079626"/>
              <a:gd name="connsiteY2" fmla="*/ 0 h 1079626"/>
              <a:gd name="connsiteX3" fmla="*/ 1079626 w 1079626"/>
              <a:gd name="connsiteY3" fmla="*/ 1038800 h 1079626"/>
              <a:gd name="connsiteX4" fmla="*/ 1079626 w 1079626"/>
              <a:gd name="connsiteY4" fmla="*/ 1079626 h 10796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9626" h="1079626">
                <a:moveTo>
                  <a:pt x="1079626" y="1079626"/>
                </a:moveTo>
                <a:lnTo>
                  <a:pt x="0" y="1"/>
                </a:lnTo>
                <a:lnTo>
                  <a:pt x="40826" y="0"/>
                </a:lnTo>
                <a:lnTo>
                  <a:pt x="1079626" y="1038800"/>
                </a:lnTo>
                <a:lnTo>
                  <a:pt x="1079626" y="1079626"/>
                </a:lnTo>
                <a:close/>
              </a:path>
            </a:pathLst>
          </a:custGeom>
          <a:solidFill>
            <a:schemeClr val="tx2"/>
          </a:solidFill>
          <a:ln w="11334" cap="flat">
            <a:noFill/>
            <a:prstDash val="solid"/>
            <a:miter/>
          </a:ln>
        </p:spPr>
        <p:txBody>
          <a:bodyPr rtlCol="0" anchor="ctr"/>
          <a:lstStyle/>
          <a:p>
            <a:endParaRPr lang="en-US" dirty="0"/>
          </a:p>
        </p:txBody>
      </p:sp>
      <p:sp>
        <p:nvSpPr>
          <p:cNvPr id="143" name="Freeform: Shape 142">
            <a:extLst>
              <a:ext uri="{FF2B5EF4-FFF2-40B4-BE49-F238E27FC236}">
                <a16:creationId xmlns:a16="http://schemas.microsoft.com/office/drawing/2014/main" id="{9079BA6D-6450-46A6-9874-663ABFE497CE}"/>
              </a:ext>
            </a:extLst>
          </p:cNvPr>
          <p:cNvSpPr/>
          <p:nvPr/>
        </p:nvSpPr>
        <p:spPr>
          <a:xfrm rot="13500280">
            <a:off x="-87157" y="973697"/>
            <a:ext cx="993437" cy="993438"/>
          </a:xfrm>
          <a:custGeom>
            <a:avLst/>
            <a:gdLst>
              <a:gd name="connsiteX0" fmla="*/ 993437 w 993437"/>
              <a:gd name="connsiteY0" fmla="*/ 993438 h 993438"/>
              <a:gd name="connsiteX1" fmla="*/ 0 w 993437"/>
              <a:gd name="connsiteY1" fmla="*/ 0 h 993438"/>
              <a:gd name="connsiteX2" fmla="*/ 40825 w 993437"/>
              <a:gd name="connsiteY2" fmla="*/ 1 h 993438"/>
              <a:gd name="connsiteX3" fmla="*/ 993437 w 993437"/>
              <a:gd name="connsiteY3" fmla="*/ 952612 h 993438"/>
              <a:gd name="connsiteX4" fmla="*/ 993437 w 993437"/>
              <a:gd name="connsiteY4" fmla="*/ 993438 h 993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3437" h="993438">
                <a:moveTo>
                  <a:pt x="993437" y="993438"/>
                </a:moveTo>
                <a:lnTo>
                  <a:pt x="0" y="0"/>
                </a:lnTo>
                <a:lnTo>
                  <a:pt x="40825" y="1"/>
                </a:lnTo>
                <a:lnTo>
                  <a:pt x="993437" y="952612"/>
                </a:lnTo>
                <a:lnTo>
                  <a:pt x="993437" y="993438"/>
                </a:lnTo>
                <a:close/>
              </a:path>
            </a:pathLst>
          </a:custGeom>
          <a:solidFill>
            <a:schemeClr val="tx2"/>
          </a:solidFill>
          <a:ln w="11334" cap="flat">
            <a:noFill/>
            <a:prstDash val="solid"/>
            <a:miter/>
          </a:ln>
        </p:spPr>
        <p:txBody>
          <a:bodyPr rtlCol="0" anchor="ctr"/>
          <a:lstStyle/>
          <a:p>
            <a:endParaRPr lang="en-US" dirty="0"/>
          </a:p>
        </p:txBody>
      </p:sp>
      <p:sp>
        <p:nvSpPr>
          <p:cNvPr id="142" name="Freeform: Shape 141">
            <a:extLst>
              <a:ext uri="{FF2B5EF4-FFF2-40B4-BE49-F238E27FC236}">
                <a16:creationId xmlns:a16="http://schemas.microsoft.com/office/drawing/2014/main" id="{A4CFFBA8-B565-42FA-9C0D-4FC6525B06C1}"/>
              </a:ext>
            </a:extLst>
          </p:cNvPr>
          <p:cNvSpPr/>
          <p:nvPr/>
        </p:nvSpPr>
        <p:spPr>
          <a:xfrm rot="13500280">
            <a:off x="-105173" y="1017188"/>
            <a:ext cx="908383" cy="907248"/>
          </a:xfrm>
          <a:custGeom>
            <a:avLst/>
            <a:gdLst>
              <a:gd name="connsiteX0" fmla="*/ 907249 w 908383"/>
              <a:gd name="connsiteY0" fmla="*/ 907248 h 907248"/>
              <a:gd name="connsiteX1" fmla="*/ 0 w 908383"/>
              <a:gd name="connsiteY1" fmla="*/ 0 h 907248"/>
              <a:gd name="connsiteX2" fmla="*/ 40827 w 908383"/>
              <a:gd name="connsiteY2" fmla="*/ 0 h 907248"/>
              <a:gd name="connsiteX3" fmla="*/ 908383 w 908383"/>
              <a:gd name="connsiteY3" fmla="*/ 866422 h 907248"/>
              <a:gd name="connsiteX4" fmla="*/ 907249 w 908383"/>
              <a:gd name="connsiteY4" fmla="*/ 866422 h 907248"/>
              <a:gd name="connsiteX5" fmla="*/ 907249 w 908383"/>
              <a:gd name="connsiteY5" fmla="*/ 907248 h 907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8383" h="907248">
                <a:moveTo>
                  <a:pt x="907249" y="907248"/>
                </a:moveTo>
                <a:lnTo>
                  <a:pt x="0" y="0"/>
                </a:lnTo>
                <a:lnTo>
                  <a:pt x="40827" y="0"/>
                </a:lnTo>
                <a:lnTo>
                  <a:pt x="908383" y="866422"/>
                </a:lnTo>
                <a:lnTo>
                  <a:pt x="907249" y="866422"/>
                </a:lnTo>
                <a:lnTo>
                  <a:pt x="907249" y="907248"/>
                </a:lnTo>
                <a:close/>
              </a:path>
            </a:pathLst>
          </a:custGeom>
          <a:solidFill>
            <a:schemeClr val="tx2"/>
          </a:solidFill>
          <a:ln w="11334" cap="flat">
            <a:noFill/>
            <a:prstDash val="solid"/>
            <a:miter/>
          </a:ln>
        </p:spPr>
        <p:txBody>
          <a:bodyPr rtlCol="0" anchor="ctr"/>
          <a:lstStyle/>
          <a:p>
            <a:endParaRPr lang="en-US" dirty="0"/>
          </a:p>
        </p:txBody>
      </p:sp>
      <p:sp>
        <p:nvSpPr>
          <p:cNvPr id="141" name="Freeform: Shape 140">
            <a:extLst>
              <a:ext uri="{FF2B5EF4-FFF2-40B4-BE49-F238E27FC236}">
                <a16:creationId xmlns:a16="http://schemas.microsoft.com/office/drawing/2014/main" id="{98016DB4-3354-4E78-B07E-1D722297B864}"/>
              </a:ext>
            </a:extLst>
          </p:cNvPr>
          <p:cNvSpPr/>
          <p:nvPr/>
        </p:nvSpPr>
        <p:spPr>
          <a:xfrm rot="13500280">
            <a:off x="-123024" y="1060277"/>
            <a:ext cx="822195" cy="821061"/>
          </a:xfrm>
          <a:custGeom>
            <a:avLst/>
            <a:gdLst>
              <a:gd name="connsiteX0" fmla="*/ 821060 w 822195"/>
              <a:gd name="connsiteY0" fmla="*/ 821061 h 821061"/>
              <a:gd name="connsiteX1" fmla="*/ 0 w 822195"/>
              <a:gd name="connsiteY1" fmla="*/ 0 h 821061"/>
              <a:gd name="connsiteX2" fmla="*/ 40826 w 822195"/>
              <a:gd name="connsiteY2" fmla="*/ 1 h 821061"/>
              <a:gd name="connsiteX3" fmla="*/ 822195 w 822195"/>
              <a:gd name="connsiteY3" fmla="*/ 780235 h 821061"/>
              <a:gd name="connsiteX4" fmla="*/ 821060 w 822195"/>
              <a:gd name="connsiteY4" fmla="*/ 780235 h 821061"/>
              <a:gd name="connsiteX5" fmla="*/ 821060 w 822195"/>
              <a:gd name="connsiteY5" fmla="*/ 821061 h 8210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2195" h="821061">
                <a:moveTo>
                  <a:pt x="821060" y="821061"/>
                </a:moveTo>
                <a:lnTo>
                  <a:pt x="0" y="0"/>
                </a:lnTo>
                <a:lnTo>
                  <a:pt x="40826" y="1"/>
                </a:lnTo>
                <a:lnTo>
                  <a:pt x="822195" y="780235"/>
                </a:lnTo>
                <a:lnTo>
                  <a:pt x="821060" y="780235"/>
                </a:lnTo>
                <a:lnTo>
                  <a:pt x="821060" y="821061"/>
                </a:lnTo>
                <a:close/>
              </a:path>
            </a:pathLst>
          </a:custGeom>
          <a:solidFill>
            <a:schemeClr val="tx2"/>
          </a:solidFill>
          <a:ln w="11334" cap="flat">
            <a:noFill/>
            <a:prstDash val="solid"/>
            <a:miter/>
          </a:ln>
        </p:spPr>
        <p:txBody>
          <a:bodyPr rtlCol="0" anchor="ctr"/>
          <a:lstStyle/>
          <a:p>
            <a:endParaRPr lang="en-US" dirty="0"/>
          </a:p>
        </p:txBody>
      </p:sp>
      <p:sp>
        <p:nvSpPr>
          <p:cNvPr id="140" name="Freeform: Shape 139">
            <a:extLst>
              <a:ext uri="{FF2B5EF4-FFF2-40B4-BE49-F238E27FC236}">
                <a16:creationId xmlns:a16="http://schemas.microsoft.com/office/drawing/2014/main" id="{0CB1EA35-0D05-4F13-871D-0CAB5CECD44A}"/>
              </a:ext>
            </a:extLst>
          </p:cNvPr>
          <p:cNvSpPr/>
          <p:nvPr/>
        </p:nvSpPr>
        <p:spPr>
          <a:xfrm rot="13500280">
            <a:off x="-140475" y="1102398"/>
            <a:ext cx="736006" cy="736005"/>
          </a:xfrm>
          <a:custGeom>
            <a:avLst/>
            <a:gdLst>
              <a:gd name="connsiteX0" fmla="*/ 736005 w 736006"/>
              <a:gd name="connsiteY0" fmla="*/ 736005 h 736005"/>
              <a:gd name="connsiteX1" fmla="*/ 0 w 736006"/>
              <a:gd name="connsiteY1" fmla="*/ 0 h 736005"/>
              <a:gd name="connsiteX2" fmla="*/ 40826 w 736006"/>
              <a:gd name="connsiteY2" fmla="*/ 0 h 736005"/>
              <a:gd name="connsiteX3" fmla="*/ 736006 w 736006"/>
              <a:gd name="connsiteY3" fmla="*/ 695179 h 736005"/>
              <a:gd name="connsiteX4" fmla="*/ 736005 w 736006"/>
              <a:gd name="connsiteY4" fmla="*/ 736005 h 736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006" h="736005">
                <a:moveTo>
                  <a:pt x="736005" y="736005"/>
                </a:moveTo>
                <a:lnTo>
                  <a:pt x="0" y="0"/>
                </a:lnTo>
                <a:lnTo>
                  <a:pt x="40826" y="0"/>
                </a:lnTo>
                <a:lnTo>
                  <a:pt x="736006" y="695179"/>
                </a:lnTo>
                <a:lnTo>
                  <a:pt x="736005" y="736005"/>
                </a:lnTo>
                <a:close/>
              </a:path>
            </a:pathLst>
          </a:custGeom>
          <a:solidFill>
            <a:schemeClr val="tx2"/>
          </a:solidFill>
          <a:ln w="11334" cap="flat">
            <a:noFill/>
            <a:prstDash val="solid"/>
            <a:miter/>
          </a:ln>
        </p:spPr>
        <p:txBody>
          <a:bodyPr rtlCol="0" anchor="ctr"/>
          <a:lstStyle/>
          <a:p>
            <a:endParaRPr lang="en-US" dirty="0"/>
          </a:p>
        </p:txBody>
      </p:sp>
      <p:sp>
        <p:nvSpPr>
          <p:cNvPr id="139" name="Freeform: Shape 138">
            <a:extLst>
              <a:ext uri="{FF2B5EF4-FFF2-40B4-BE49-F238E27FC236}">
                <a16:creationId xmlns:a16="http://schemas.microsoft.com/office/drawing/2014/main" id="{17F84AF5-3C7F-4D42-92A9-CCA3CDB8EB55}"/>
              </a:ext>
            </a:extLst>
          </p:cNvPr>
          <p:cNvSpPr/>
          <p:nvPr/>
        </p:nvSpPr>
        <p:spPr>
          <a:xfrm rot="13500280">
            <a:off x="-158323" y="1145488"/>
            <a:ext cx="649817" cy="649817"/>
          </a:xfrm>
          <a:custGeom>
            <a:avLst/>
            <a:gdLst>
              <a:gd name="connsiteX0" fmla="*/ 649817 w 649817"/>
              <a:gd name="connsiteY0" fmla="*/ 649817 h 649817"/>
              <a:gd name="connsiteX1" fmla="*/ 0 w 649817"/>
              <a:gd name="connsiteY1" fmla="*/ 0 h 649817"/>
              <a:gd name="connsiteX2" fmla="*/ 40826 w 649817"/>
              <a:gd name="connsiteY2" fmla="*/ 0 h 649817"/>
              <a:gd name="connsiteX3" fmla="*/ 649817 w 649817"/>
              <a:gd name="connsiteY3" fmla="*/ 608990 h 649817"/>
              <a:gd name="connsiteX4" fmla="*/ 649817 w 649817"/>
              <a:gd name="connsiteY4" fmla="*/ 649817 h 6498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9817" h="649817">
                <a:moveTo>
                  <a:pt x="649817" y="649817"/>
                </a:moveTo>
                <a:lnTo>
                  <a:pt x="0" y="0"/>
                </a:lnTo>
                <a:lnTo>
                  <a:pt x="40826" y="0"/>
                </a:lnTo>
                <a:lnTo>
                  <a:pt x="649817" y="608990"/>
                </a:lnTo>
                <a:lnTo>
                  <a:pt x="649817" y="649817"/>
                </a:lnTo>
                <a:close/>
              </a:path>
            </a:pathLst>
          </a:custGeom>
          <a:solidFill>
            <a:schemeClr val="tx2"/>
          </a:solidFill>
          <a:ln w="11334" cap="flat">
            <a:noFill/>
            <a:prstDash val="solid"/>
            <a:miter/>
          </a:ln>
        </p:spPr>
        <p:txBody>
          <a:bodyPr rtlCol="0" anchor="ctr"/>
          <a:lstStyle/>
          <a:p>
            <a:endParaRPr lang="en-US" dirty="0"/>
          </a:p>
        </p:txBody>
      </p:sp>
      <p:sp>
        <p:nvSpPr>
          <p:cNvPr id="138" name="Freeform: Shape 137">
            <a:extLst>
              <a:ext uri="{FF2B5EF4-FFF2-40B4-BE49-F238E27FC236}">
                <a16:creationId xmlns:a16="http://schemas.microsoft.com/office/drawing/2014/main" id="{FA8E90CE-90F4-42ED-AAAF-0F139BE4E3D5}"/>
              </a:ext>
            </a:extLst>
          </p:cNvPr>
          <p:cNvSpPr/>
          <p:nvPr/>
        </p:nvSpPr>
        <p:spPr>
          <a:xfrm rot="13500280">
            <a:off x="-176338" y="1188978"/>
            <a:ext cx="564761" cy="563628"/>
          </a:xfrm>
          <a:custGeom>
            <a:avLst/>
            <a:gdLst>
              <a:gd name="connsiteX0" fmla="*/ 563628 w 564761"/>
              <a:gd name="connsiteY0" fmla="*/ 563628 h 563628"/>
              <a:gd name="connsiteX1" fmla="*/ 0 w 564761"/>
              <a:gd name="connsiteY1" fmla="*/ 0 h 563628"/>
              <a:gd name="connsiteX2" fmla="*/ 40826 w 564761"/>
              <a:gd name="connsiteY2" fmla="*/ 0 h 563628"/>
              <a:gd name="connsiteX3" fmla="*/ 564761 w 564761"/>
              <a:gd name="connsiteY3" fmla="*/ 522802 h 563628"/>
              <a:gd name="connsiteX4" fmla="*/ 563629 w 564761"/>
              <a:gd name="connsiteY4" fmla="*/ 522802 h 563628"/>
              <a:gd name="connsiteX5" fmla="*/ 563628 w 564761"/>
              <a:gd name="connsiteY5" fmla="*/ 563628 h 563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4761" h="563628">
                <a:moveTo>
                  <a:pt x="563628" y="563628"/>
                </a:moveTo>
                <a:lnTo>
                  <a:pt x="0" y="0"/>
                </a:lnTo>
                <a:lnTo>
                  <a:pt x="40826" y="0"/>
                </a:lnTo>
                <a:lnTo>
                  <a:pt x="564761" y="522802"/>
                </a:lnTo>
                <a:lnTo>
                  <a:pt x="563629" y="522802"/>
                </a:lnTo>
                <a:lnTo>
                  <a:pt x="563628" y="563628"/>
                </a:lnTo>
                <a:close/>
              </a:path>
            </a:pathLst>
          </a:custGeom>
          <a:solidFill>
            <a:schemeClr val="tx2"/>
          </a:solidFill>
          <a:ln w="11334" cap="flat">
            <a:noFill/>
            <a:prstDash val="solid"/>
            <a:miter/>
          </a:ln>
        </p:spPr>
        <p:txBody>
          <a:bodyPr rtlCol="0" anchor="ctr"/>
          <a:lstStyle/>
          <a:p>
            <a:endParaRPr lang="en-US" dirty="0"/>
          </a:p>
        </p:txBody>
      </p:sp>
      <p:sp>
        <p:nvSpPr>
          <p:cNvPr id="137" name="Freeform: Shape 136">
            <a:extLst>
              <a:ext uri="{FF2B5EF4-FFF2-40B4-BE49-F238E27FC236}">
                <a16:creationId xmlns:a16="http://schemas.microsoft.com/office/drawing/2014/main" id="{7C1C105E-FE0D-4A36-AE5B-BBA110F6EE53}"/>
              </a:ext>
            </a:extLst>
          </p:cNvPr>
          <p:cNvSpPr/>
          <p:nvPr userDrawn="1"/>
        </p:nvSpPr>
        <p:spPr>
          <a:xfrm rot="13500280">
            <a:off x="-194190" y="1232066"/>
            <a:ext cx="478574" cy="477440"/>
          </a:xfrm>
          <a:custGeom>
            <a:avLst/>
            <a:gdLst>
              <a:gd name="connsiteX0" fmla="*/ 478574 w 478574"/>
              <a:gd name="connsiteY0" fmla="*/ 477440 h 477440"/>
              <a:gd name="connsiteX1" fmla="*/ 0 w 478574"/>
              <a:gd name="connsiteY1" fmla="*/ 0 h 477440"/>
              <a:gd name="connsiteX2" fmla="*/ 40826 w 478574"/>
              <a:gd name="connsiteY2" fmla="*/ 0 h 477440"/>
              <a:gd name="connsiteX3" fmla="*/ 478573 w 478574"/>
              <a:gd name="connsiteY3" fmla="*/ 437747 h 477440"/>
              <a:gd name="connsiteX4" fmla="*/ 478574 w 478574"/>
              <a:gd name="connsiteY4" fmla="*/ 477440 h 4774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574" h="477440">
                <a:moveTo>
                  <a:pt x="478574" y="477440"/>
                </a:moveTo>
                <a:lnTo>
                  <a:pt x="0" y="0"/>
                </a:lnTo>
                <a:lnTo>
                  <a:pt x="40826" y="0"/>
                </a:lnTo>
                <a:lnTo>
                  <a:pt x="478573" y="437747"/>
                </a:lnTo>
                <a:lnTo>
                  <a:pt x="478574" y="477440"/>
                </a:lnTo>
                <a:close/>
              </a:path>
            </a:pathLst>
          </a:custGeom>
          <a:solidFill>
            <a:schemeClr val="tx2"/>
          </a:solidFill>
          <a:ln w="11334" cap="flat">
            <a:noFill/>
            <a:prstDash val="solid"/>
            <a:miter/>
          </a:ln>
        </p:spPr>
        <p:txBody>
          <a:bodyPr rtlCol="0" anchor="ctr"/>
          <a:lstStyle/>
          <a:p>
            <a:endParaRPr lang="en-US" dirty="0"/>
          </a:p>
        </p:txBody>
      </p:sp>
      <p:sp>
        <p:nvSpPr>
          <p:cNvPr id="163" name="Freeform: Shape 162">
            <a:extLst>
              <a:ext uri="{FF2B5EF4-FFF2-40B4-BE49-F238E27FC236}">
                <a16:creationId xmlns:a16="http://schemas.microsoft.com/office/drawing/2014/main" id="{FEE07693-1822-40D4-88A4-0F663C787D7E}"/>
              </a:ext>
            </a:extLst>
          </p:cNvPr>
          <p:cNvSpPr/>
          <p:nvPr userDrawn="1"/>
        </p:nvSpPr>
        <p:spPr>
          <a:xfrm>
            <a:off x="2202360" y="6829131"/>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4" name="Freeform: Shape 183">
            <a:extLst>
              <a:ext uri="{FF2B5EF4-FFF2-40B4-BE49-F238E27FC236}">
                <a16:creationId xmlns:a16="http://schemas.microsoft.com/office/drawing/2014/main" id="{AD282910-ECE9-4B26-9656-AD1D41D44AC8}"/>
              </a:ext>
            </a:extLst>
          </p:cNvPr>
          <p:cNvSpPr/>
          <p:nvPr userDrawn="1"/>
        </p:nvSpPr>
        <p:spPr>
          <a:xfrm>
            <a:off x="1089323" y="5806086"/>
            <a:ext cx="30139" cy="1051915"/>
          </a:xfrm>
          <a:custGeom>
            <a:avLst/>
            <a:gdLst>
              <a:gd name="connsiteX0" fmla="*/ 28833 w 30139"/>
              <a:gd name="connsiteY0" fmla="*/ 0 h 1051915"/>
              <a:gd name="connsiteX1" fmla="*/ 30139 w 30139"/>
              <a:gd name="connsiteY1" fmla="*/ 1051915 h 1051915"/>
              <a:gd name="connsiteX2" fmla="*/ 1271 w 30139"/>
              <a:gd name="connsiteY2" fmla="*/ 1051915 h 1051915"/>
              <a:gd name="connsiteX3" fmla="*/ 0 w 30139"/>
              <a:gd name="connsiteY3" fmla="*/ 28904 h 1051915"/>
              <a:gd name="connsiteX4" fmla="*/ 28833 w 30139"/>
              <a:gd name="connsiteY4" fmla="*/ 0 h 10519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39" h="1051915">
                <a:moveTo>
                  <a:pt x="28833" y="0"/>
                </a:moveTo>
                <a:lnTo>
                  <a:pt x="30139" y="1051915"/>
                </a:lnTo>
                <a:lnTo>
                  <a:pt x="1271" y="1051915"/>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3" name="Freeform: Shape 182">
            <a:extLst>
              <a:ext uri="{FF2B5EF4-FFF2-40B4-BE49-F238E27FC236}">
                <a16:creationId xmlns:a16="http://schemas.microsoft.com/office/drawing/2014/main" id="{7C7A453C-4565-4652-9781-F1488009734C}"/>
              </a:ext>
            </a:extLst>
          </p:cNvPr>
          <p:cNvSpPr/>
          <p:nvPr userDrawn="1"/>
        </p:nvSpPr>
        <p:spPr>
          <a:xfrm>
            <a:off x="1028453" y="5867106"/>
            <a:ext cx="30064" cy="990894"/>
          </a:xfrm>
          <a:custGeom>
            <a:avLst/>
            <a:gdLst>
              <a:gd name="connsiteX0" fmla="*/ 28833 w 30064"/>
              <a:gd name="connsiteY0" fmla="*/ 0 h 990894"/>
              <a:gd name="connsiteX1" fmla="*/ 30064 w 30064"/>
              <a:gd name="connsiteY1" fmla="*/ 990894 h 990894"/>
              <a:gd name="connsiteX2" fmla="*/ 1195 w 30064"/>
              <a:gd name="connsiteY2" fmla="*/ 990894 h 990894"/>
              <a:gd name="connsiteX3" fmla="*/ 0 w 30064"/>
              <a:gd name="connsiteY3" fmla="*/ 28904 h 990894"/>
              <a:gd name="connsiteX4" fmla="*/ 28833 w 30064"/>
              <a:gd name="connsiteY4" fmla="*/ 0 h 990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064" h="990894">
                <a:moveTo>
                  <a:pt x="28833" y="0"/>
                </a:moveTo>
                <a:lnTo>
                  <a:pt x="30064" y="990894"/>
                </a:lnTo>
                <a:lnTo>
                  <a:pt x="1195" y="990894"/>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2" name="Freeform: Shape 181">
            <a:extLst>
              <a:ext uri="{FF2B5EF4-FFF2-40B4-BE49-F238E27FC236}">
                <a16:creationId xmlns:a16="http://schemas.microsoft.com/office/drawing/2014/main" id="{DE479407-B0BB-45F1-A93D-05ED5B41F316}"/>
              </a:ext>
            </a:extLst>
          </p:cNvPr>
          <p:cNvSpPr/>
          <p:nvPr userDrawn="1"/>
        </p:nvSpPr>
        <p:spPr>
          <a:xfrm>
            <a:off x="967584" y="5928926"/>
            <a:ext cx="30790" cy="929074"/>
          </a:xfrm>
          <a:custGeom>
            <a:avLst/>
            <a:gdLst>
              <a:gd name="connsiteX0" fmla="*/ 29636 w 30790"/>
              <a:gd name="connsiteY0" fmla="*/ 0 h 929074"/>
              <a:gd name="connsiteX1" fmla="*/ 30790 w 30790"/>
              <a:gd name="connsiteY1" fmla="*/ 929074 h 929074"/>
              <a:gd name="connsiteX2" fmla="*/ 1401 w 30790"/>
              <a:gd name="connsiteY2" fmla="*/ 929074 h 929074"/>
              <a:gd name="connsiteX3" fmla="*/ 0 w 30790"/>
              <a:gd name="connsiteY3" fmla="*/ 28104 h 929074"/>
              <a:gd name="connsiteX4" fmla="*/ 803 w 30790"/>
              <a:gd name="connsiteY4" fmla="*/ 28905 h 929074"/>
              <a:gd name="connsiteX5" fmla="*/ 29636 w 30790"/>
              <a:gd name="connsiteY5" fmla="*/ 0 h 929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90" h="929074">
                <a:moveTo>
                  <a:pt x="29636" y="0"/>
                </a:moveTo>
                <a:lnTo>
                  <a:pt x="30790" y="929074"/>
                </a:lnTo>
                <a:lnTo>
                  <a:pt x="1401" y="929074"/>
                </a:lnTo>
                <a:lnTo>
                  <a:pt x="0" y="28104"/>
                </a:lnTo>
                <a:lnTo>
                  <a:pt x="803" y="28905"/>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1" name="Freeform: Shape 180">
            <a:extLst>
              <a:ext uri="{FF2B5EF4-FFF2-40B4-BE49-F238E27FC236}">
                <a16:creationId xmlns:a16="http://schemas.microsoft.com/office/drawing/2014/main" id="{0271515D-B4B7-4502-B24F-DC5480444ED0}"/>
              </a:ext>
            </a:extLst>
          </p:cNvPr>
          <p:cNvSpPr/>
          <p:nvPr userDrawn="1"/>
        </p:nvSpPr>
        <p:spPr>
          <a:xfrm>
            <a:off x="906717" y="5989948"/>
            <a:ext cx="30713" cy="868053"/>
          </a:xfrm>
          <a:custGeom>
            <a:avLst/>
            <a:gdLst>
              <a:gd name="connsiteX0" fmla="*/ 29635 w 30713"/>
              <a:gd name="connsiteY0" fmla="*/ 0 h 868053"/>
              <a:gd name="connsiteX1" fmla="*/ 30713 w 30713"/>
              <a:gd name="connsiteY1" fmla="*/ 868053 h 868053"/>
              <a:gd name="connsiteX2" fmla="*/ 1319 w 30713"/>
              <a:gd name="connsiteY2" fmla="*/ 868053 h 868053"/>
              <a:gd name="connsiteX3" fmla="*/ 0 w 30713"/>
              <a:gd name="connsiteY3" fmla="*/ 28103 h 868053"/>
              <a:gd name="connsiteX4" fmla="*/ 802 w 30713"/>
              <a:gd name="connsiteY4" fmla="*/ 28904 h 868053"/>
              <a:gd name="connsiteX5" fmla="*/ 29635 w 30713"/>
              <a:gd name="connsiteY5" fmla="*/ 0 h 8680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13" h="868053">
                <a:moveTo>
                  <a:pt x="29635" y="0"/>
                </a:moveTo>
                <a:lnTo>
                  <a:pt x="30713" y="868053"/>
                </a:lnTo>
                <a:lnTo>
                  <a:pt x="1319" y="868053"/>
                </a:lnTo>
                <a:lnTo>
                  <a:pt x="0" y="28103"/>
                </a:lnTo>
                <a:lnTo>
                  <a:pt x="802"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0" name="Freeform: Shape 179">
            <a:extLst>
              <a:ext uri="{FF2B5EF4-FFF2-40B4-BE49-F238E27FC236}">
                <a16:creationId xmlns:a16="http://schemas.microsoft.com/office/drawing/2014/main" id="{DB364732-EC14-4416-964A-13F3D77CDBBD}"/>
              </a:ext>
            </a:extLst>
          </p:cNvPr>
          <p:cNvSpPr/>
          <p:nvPr userDrawn="1"/>
        </p:nvSpPr>
        <p:spPr>
          <a:xfrm>
            <a:off x="846647" y="6049364"/>
            <a:ext cx="29838" cy="808636"/>
          </a:xfrm>
          <a:custGeom>
            <a:avLst/>
            <a:gdLst>
              <a:gd name="connsiteX0" fmla="*/ 28833 w 29838"/>
              <a:gd name="connsiteY0" fmla="*/ 0 h 808636"/>
              <a:gd name="connsiteX1" fmla="*/ 29838 w 29838"/>
              <a:gd name="connsiteY1" fmla="*/ 808636 h 808636"/>
              <a:gd name="connsiteX2" fmla="*/ 969 w 29838"/>
              <a:gd name="connsiteY2" fmla="*/ 808636 h 808636"/>
              <a:gd name="connsiteX3" fmla="*/ 0 w 29838"/>
              <a:gd name="connsiteY3" fmla="*/ 28904 h 808636"/>
              <a:gd name="connsiteX4" fmla="*/ 28833 w 29838"/>
              <a:gd name="connsiteY4" fmla="*/ 0 h 8086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838" h="808636">
                <a:moveTo>
                  <a:pt x="28833" y="0"/>
                </a:moveTo>
                <a:lnTo>
                  <a:pt x="29838" y="808636"/>
                </a:lnTo>
                <a:lnTo>
                  <a:pt x="969" y="808636"/>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9" name="Freeform: Shape 178">
            <a:extLst>
              <a:ext uri="{FF2B5EF4-FFF2-40B4-BE49-F238E27FC236}">
                <a16:creationId xmlns:a16="http://schemas.microsoft.com/office/drawing/2014/main" id="{619347B5-2692-4514-B67B-159C25FA4940}"/>
              </a:ext>
            </a:extLst>
          </p:cNvPr>
          <p:cNvSpPr/>
          <p:nvPr userDrawn="1"/>
        </p:nvSpPr>
        <p:spPr>
          <a:xfrm>
            <a:off x="785780" y="6110384"/>
            <a:ext cx="29761" cy="747617"/>
          </a:xfrm>
          <a:custGeom>
            <a:avLst/>
            <a:gdLst>
              <a:gd name="connsiteX0" fmla="*/ 28832 w 29761"/>
              <a:gd name="connsiteY0" fmla="*/ 0 h 747617"/>
              <a:gd name="connsiteX1" fmla="*/ 29761 w 29761"/>
              <a:gd name="connsiteY1" fmla="*/ 747617 h 747617"/>
              <a:gd name="connsiteX2" fmla="*/ 893 w 29761"/>
              <a:gd name="connsiteY2" fmla="*/ 747617 h 747617"/>
              <a:gd name="connsiteX3" fmla="*/ 0 w 29761"/>
              <a:gd name="connsiteY3" fmla="*/ 28905 h 747617"/>
              <a:gd name="connsiteX4" fmla="*/ 28832 w 29761"/>
              <a:gd name="connsiteY4" fmla="*/ 0 h 747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61" h="747617">
                <a:moveTo>
                  <a:pt x="28832" y="0"/>
                </a:moveTo>
                <a:lnTo>
                  <a:pt x="29761" y="747617"/>
                </a:lnTo>
                <a:lnTo>
                  <a:pt x="893" y="747617"/>
                </a:lnTo>
                <a:lnTo>
                  <a:pt x="0" y="28905"/>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8" name="Freeform: Shape 177">
            <a:extLst>
              <a:ext uri="{FF2B5EF4-FFF2-40B4-BE49-F238E27FC236}">
                <a16:creationId xmlns:a16="http://schemas.microsoft.com/office/drawing/2014/main" id="{E1746638-BCA2-4B8F-A315-9514E1973CDD}"/>
              </a:ext>
            </a:extLst>
          </p:cNvPr>
          <p:cNvSpPr/>
          <p:nvPr userDrawn="1"/>
        </p:nvSpPr>
        <p:spPr>
          <a:xfrm>
            <a:off x="724911" y="6172206"/>
            <a:ext cx="30487" cy="685795"/>
          </a:xfrm>
          <a:custGeom>
            <a:avLst/>
            <a:gdLst>
              <a:gd name="connsiteX0" fmla="*/ 29635 w 30487"/>
              <a:gd name="connsiteY0" fmla="*/ 0 h 685795"/>
              <a:gd name="connsiteX1" fmla="*/ 30487 w 30487"/>
              <a:gd name="connsiteY1" fmla="*/ 685795 h 685795"/>
              <a:gd name="connsiteX2" fmla="*/ 1071 w 30487"/>
              <a:gd name="connsiteY2" fmla="*/ 685795 h 685795"/>
              <a:gd name="connsiteX3" fmla="*/ 0 w 30487"/>
              <a:gd name="connsiteY3" fmla="*/ 28103 h 685795"/>
              <a:gd name="connsiteX4" fmla="*/ 803 w 30487"/>
              <a:gd name="connsiteY4" fmla="*/ 28904 h 685795"/>
              <a:gd name="connsiteX5" fmla="*/ 29635 w 30487"/>
              <a:gd name="connsiteY5" fmla="*/ 0 h 685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487" h="685795">
                <a:moveTo>
                  <a:pt x="29635" y="0"/>
                </a:moveTo>
                <a:lnTo>
                  <a:pt x="30487" y="685795"/>
                </a:lnTo>
                <a:lnTo>
                  <a:pt x="1071" y="685795"/>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7" name="Freeform: Shape 176">
            <a:extLst>
              <a:ext uri="{FF2B5EF4-FFF2-40B4-BE49-F238E27FC236}">
                <a16:creationId xmlns:a16="http://schemas.microsoft.com/office/drawing/2014/main" id="{47F56D6B-560F-4123-9E05-11ACF383DF87}"/>
              </a:ext>
            </a:extLst>
          </p:cNvPr>
          <p:cNvSpPr/>
          <p:nvPr userDrawn="1"/>
        </p:nvSpPr>
        <p:spPr>
          <a:xfrm>
            <a:off x="664843" y="6231622"/>
            <a:ext cx="29611" cy="626379"/>
          </a:xfrm>
          <a:custGeom>
            <a:avLst/>
            <a:gdLst>
              <a:gd name="connsiteX0" fmla="*/ 28833 w 29611"/>
              <a:gd name="connsiteY0" fmla="*/ 0 h 626379"/>
              <a:gd name="connsiteX1" fmla="*/ 29611 w 29611"/>
              <a:gd name="connsiteY1" fmla="*/ 626379 h 626379"/>
              <a:gd name="connsiteX2" fmla="*/ 742 w 29611"/>
              <a:gd name="connsiteY2" fmla="*/ 626379 h 626379"/>
              <a:gd name="connsiteX3" fmla="*/ 0 w 29611"/>
              <a:gd name="connsiteY3" fmla="*/ 28904 h 626379"/>
              <a:gd name="connsiteX4" fmla="*/ 28833 w 29611"/>
              <a:gd name="connsiteY4" fmla="*/ 0 h 6263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11" h="626379">
                <a:moveTo>
                  <a:pt x="28833" y="0"/>
                </a:moveTo>
                <a:lnTo>
                  <a:pt x="29611" y="626379"/>
                </a:lnTo>
                <a:lnTo>
                  <a:pt x="742" y="62637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6" name="Freeform: Shape 175">
            <a:extLst>
              <a:ext uri="{FF2B5EF4-FFF2-40B4-BE49-F238E27FC236}">
                <a16:creationId xmlns:a16="http://schemas.microsoft.com/office/drawing/2014/main" id="{2FD3A4D4-C05F-4057-8408-6FF0887E068F}"/>
              </a:ext>
            </a:extLst>
          </p:cNvPr>
          <p:cNvSpPr/>
          <p:nvPr userDrawn="1"/>
        </p:nvSpPr>
        <p:spPr>
          <a:xfrm>
            <a:off x="603974" y="6292642"/>
            <a:ext cx="29535" cy="565359"/>
          </a:xfrm>
          <a:custGeom>
            <a:avLst/>
            <a:gdLst>
              <a:gd name="connsiteX0" fmla="*/ 28833 w 29535"/>
              <a:gd name="connsiteY0" fmla="*/ 0 h 565359"/>
              <a:gd name="connsiteX1" fmla="*/ 29535 w 29535"/>
              <a:gd name="connsiteY1" fmla="*/ 565359 h 565359"/>
              <a:gd name="connsiteX2" fmla="*/ 666 w 29535"/>
              <a:gd name="connsiteY2" fmla="*/ 565359 h 565359"/>
              <a:gd name="connsiteX3" fmla="*/ 0 w 29535"/>
              <a:gd name="connsiteY3" fmla="*/ 28904 h 565359"/>
              <a:gd name="connsiteX4" fmla="*/ 28833 w 29535"/>
              <a:gd name="connsiteY4" fmla="*/ 0 h 5653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35" h="565359">
                <a:moveTo>
                  <a:pt x="28833" y="0"/>
                </a:moveTo>
                <a:lnTo>
                  <a:pt x="29535" y="565359"/>
                </a:lnTo>
                <a:lnTo>
                  <a:pt x="666" y="56535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5" name="Freeform: Shape 174">
            <a:extLst>
              <a:ext uri="{FF2B5EF4-FFF2-40B4-BE49-F238E27FC236}">
                <a16:creationId xmlns:a16="http://schemas.microsoft.com/office/drawing/2014/main" id="{32EAC669-BA43-4F58-9784-4CCDFE4D6F4E}"/>
              </a:ext>
            </a:extLst>
          </p:cNvPr>
          <p:cNvSpPr/>
          <p:nvPr userDrawn="1"/>
        </p:nvSpPr>
        <p:spPr>
          <a:xfrm>
            <a:off x="543104" y="6353662"/>
            <a:ext cx="29460" cy="504339"/>
          </a:xfrm>
          <a:custGeom>
            <a:avLst/>
            <a:gdLst>
              <a:gd name="connsiteX0" fmla="*/ 28833 w 29460"/>
              <a:gd name="connsiteY0" fmla="*/ 0 h 504339"/>
              <a:gd name="connsiteX1" fmla="*/ 29460 w 29460"/>
              <a:gd name="connsiteY1" fmla="*/ 504339 h 504339"/>
              <a:gd name="connsiteX2" fmla="*/ 591 w 29460"/>
              <a:gd name="connsiteY2" fmla="*/ 504339 h 504339"/>
              <a:gd name="connsiteX3" fmla="*/ 0 w 29460"/>
              <a:gd name="connsiteY3" fmla="*/ 28905 h 504339"/>
              <a:gd name="connsiteX4" fmla="*/ 28833 w 29460"/>
              <a:gd name="connsiteY4" fmla="*/ 0 h 5043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60" h="504339">
                <a:moveTo>
                  <a:pt x="28833" y="0"/>
                </a:moveTo>
                <a:lnTo>
                  <a:pt x="29460" y="504339"/>
                </a:lnTo>
                <a:lnTo>
                  <a:pt x="591" y="504339"/>
                </a:lnTo>
                <a:lnTo>
                  <a:pt x="0" y="28905"/>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4" name="Freeform: Shape 173">
            <a:extLst>
              <a:ext uri="{FF2B5EF4-FFF2-40B4-BE49-F238E27FC236}">
                <a16:creationId xmlns:a16="http://schemas.microsoft.com/office/drawing/2014/main" id="{73CAE3B4-689F-4EC3-8CC9-EB6D360E3846}"/>
              </a:ext>
            </a:extLst>
          </p:cNvPr>
          <p:cNvSpPr/>
          <p:nvPr userDrawn="1"/>
        </p:nvSpPr>
        <p:spPr>
          <a:xfrm>
            <a:off x="482237" y="6415482"/>
            <a:ext cx="30185" cy="442518"/>
          </a:xfrm>
          <a:custGeom>
            <a:avLst/>
            <a:gdLst>
              <a:gd name="connsiteX0" fmla="*/ 29635 w 30185"/>
              <a:gd name="connsiteY0" fmla="*/ 0 h 442518"/>
              <a:gd name="connsiteX1" fmla="*/ 30185 w 30185"/>
              <a:gd name="connsiteY1" fmla="*/ 442518 h 442518"/>
              <a:gd name="connsiteX2" fmla="*/ 724 w 30185"/>
              <a:gd name="connsiteY2" fmla="*/ 442518 h 442518"/>
              <a:gd name="connsiteX3" fmla="*/ 0 w 30185"/>
              <a:gd name="connsiteY3" fmla="*/ 28104 h 442518"/>
              <a:gd name="connsiteX4" fmla="*/ 803 w 30185"/>
              <a:gd name="connsiteY4" fmla="*/ 28905 h 442518"/>
              <a:gd name="connsiteX5" fmla="*/ 29635 w 30185"/>
              <a:gd name="connsiteY5" fmla="*/ 0 h 442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185" h="442518">
                <a:moveTo>
                  <a:pt x="29635" y="0"/>
                </a:moveTo>
                <a:lnTo>
                  <a:pt x="30185" y="442518"/>
                </a:lnTo>
                <a:lnTo>
                  <a:pt x="724" y="442518"/>
                </a:lnTo>
                <a:lnTo>
                  <a:pt x="0" y="28104"/>
                </a:lnTo>
                <a:lnTo>
                  <a:pt x="803" y="28905"/>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3" name="Freeform: Shape 172">
            <a:extLst>
              <a:ext uri="{FF2B5EF4-FFF2-40B4-BE49-F238E27FC236}">
                <a16:creationId xmlns:a16="http://schemas.microsoft.com/office/drawing/2014/main" id="{8665978C-1CDF-4EF9-9A5C-4C6C0B3BE0F0}"/>
              </a:ext>
            </a:extLst>
          </p:cNvPr>
          <p:cNvSpPr/>
          <p:nvPr userDrawn="1"/>
        </p:nvSpPr>
        <p:spPr>
          <a:xfrm>
            <a:off x="422168" y="6474900"/>
            <a:ext cx="29308" cy="383101"/>
          </a:xfrm>
          <a:custGeom>
            <a:avLst/>
            <a:gdLst>
              <a:gd name="connsiteX0" fmla="*/ 28832 w 29308"/>
              <a:gd name="connsiteY0" fmla="*/ 0 h 383101"/>
              <a:gd name="connsiteX1" fmla="*/ 29308 w 29308"/>
              <a:gd name="connsiteY1" fmla="*/ 383101 h 383101"/>
              <a:gd name="connsiteX2" fmla="*/ 440 w 29308"/>
              <a:gd name="connsiteY2" fmla="*/ 383101 h 383101"/>
              <a:gd name="connsiteX3" fmla="*/ 0 w 29308"/>
              <a:gd name="connsiteY3" fmla="*/ 28904 h 383101"/>
              <a:gd name="connsiteX4" fmla="*/ 28832 w 29308"/>
              <a:gd name="connsiteY4" fmla="*/ 0 h 3831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08" h="383101">
                <a:moveTo>
                  <a:pt x="28832" y="0"/>
                </a:moveTo>
                <a:lnTo>
                  <a:pt x="29308" y="383101"/>
                </a:lnTo>
                <a:lnTo>
                  <a:pt x="440" y="383101"/>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2" name="Freeform: Shape 171">
            <a:extLst>
              <a:ext uri="{FF2B5EF4-FFF2-40B4-BE49-F238E27FC236}">
                <a16:creationId xmlns:a16="http://schemas.microsoft.com/office/drawing/2014/main" id="{97F81447-DAE2-4092-B156-2723E18064A7}"/>
              </a:ext>
            </a:extLst>
          </p:cNvPr>
          <p:cNvSpPr/>
          <p:nvPr userDrawn="1"/>
        </p:nvSpPr>
        <p:spPr>
          <a:xfrm>
            <a:off x="361300" y="6535920"/>
            <a:ext cx="29233" cy="322081"/>
          </a:xfrm>
          <a:custGeom>
            <a:avLst/>
            <a:gdLst>
              <a:gd name="connsiteX0" fmla="*/ 28833 w 29233"/>
              <a:gd name="connsiteY0" fmla="*/ 0 h 322081"/>
              <a:gd name="connsiteX1" fmla="*/ 29233 w 29233"/>
              <a:gd name="connsiteY1" fmla="*/ 322081 h 322081"/>
              <a:gd name="connsiteX2" fmla="*/ 364 w 29233"/>
              <a:gd name="connsiteY2" fmla="*/ 322081 h 322081"/>
              <a:gd name="connsiteX3" fmla="*/ 0 w 29233"/>
              <a:gd name="connsiteY3" fmla="*/ 28904 h 322081"/>
              <a:gd name="connsiteX4" fmla="*/ 28833 w 29233"/>
              <a:gd name="connsiteY4" fmla="*/ 0 h 3220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233" h="322081">
                <a:moveTo>
                  <a:pt x="28833" y="0"/>
                </a:moveTo>
                <a:lnTo>
                  <a:pt x="29233" y="322081"/>
                </a:lnTo>
                <a:lnTo>
                  <a:pt x="364" y="322081"/>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1" name="Freeform: Shape 170">
            <a:extLst>
              <a:ext uri="{FF2B5EF4-FFF2-40B4-BE49-F238E27FC236}">
                <a16:creationId xmlns:a16="http://schemas.microsoft.com/office/drawing/2014/main" id="{AB0C8140-456A-4593-9DC3-5A53E63B0CDF}"/>
              </a:ext>
            </a:extLst>
          </p:cNvPr>
          <p:cNvSpPr/>
          <p:nvPr userDrawn="1"/>
        </p:nvSpPr>
        <p:spPr>
          <a:xfrm>
            <a:off x="300431" y="6597740"/>
            <a:ext cx="29959" cy="260260"/>
          </a:xfrm>
          <a:custGeom>
            <a:avLst/>
            <a:gdLst>
              <a:gd name="connsiteX0" fmla="*/ 29636 w 29959"/>
              <a:gd name="connsiteY0" fmla="*/ 0 h 260260"/>
              <a:gd name="connsiteX1" fmla="*/ 29959 w 29959"/>
              <a:gd name="connsiteY1" fmla="*/ 260260 h 260260"/>
              <a:gd name="connsiteX2" fmla="*/ 440 w 29959"/>
              <a:gd name="connsiteY2" fmla="*/ 260260 h 260260"/>
              <a:gd name="connsiteX3" fmla="*/ 0 w 29959"/>
              <a:gd name="connsiteY3" fmla="*/ 28104 h 260260"/>
              <a:gd name="connsiteX4" fmla="*/ 803 w 29959"/>
              <a:gd name="connsiteY4" fmla="*/ 28904 h 260260"/>
              <a:gd name="connsiteX5" fmla="*/ 29636 w 29959"/>
              <a:gd name="connsiteY5" fmla="*/ 0 h 260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959" h="260260">
                <a:moveTo>
                  <a:pt x="29636" y="0"/>
                </a:moveTo>
                <a:lnTo>
                  <a:pt x="29959" y="260260"/>
                </a:lnTo>
                <a:lnTo>
                  <a:pt x="440" y="260260"/>
                </a:lnTo>
                <a:lnTo>
                  <a:pt x="0" y="28104"/>
                </a:lnTo>
                <a:lnTo>
                  <a:pt x="803" y="28904"/>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0" name="Freeform: Shape 169">
            <a:extLst>
              <a:ext uri="{FF2B5EF4-FFF2-40B4-BE49-F238E27FC236}">
                <a16:creationId xmlns:a16="http://schemas.microsoft.com/office/drawing/2014/main" id="{E1411ED6-803D-4C5A-8E92-8EAC28ACA255}"/>
              </a:ext>
            </a:extLst>
          </p:cNvPr>
          <p:cNvSpPr/>
          <p:nvPr userDrawn="1"/>
        </p:nvSpPr>
        <p:spPr>
          <a:xfrm>
            <a:off x="239562" y="6658760"/>
            <a:ext cx="29882" cy="199240"/>
          </a:xfrm>
          <a:custGeom>
            <a:avLst/>
            <a:gdLst>
              <a:gd name="connsiteX0" fmla="*/ 29635 w 29882"/>
              <a:gd name="connsiteY0" fmla="*/ 0 h 199240"/>
              <a:gd name="connsiteX1" fmla="*/ 29882 w 29882"/>
              <a:gd name="connsiteY1" fmla="*/ 199240 h 199240"/>
              <a:gd name="connsiteX2" fmla="*/ 337 w 29882"/>
              <a:gd name="connsiteY2" fmla="*/ 199240 h 199240"/>
              <a:gd name="connsiteX3" fmla="*/ 0 w 29882"/>
              <a:gd name="connsiteY3" fmla="*/ 28103 h 199240"/>
              <a:gd name="connsiteX4" fmla="*/ 803 w 29882"/>
              <a:gd name="connsiteY4" fmla="*/ 28904 h 199240"/>
              <a:gd name="connsiteX5" fmla="*/ 29635 w 29882"/>
              <a:gd name="connsiteY5" fmla="*/ 0 h 199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882" h="199240">
                <a:moveTo>
                  <a:pt x="29635" y="0"/>
                </a:moveTo>
                <a:lnTo>
                  <a:pt x="29882" y="199240"/>
                </a:lnTo>
                <a:lnTo>
                  <a:pt x="337" y="199240"/>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9" name="Freeform: Shape 168">
            <a:extLst>
              <a:ext uri="{FF2B5EF4-FFF2-40B4-BE49-F238E27FC236}">
                <a16:creationId xmlns:a16="http://schemas.microsoft.com/office/drawing/2014/main" id="{D3F198DF-8521-45A1-8BAE-4FC70FC420A8}"/>
              </a:ext>
            </a:extLst>
          </p:cNvPr>
          <p:cNvSpPr/>
          <p:nvPr userDrawn="1"/>
        </p:nvSpPr>
        <p:spPr>
          <a:xfrm>
            <a:off x="179494" y="6718178"/>
            <a:ext cx="29006" cy="139823"/>
          </a:xfrm>
          <a:custGeom>
            <a:avLst/>
            <a:gdLst>
              <a:gd name="connsiteX0" fmla="*/ 28832 w 29006"/>
              <a:gd name="connsiteY0" fmla="*/ 0 h 139823"/>
              <a:gd name="connsiteX1" fmla="*/ 29006 w 29006"/>
              <a:gd name="connsiteY1" fmla="*/ 139823 h 139823"/>
              <a:gd name="connsiteX2" fmla="*/ 138 w 29006"/>
              <a:gd name="connsiteY2" fmla="*/ 139823 h 139823"/>
              <a:gd name="connsiteX3" fmla="*/ 0 w 29006"/>
              <a:gd name="connsiteY3" fmla="*/ 28904 h 139823"/>
              <a:gd name="connsiteX4" fmla="*/ 28832 w 29006"/>
              <a:gd name="connsiteY4" fmla="*/ 0 h 1398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006" h="139823">
                <a:moveTo>
                  <a:pt x="28832" y="0"/>
                </a:moveTo>
                <a:lnTo>
                  <a:pt x="29006" y="139823"/>
                </a:lnTo>
                <a:lnTo>
                  <a:pt x="138" y="139823"/>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8" name="Freeform: Shape 167">
            <a:extLst>
              <a:ext uri="{FF2B5EF4-FFF2-40B4-BE49-F238E27FC236}">
                <a16:creationId xmlns:a16="http://schemas.microsoft.com/office/drawing/2014/main" id="{AAA80212-BA6E-448F-BA91-287462E1D34C}"/>
              </a:ext>
            </a:extLst>
          </p:cNvPr>
          <p:cNvSpPr/>
          <p:nvPr userDrawn="1"/>
        </p:nvSpPr>
        <p:spPr>
          <a:xfrm>
            <a:off x="118626" y="6779198"/>
            <a:ext cx="28931" cy="78803"/>
          </a:xfrm>
          <a:custGeom>
            <a:avLst/>
            <a:gdLst>
              <a:gd name="connsiteX0" fmla="*/ 28833 w 28931"/>
              <a:gd name="connsiteY0" fmla="*/ 0 h 78803"/>
              <a:gd name="connsiteX1" fmla="*/ 28931 w 28931"/>
              <a:gd name="connsiteY1" fmla="*/ 78803 h 78803"/>
              <a:gd name="connsiteX2" fmla="*/ 62 w 28931"/>
              <a:gd name="connsiteY2" fmla="*/ 78803 h 78803"/>
              <a:gd name="connsiteX3" fmla="*/ 0 w 28931"/>
              <a:gd name="connsiteY3" fmla="*/ 28904 h 78803"/>
              <a:gd name="connsiteX4" fmla="*/ 28833 w 28931"/>
              <a:gd name="connsiteY4" fmla="*/ 0 h 788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931" h="78803">
                <a:moveTo>
                  <a:pt x="28833" y="0"/>
                </a:moveTo>
                <a:lnTo>
                  <a:pt x="28931" y="78803"/>
                </a:lnTo>
                <a:lnTo>
                  <a:pt x="62" y="78803"/>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7" name="Freeform: Shape 166">
            <a:extLst>
              <a:ext uri="{FF2B5EF4-FFF2-40B4-BE49-F238E27FC236}">
                <a16:creationId xmlns:a16="http://schemas.microsoft.com/office/drawing/2014/main" id="{5B8EBCCB-B7E3-4837-AA61-44D0A400EC96}"/>
              </a:ext>
            </a:extLst>
          </p:cNvPr>
          <p:cNvSpPr/>
          <p:nvPr userDrawn="1"/>
        </p:nvSpPr>
        <p:spPr>
          <a:xfrm>
            <a:off x="70452" y="6841018"/>
            <a:ext cx="16961" cy="16982"/>
          </a:xfrm>
          <a:custGeom>
            <a:avLst/>
            <a:gdLst>
              <a:gd name="connsiteX0" fmla="*/ 16940 w 16961"/>
              <a:gd name="connsiteY0" fmla="*/ 0 h 16982"/>
              <a:gd name="connsiteX1" fmla="*/ 16961 w 16961"/>
              <a:gd name="connsiteY1" fmla="*/ 16982 h 16982"/>
              <a:gd name="connsiteX2" fmla="*/ 0 w 16961"/>
              <a:gd name="connsiteY2" fmla="*/ 16982 h 16982"/>
              <a:gd name="connsiteX3" fmla="*/ 16940 w 16961"/>
              <a:gd name="connsiteY3" fmla="*/ 0 h 16982"/>
            </a:gdLst>
            <a:ahLst/>
            <a:cxnLst>
              <a:cxn ang="0">
                <a:pos x="connsiteX0" y="connsiteY0"/>
              </a:cxn>
              <a:cxn ang="0">
                <a:pos x="connsiteX1" y="connsiteY1"/>
              </a:cxn>
              <a:cxn ang="0">
                <a:pos x="connsiteX2" y="connsiteY2"/>
              </a:cxn>
              <a:cxn ang="0">
                <a:pos x="connsiteX3" y="connsiteY3"/>
              </a:cxn>
            </a:cxnLst>
            <a:rect l="l" t="t" r="r" b="b"/>
            <a:pathLst>
              <a:path w="16961" h="16982">
                <a:moveTo>
                  <a:pt x="16940" y="0"/>
                </a:moveTo>
                <a:lnTo>
                  <a:pt x="16961" y="16982"/>
                </a:lnTo>
                <a:lnTo>
                  <a:pt x="0" y="16982"/>
                </a:lnTo>
                <a:lnTo>
                  <a:pt x="1694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9" name="Date Placeholder 3">
            <a:extLst>
              <a:ext uri="{FF2B5EF4-FFF2-40B4-BE49-F238E27FC236}">
                <a16:creationId xmlns:a16="http://schemas.microsoft.com/office/drawing/2014/main" id="{5A56B3AA-5CA2-4004-8F95-11FD7B895DAE}"/>
              </a:ext>
            </a:extLst>
          </p:cNvPr>
          <p:cNvSpPr>
            <a:spLocks noGrp="1"/>
          </p:cNvSpPr>
          <p:nvPr>
            <p:ph type="dt" sz="half" idx="10"/>
          </p:nvPr>
        </p:nvSpPr>
        <p:spPr>
          <a:xfrm>
            <a:off x="4937760" y="6353175"/>
            <a:ext cx="1097280" cy="365125"/>
          </a:xfrm>
        </p:spPr>
        <p:txBody>
          <a:bodyPr/>
          <a:lstStyle>
            <a:lvl1pPr>
              <a:defRPr>
                <a:solidFill>
                  <a:schemeClr val="tx1">
                    <a:lumMod val="75000"/>
                    <a:lumOff val="25000"/>
                  </a:schemeClr>
                </a:solidFill>
              </a:defRPr>
            </a:lvl1pPr>
          </a:lstStyle>
          <a:p>
            <a:r>
              <a:rPr lang="en-US" dirty="0"/>
              <a:t>20XX</a:t>
            </a:r>
          </a:p>
        </p:txBody>
      </p:sp>
      <p:sp>
        <p:nvSpPr>
          <p:cNvPr id="210" name="Footer Placeholder 4">
            <a:extLst>
              <a:ext uri="{FF2B5EF4-FFF2-40B4-BE49-F238E27FC236}">
                <a16:creationId xmlns:a16="http://schemas.microsoft.com/office/drawing/2014/main" id="{07D92F37-472D-4CCB-AA97-FA42E56079C7}"/>
              </a:ext>
            </a:extLst>
          </p:cNvPr>
          <p:cNvSpPr>
            <a:spLocks noGrp="1"/>
          </p:cNvSpPr>
          <p:nvPr>
            <p:ph type="ftr" sz="quarter" idx="11"/>
          </p:nvPr>
        </p:nvSpPr>
        <p:spPr>
          <a:xfrm>
            <a:off x="743616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211" name="Slide Number Placeholder 5">
            <a:extLst>
              <a:ext uri="{FF2B5EF4-FFF2-40B4-BE49-F238E27FC236}">
                <a16:creationId xmlns:a16="http://schemas.microsoft.com/office/drawing/2014/main" id="{C0E89FFF-230F-4CBA-A6BC-D887B3FFA51F}"/>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4087566611"/>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roblem">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7760" y="898524"/>
            <a:ext cx="6339840" cy="1325880"/>
          </a:xfrm>
        </p:spPr>
        <p:txBody>
          <a:bodyPr anchor="t" anchorCtr="0"/>
          <a:lstStyle>
            <a:lvl1pPr>
              <a:defRPr cap="all" baseline="0">
                <a:solidFill>
                  <a:schemeClr val="accent1"/>
                </a:solidFill>
              </a:defRPr>
            </a:lvl1pPr>
          </a:lstStyle>
          <a:p>
            <a:r>
              <a:rPr lang="en-US" dirty="0"/>
              <a:t>CLICK TO ADD TITLE</a:t>
            </a:r>
          </a:p>
        </p:txBody>
      </p:sp>
      <p:grpSp>
        <p:nvGrpSpPr>
          <p:cNvPr id="3" name="Group 2">
            <a:extLst>
              <a:ext uri="{FF2B5EF4-FFF2-40B4-BE49-F238E27FC236}">
                <a16:creationId xmlns:a16="http://schemas.microsoft.com/office/drawing/2014/main" id="{AA46EB74-3A91-4DAA-ACF3-FF090B2F7C96}"/>
              </a:ext>
              <a:ext uri="{C183D7F6-B498-43B3-948B-1728B52AA6E4}">
                <adec:decorative xmlns:adec="http://schemas.microsoft.com/office/drawing/2017/decorative" val="1"/>
              </a:ext>
            </a:extLst>
          </p:cNvPr>
          <p:cNvGrpSpPr/>
          <p:nvPr userDrawn="1"/>
        </p:nvGrpSpPr>
        <p:grpSpPr>
          <a:xfrm>
            <a:off x="-193623" y="-983359"/>
            <a:ext cx="5242592" cy="7843456"/>
            <a:chOff x="-193623" y="-983359"/>
            <a:chExt cx="5242592" cy="7843456"/>
          </a:xfrm>
        </p:grpSpPr>
        <p:pic>
          <p:nvPicPr>
            <p:cNvPr id="26" name="Graphic 25">
              <a:extLst>
                <a:ext uri="{FF2B5EF4-FFF2-40B4-BE49-F238E27FC236}">
                  <a16:creationId xmlns:a16="http://schemas.microsoft.com/office/drawing/2014/main" id="{E1BC9BFE-80C0-4DA9-92DB-070C41E412BC}"/>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8097646">
              <a:off x="1569916" y="-983359"/>
              <a:ext cx="2029968" cy="2029968"/>
            </a:xfrm>
            <a:prstGeom prst="rect">
              <a:avLst/>
            </a:prstGeom>
          </p:spPr>
        </p:pic>
        <p:sp>
          <p:nvSpPr>
            <p:cNvPr id="8" name="Rectangle 23">
              <a:extLst>
                <a:ext uri="{FF2B5EF4-FFF2-40B4-BE49-F238E27FC236}">
                  <a16:creationId xmlns:a16="http://schemas.microsoft.com/office/drawing/2014/main" id="{F5ED01E4-35BF-4165-86B2-E3BDFD91DEE3}"/>
                </a:ext>
                <a:ext uri="{C183D7F6-B498-43B3-948B-1728B52AA6E4}">
                  <adec:decorative xmlns:adec="http://schemas.microsoft.com/office/drawing/2017/decorative" val="1"/>
                </a:ext>
              </a:extLst>
            </p:cNvPr>
            <p:cNvSpPr/>
            <p:nvPr userDrawn="1"/>
          </p:nvSpPr>
          <p:spPr>
            <a:xfrm rot="13508190">
              <a:off x="141725" y="458228"/>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Graphic 8">
              <a:extLst>
                <a:ext uri="{FF2B5EF4-FFF2-40B4-BE49-F238E27FC236}">
                  <a16:creationId xmlns:a16="http://schemas.microsoft.com/office/drawing/2014/main" id="{B7E6DD28-C71B-4484-973A-D12A27730009}"/>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8902533">
              <a:off x="1574706" y="1900474"/>
              <a:ext cx="2029968" cy="2029968"/>
            </a:xfrm>
            <a:prstGeom prst="rect">
              <a:avLst/>
            </a:prstGeom>
          </p:spPr>
        </p:pic>
        <p:sp>
          <p:nvSpPr>
            <p:cNvPr id="11" name="Rectangle 23">
              <a:extLst>
                <a:ext uri="{FF2B5EF4-FFF2-40B4-BE49-F238E27FC236}">
                  <a16:creationId xmlns:a16="http://schemas.microsoft.com/office/drawing/2014/main" id="{AB403917-256D-4254-A12F-F8BD19470C42}"/>
                </a:ext>
                <a:ext uri="{C183D7F6-B498-43B3-948B-1728B52AA6E4}">
                  <adec:decorative xmlns:adec="http://schemas.microsoft.com/office/drawing/2017/decorative" val="1"/>
                </a:ext>
              </a:extLst>
            </p:cNvPr>
            <p:cNvSpPr/>
            <p:nvPr userDrawn="1"/>
          </p:nvSpPr>
          <p:spPr>
            <a:xfrm rot="18900000">
              <a:off x="1580257" y="1923515"/>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Graphic 11">
              <a:extLst>
                <a:ext uri="{FF2B5EF4-FFF2-40B4-BE49-F238E27FC236}">
                  <a16:creationId xmlns:a16="http://schemas.microsoft.com/office/drawing/2014/main" id="{EB06A536-5FCB-4761-9EFF-D54BE44B1FD9}"/>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2708786">
              <a:off x="145529" y="3355869"/>
              <a:ext cx="2029968" cy="2029968"/>
            </a:xfrm>
            <a:prstGeom prst="rect">
              <a:avLst/>
            </a:prstGeom>
          </p:spPr>
        </p:pic>
        <p:pic>
          <p:nvPicPr>
            <p:cNvPr id="13" name="Graphic 12">
              <a:extLst>
                <a:ext uri="{FF2B5EF4-FFF2-40B4-BE49-F238E27FC236}">
                  <a16:creationId xmlns:a16="http://schemas.microsoft.com/office/drawing/2014/main" id="{3B73C61F-3D48-4791-8280-D98D2C01E0C1}"/>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rot="13489227">
              <a:off x="3019001" y="3357927"/>
              <a:ext cx="2029968" cy="2029968"/>
            </a:xfrm>
            <a:prstGeom prst="rect">
              <a:avLst/>
            </a:prstGeom>
          </p:spPr>
        </p:pic>
        <p:grpSp>
          <p:nvGrpSpPr>
            <p:cNvPr id="21" name="Group 20">
              <a:extLst>
                <a:ext uri="{FF2B5EF4-FFF2-40B4-BE49-F238E27FC236}">
                  <a16:creationId xmlns:a16="http://schemas.microsoft.com/office/drawing/2014/main" id="{94213EEF-F759-4045-9F53-49C1B4ECED53}"/>
                </a:ext>
                <a:ext uri="{C183D7F6-B498-43B3-948B-1728B52AA6E4}">
                  <adec:decorative xmlns:adec="http://schemas.microsoft.com/office/drawing/2017/decorative" val="1"/>
                </a:ext>
              </a:extLst>
            </p:cNvPr>
            <p:cNvGrpSpPr/>
            <p:nvPr userDrawn="1"/>
          </p:nvGrpSpPr>
          <p:grpSpPr>
            <a:xfrm>
              <a:off x="1159403" y="5806395"/>
              <a:ext cx="2870810" cy="1000774"/>
              <a:chOff x="-13699" y="5839164"/>
              <a:chExt cx="2862790" cy="1000774"/>
            </a:xfrm>
          </p:grpSpPr>
          <p:sp>
            <p:nvSpPr>
              <p:cNvPr id="91" name="Freeform: Shape 90">
                <a:extLst>
                  <a:ext uri="{FF2B5EF4-FFF2-40B4-BE49-F238E27FC236}">
                    <a16:creationId xmlns:a16="http://schemas.microsoft.com/office/drawing/2014/main" id="{2EA4D38A-6ACD-4296-B454-E5BD7EAC7990}"/>
                  </a:ext>
                </a:extLst>
              </p:cNvPr>
              <p:cNvSpPr/>
              <p:nvPr userDrawn="1"/>
            </p:nvSpPr>
            <p:spPr>
              <a:xfrm>
                <a:off x="-13699" y="5839164"/>
                <a:ext cx="2862790" cy="28868"/>
              </a:xfrm>
              <a:custGeom>
                <a:avLst/>
                <a:gdLst>
                  <a:gd name="connsiteX0" fmla="*/ 0 w 2862790"/>
                  <a:gd name="connsiteY0" fmla="*/ 0 h 28868"/>
                  <a:gd name="connsiteX1" fmla="*/ 2862790 w 2862790"/>
                  <a:gd name="connsiteY1" fmla="*/ 0 h 28868"/>
                  <a:gd name="connsiteX2" fmla="*/ 2833921 w 2862790"/>
                  <a:gd name="connsiteY2" fmla="*/ 28868 h 28868"/>
                  <a:gd name="connsiteX3" fmla="*/ 28868 w 2862790"/>
                  <a:gd name="connsiteY3" fmla="*/ 28868 h 28868"/>
                  <a:gd name="connsiteX4" fmla="*/ 0 w 286279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62790" h="28868">
                    <a:moveTo>
                      <a:pt x="0" y="0"/>
                    </a:moveTo>
                    <a:lnTo>
                      <a:pt x="2862790" y="0"/>
                    </a:lnTo>
                    <a:lnTo>
                      <a:pt x="2833921"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0" name="Freeform: Shape 89">
                <a:extLst>
                  <a:ext uri="{FF2B5EF4-FFF2-40B4-BE49-F238E27FC236}">
                    <a16:creationId xmlns:a16="http://schemas.microsoft.com/office/drawing/2014/main" id="{74E32D04-F635-443B-B642-A509F0473CB5}"/>
                  </a:ext>
                </a:extLst>
              </p:cNvPr>
              <p:cNvSpPr/>
              <p:nvPr userDrawn="1"/>
            </p:nvSpPr>
            <p:spPr>
              <a:xfrm>
                <a:off x="47246" y="5900109"/>
                <a:ext cx="2740900" cy="28868"/>
              </a:xfrm>
              <a:custGeom>
                <a:avLst/>
                <a:gdLst>
                  <a:gd name="connsiteX0" fmla="*/ 0 w 2740900"/>
                  <a:gd name="connsiteY0" fmla="*/ 0 h 28868"/>
                  <a:gd name="connsiteX1" fmla="*/ 2740900 w 2740900"/>
                  <a:gd name="connsiteY1" fmla="*/ 0 h 28868"/>
                  <a:gd name="connsiteX2" fmla="*/ 2712032 w 2740900"/>
                  <a:gd name="connsiteY2" fmla="*/ 28868 h 28868"/>
                  <a:gd name="connsiteX3" fmla="*/ 28868 w 2740900"/>
                  <a:gd name="connsiteY3" fmla="*/ 28868 h 28868"/>
                  <a:gd name="connsiteX4" fmla="*/ 0 w 274090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40900" h="28868">
                    <a:moveTo>
                      <a:pt x="0" y="0"/>
                    </a:moveTo>
                    <a:lnTo>
                      <a:pt x="2740900" y="0"/>
                    </a:lnTo>
                    <a:lnTo>
                      <a:pt x="2712032"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9" name="Freeform: Shape 88">
                <a:extLst>
                  <a:ext uri="{FF2B5EF4-FFF2-40B4-BE49-F238E27FC236}">
                    <a16:creationId xmlns:a16="http://schemas.microsoft.com/office/drawing/2014/main" id="{C95F7659-0C0B-4798-8392-E6B36B62DEA4}"/>
                  </a:ext>
                </a:extLst>
              </p:cNvPr>
              <p:cNvSpPr/>
              <p:nvPr userDrawn="1"/>
            </p:nvSpPr>
            <p:spPr>
              <a:xfrm>
                <a:off x="108992" y="5960251"/>
                <a:ext cx="2619012" cy="29671"/>
              </a:xfrm>
              <a:custGeom>
                <a:avLst/>
                <a:gdLst>
                  <a:gd name="connsiteX0" fmla="*/ 0 w 2619012"/>
                  <a:gd name="connsiteY0" fmla="*/ 0 h 29671"/>
                  <a:gd name="connsiteX1" fmla="*/ 2619012 w 2619012"/>
                  <a:gd name="connsiteY1" fmla="*/ 0 h 29671"/>
                  <a:gd name="connsiteX2" fmla="*/ 2590143 w 2619012"/>
                  <a:gd name="connsiteY2" fmla="*/ 28868 h 29671"/>
                  <a:gd name="connsiteX3" fmla="*/ 28067 w 2619012"/>
                  <a:gd name="connsiteY3" fmla="*/ 29671 h 29671"/>
                  <a:gd name="connsiteX4" fmla="*/ 28869 w 2619012"/>
                  <a:gd name="connsiteY4" fmla="*/ 28869 h 29671"/>
                  <a:gd name="connsiteX5" fmla="*/ 0 w 2619012"/>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19012" h="29671">
                    <a:moveTo>
                      <a:pt x="0" y="0"/>
                    </a:moveTo>
                    <a:lnTo>
                      <a:pt x="2619012" y="0"/>
                    </a:lnTo>
                    <a:lnTo>
                      <a:pt x="2590143" y="28868"/>
                    </a:lnTo>
                    <a:lnTo>
                      <a:pt x="28067" y="29671"/>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8" name="Freeform: Shape 87">
                <a:extLst>
                  <a:ext uri="{FF2B5EF4-FFF2-40B4-BE49-F238E27FC236}">
                    <a16:creationId xmlns:a16="http://schemas.microsoft.com/office/drawing/2014/main" id="{ABB69ABA-A9D2-4649-A1AB-E12AA2D2C8E7}"/>
                  </a:ext>
                </a:extLst>
              </p:cNvPr>
              <p:cNvSpPr/>
              <p:nvPr userDrawn="1"/>
            </p:nvSpPr>
            <p:spPr>
              <a:xfrm>
                <a:off x="169937" y="6021196"/>
                <a:ext cx="2497122" cy="29670"/>
              </a:xfrm>
              <a:custGeom>
                <a:avLst/>
                <a:gdLst>
                  <a:gd name="connsiteX0" fmla="*/ 0 w 2497122"/>
                  <a:gd name="connsiteY0" fmla="*/ 0 h 29670"/>
                  <a:gd name="connsiteX1" fmla="*/ 2497122 w 2497122"/>
                  <a:gd name="connsiteY1" fmla="*/ 0 h 29670"/>
                  <a:gd name="connsiteX2" fmla="*/ 2468254 w 2497122"/>
                  <a:gd name="connsiteY2" fmla="*/ 28868 h 29670"/>
                  <a:gd name="connsiteX3" fmla="*/ 28066 w 2497122"/>
                  <a:gd name="connsiteY3" fmla="*/ 29670 h 29670"/>
                  <a:gd name="connsiteX4" fmla="*/ 28868 w 2497122"/>
                  <a:gd name="connsiteY4" fmla="*/ 28868 h 29670"/>
                  <a:gd name="connsiteX5" fmla="*/ 0 w 2497122"/>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97122" h="29670">
                    <a:moveTo>
                      <a:pt x="0" y="0"/>
                    </a:moveTo>
                    <a:lnTo>
                      <a:pt x="2497122" y="0"/>
                    </a:lnTo>
                    <a:lnTo>
                      <a:pt x="2468254"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7" name="Freeform: Shape 86">
                <a:extLst>
                  <a:ext uri="{FF2B5EF4-FFF2-40B4-BE49-F238E27FC236}">
                    <a16:creationId xmlns:a16="http://schemas.microsoft.com/office/drawing/2014/main" id="{8B88CE23-E34F-470C-8C56-46C08322365F}"/>
                  </a:ext>
                </a:extLst>
              </p:cNvPr>
              <p:cNvSpPr/>
              <p:nvPr userDrawn="1"/>
            </p:nvSpPr>
            <p:spPr>
              <a:xfrm>
                <a:off x="229279" y="6082140"/>
                <a:ext cx="2376837" cy="28869"/>
              </a:xfrm>
              <a:custGeom>
                <a:avLst/>
                <a:gdLst>
                  <a:gd name="connsiteX0" fmla="*/ 0 w 2376837"/>
                  <a:gd name="connsiteY0" fmla="*/ 0 h 28869"/>
                  <a:gd name="connsiteX1" fmla="*/ 2376837 w 2376837"/>
                  <a:gd name="connsiteY1" fmla="*/ 0 h 28869"/>
                  <a:gd name="connsiteX2" fmla="*/ 2347968 w 2376837"/>
                  <a:gd name="connsiteY2" fmla="*/ 28868 h 28869"/>
                  <a:gd name="connsiteX3" fmla="*/ 28868 w 2376837"/>
                  <a:gd name="connsiteY3" fmla="*/ 28869 h 28869"/>
                  <a:gd name="connsiteX4" fmla="*/ 0 w 2376837"/>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6837" h="28869">
                    <a:moveTo>
                      <a:pt x="0" y="0"/>
                    </a:moveTo>
                    <a:lnTo>
                      <a:pt x="2376837" y="0"/>
                    </a:lnTo>
                    <a:lnTo>
                      <a:pt x="2347968"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6" name="Freeform: Shape 85">
                <a:extLst>
                  <a:ext uri="{FF2B5EF4-FFF2-40B4-BE49-F238E27FC236}">
                    <a16:creationId xmlns:a16="http://schemas.microsoft.com/office/drawing/2014/main" id="{75BCEDE2-961E-42E0-AF9C-3D070C974007}"/>
                  </a:ext>
                </a:extLst>
              </p:cNvPr>
              <p:cNvSpPr/>
              <p:nvPr userDrawn="1"/>
            </p:nvSpPr>
            <p:spPr>
              <a:xfrm>
                <a:off x="290222" y="6143085"/>
                <a:ext cx="2254948" cy="28868"/>
              </a:xfrm>
              <a:custGeom>
                <a:avLst/>
                <a:gdLst>
                  <a:gd name="connsiteX0" fmla="*/ 0 w 2254948"/>
                  <a:gd name="connsiteY0" fmla="*/ 0 h 28868"/>
                  <a:gd name="connsiteX1" fmla="*/ 2254948 w 2254948"/>
                  <a:gd name="connsiteY1" fmla="*/ 0 h 28868"/>
                  <a:gd name="connsiteX2" fmla="*/ 2226080 w 2254948"/>
                  <a:gd name="connsiteY2" fmla="*/ 28868 h 28868"/>
                  <a:gd name="connsiteX3" fmla="*/ 28868 w 2254948"/>
                  <a:gd name="connsiteY3" fmla="*/ 28868 h 28868"/>
                  <a:gd name="connsiteX4" fmla="*/ 0 w 2254948"/>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4948" h="28868">
                    <a:moveTo>
                      <a:pt x="0" y="0"/>
                    </a:moveTo>
                    <a:lnTo>
                      <a:pt x="2254948" y="0"/>
                    </a:lnTo>
                    <a:lnTo>
                      <a:pt x="2226080"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5" name="Freeform: Shape 84">
                <a:extLst>
                  <a:ext uri="{FF2B5EF4-FFF2-40B4-BE49-F238E27FC236}">
                    <a16:creationId xmlns:a16="http://schemas.microsoft.com/office/drawing/2014/main" id="{FB930397-7A2A-4C50-9EC9-7E3107D065D2}"/>
                  </a:ext>
                </a:extLst>
              </p:cNvPr>
              <p:cNvSpPr/>
              <p:nvPr userDrawn="1"/>
            </p:nvSpPr>
            <p:spPr>
              <a:xfrm>
                <a:off x="351970" y="6203227"/>
                <a:ext cx="2133059" cy="29671"/>
              </a:xfrm>
              <a:custGeom>
                <a:avLst/>
                <a:gdLst>
                  <a:gd name="connsiteX0" fmla="*/ 2133059 w 2133059"/>
                  <a:gd name="connsiteY0" fmla="*/ 0 h 29671"/>
                  <a:gd name="connsiteX1" fmla="*/ 2104190 w 2133059"/>
                  <a:gd name="connsiteY1" fmla="*/ 28869 h 29671"/>
                  <a:gd name="connsiteX2" fmla="*/ 28066 w 2133059"/>
                  <a:gd name="connsiteY2" fmla="*/ 29671 h 29671"/>
                  <a:gd name="connsiteX3" fmla="*/ 28868 w 2133059"/>
                  <a:gd name="connsiteY3" fmla="*/ 28869 h 29671"/>
                  <a:gd name="connsiteX4" fmla="*/ 0 w 2133059"/>
                  <a:gd name="connsiteY4" fmla="*/ 1 h 29671"/>
                  <a:gd name="connsiteX5" fmla="*/ 2133059 w 2133059"/>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33059" h="29671">
                    <a:moveTo>
                      <a:pt x="2133059" y="0"/>
                    </a:moveTo>
                    <a:lnTo>
                      <a:pt x="2104190" y="28869"/>
                    </a:lnTo>
                    <a:lnTo>
                      <a:pt x="28066" y="29671"/>
                    </a:lnTo>
                    <a:lnTo>
                      <a:pt x="28868" y="28869"/>
                    </a:lnTo>
                    <a:lnTo>
                      <a:pt x="0" y="1"/>
                    </a:lnTo>
                    <a:lnTo>
                      <a:pt x="2133059"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4" name="Freeform: Shape 83">
                <a:extLst>
                  <a:ext uri="{FF2B5EF4-FFF2-40B4-BE49-F238E27FC236}">
                    <a16:creationId xmlns:a16="http://schemas.microsoft.com/office/drawing/2014/main" id="{8CA98174-D81B-4241-92F9-D0D2028FFEA9}"/>
                  </a:ext>
                </a:extLst>
              </p:cNvPr>
              <p:cNvSpPr/>
              <p:nvPr userDrawn="1"/>
            </p:nvSpPr>
            <p:spPr>
              <a:xfrm>
                <a:off x="411310" y="6264172"/>
                <a:ext cx="2012774" cy="28868"/>
              </a:xfrm>
              <a:custGeom>
                <a:avLst/>
                <a:gdLst>
                  <a:gd name="connsiteX0" fmla="*/ 0 w 2012774"/>
                  <a:gd name="connsiteY0" fmla="*/ 0 h 28868"/>
                  <a:gd name="connsiteX1" fmla="*/ 2012774 w 2012774"/>
                  <a:gd name="connsiteY1" fmla="*/ 0 h 28868"/>
                  <a:gd name="connsiteX2" fmla="*/ 1983905 w 2012774"/>
                  <a:gd name="connsiteY2" fmla="*/ 28868 h 28868"/>
                  <a:gd name="connsiteX3" fmla="*/ 28868 w 2012774"/>
                  <a:gd name="connsiteY3" fmla="*/ 28868 h 28868"/>
                  <a:gd name="connsiteX4" fmla="*/ 0 w 201277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2774" h="28868">
                    <a:moveTo>
                      <a:pt x="0" y="0"/>
                    </a:moveTo>
                    <a:lnTo>
                      <a:pt x="2012774" y="0"/>
                    </a:lnTo>
                    <a:lnTo>
                      <a:pt x="1983905"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3" name="Freeform: Shape 82">
                <a:extLst>
                  <a:ext uri="{FF2B5EF4-FFF2-40B4-BE49-F238E27FC236}">
                    <a16:creationId xmlns:a16="http://schemas.microsoft.com/office/drawing/2014/main" id="{E4CE4FB8-5E60-4288-B2FA-CF9316ED449F}"/>
                  </a:ext>
                </a:extLst>
              </p:cNvPr>
              <p:cNvSpPr/>
              <p:nvPr userDrawn="1"/>
            </p:nvSpPr>
            <p:spPr>
              <a:xfrm>
                <a:off x="472255" y="6325117"/>
                <a:ext cx="1890884" cy="28868"/>
              </a:xfrm>
              <a:custGeom>
                <a:avLst/>
                <a:gdLst>
                  <a:gd name="connsiteX0" fmla="*/ 0 w 1890884"/>
                  <a:gd name="connsiteY0" fmla="*/ 0 h 28868"/>
                  <a:gd name="connsiteX1" fmla="*/ 1890884 w 1890884"/>
                  <a:gd name="connsiteY1" fmla="*/ 0 h 28868"/>
                  <a:gd name="connsiteX2" fmla="*/ 1862016 w 1890884"/>
                  <a:gd name="connsiteY2" fmla="*/ 28868 h 28868"/>
                  <a:gd name="connsiteX3" fmla="*/ 28868 w 1890884"/>
                  <a:gd name="connsiteY3" fmla="*/ 28868 h 28868"/>
                  <a:gd name="connsiteX4" fmla="*/ 0 w 189088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0884" h="28868">
                    <a:moveTo>
                      <a:pt x="0" y="0"/>
                    </a:moveTo>
                    <a:lnTo>
                      <a:pt x="1890884" y="0"/>
                    </a:lnTo>
                    <a:lnTo>
                      <a:pt x="1862016"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2" name="Freeform: Shape 81">
                <a:extLst>
                  <a:ext uri="{FF2B5EF4-FFF2-40B4-BE49-F238E27FC236}">
                    <a16:creationId xmlns:a16="http://schemas.microsoft.com/office/drawing/2014/main" id="{6F69FE5C-0AF0-42F6-A721-9E2244C967AA}"/>
                  </a:ext>
                </a:extLst>
              </p:cNvPr>
              <p:cNvSpPr/>
              <p:nvPr userDrawn="1"/>
            </p:nvSpPr>
            <p:spPr>
              <a:xfrm>
                <a:off x="533199" y="6386061"/>
                <a:ext cx="1768996" cy="28869"/>
              </a:xfrm>
              <a:custGeom>
                <a:avLst/>
                <a:gdLst>
                  <a:gd name="connsiteX0" fmla="*/ 0 w 1768996"/>
                  <a:gd name="connsiteY0" fmla="*/ 0 h 28869"/>
                  <a:gd name="connsiteX1" fmla="*/ 1768996 w 1768996"/>
                  <a:gd name="connsiteY1" fmla="*/ 0 h 28869"/>
                  <a:gd name="connsiteX2" fmla="*/ 1740128 w 1768996"/>
                  <a:gd name="connsiteY2" fmla="*/ 28868 h 28869"/>
                  <a:gd name="connsiteX3" fmla="*/ 28869 w 1768996"/>
                  <a:gd name="connsiteY3" fmla="*/ 28869 h 28869"/>
                  <a:gd name="connsiteX4" fmla="*/ 0 w 1768996"/>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996" h="28869">
                    <a:moveTo>
                      <a:pt x="0" y="0"/>
                    </a:moveTo>
                    <a:lnTo>
                      <a:pt x="1768996" y="0"/>
                    </a:lnTo>
                    <a:lnTo>
                      <a:pt x="1740128"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1" name="Freeform: Shape 80">
                <a:extLst>
                  <a:ext uri="{FF2B5EF4-FFF2-40B4-BE49-F238E27FC236}">
                    <a16:creationId xmlns:a16="http://schemas.microsoft.com/office/drawing/2014/main" id="{E8311083-D41B-4770-B6A9-AFA83AAF2885}"/>
                  </a:ext>
                </a:extLst>
              </p:cNvPr>
              <p:cNvSpPr/>
              <p:nvPr userDrawn="1"/>
            </p:nvSpPr>
            <p:spPr>
              <a:xfrm>
                <a:off x="594946" y="6446204"/>
                <a:ext cx="1647106" cy="29670"/>
              </a:xfrm>
              <a:custGeom>
                <a:avLst/>
                <a:gdLst>
                  <a:gd name="connsiteX0" fmla="*/ 0 w 1647106"/>
                  <a:gd name="connsiteY0" fmla="*/ 0 h 29670"/>
                  <a:gd name="connsiteX1" fmla="*/ 1647106 w 1647106"/>
                  <a:gd name="connsiteY1" fmla="*/ 0 h 29670"/>
                  <a:gd name="connsiteX2" fmla="*/ 1618238 w 1647106"/>
                  <a:gd name="connsiteY2" fmla="*/ 28868 h 29670"/>
                  <a:gd name="connsiteX3" fmla="*/ 28066 w 1647106"/>
                  <a:gd name="connsiteY3" fmla="*/ 29670 h 29670"/>
                  <a:gd name="connsiteX4" fmla="*/ 28868 w 1647106"/>
                  <a:gd name="connsiteY4" fmla="*/ 28868 h 29670"/>
                  <a:gd name="connsiteX5" fmla="*/ 0 w 1647106"/>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7106" h="29670">
                    <a:moveTo>
                      <a:pt x="0" y="0"/>
                    </a:moveTo>
                    <a:lnTo>
                      <a:pt x="1647106" y="0"/>
                    </a:lnTo>
                    <a:lnTo>
                      <a:pt x="1618238"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0" name="Freeform: Shape 79">
                <a:extLst>
                  <a:ext uri="{FF2B5EF4-FFF2-40B4-BE49-F238E27FC236}">
                    <a16:creationId xmlns:a16="http://schemas.microsoft.com/office/drawing/2014/main" id="{730A62EE-9416-445D-B0B2-018F008614B8}"/>
                  </a:ext>
                </a:extLst>
              </p:cNvPr>
              <p:cNvSpPr/>
              <p:nvPr userDrawn="1"/>
            </p:nvSpPr>
            <p:spPr>
              <a:xfrm>
                <a:off x="654287" y="6507148"/>
                <a:ext cx="1526821" cy="28869"/>
              </a:xfrm>
              <a:custGeom>
                <a:avLst/>
                <a:gdLst>
                  <a:gd name="connsiteX0" fmla="*/ 0 w 1526821"/>
                  <a:gd name="connsiteY0" fmla="*/ 0 h 28869"/>
                  <a:gd name="connsiteX1" fmla="*/ 1526821 w 1526821"/>
                  <a:gd name="connsiteY1" fmla="*/ 0 h 28869"/>
                  <a:gd name="connsiteX2" fmla="*/ 1497952 w 1526821"/>
                  <a:gd name="connsiteY2" fmla="*/ 28868 h 28869"/>
                  <a:gd name="connsiteX3" fmla="*/ 28868 w 1526821"/>
                  <a:gd name="connsiteY3" fmla="*/ 28869 h 28869"/>
                  <a:gd name="connsiteX4" fmla="*/ 0 w 1526821"/>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6821" h="28869">
                    <a:moveTo>
                      <a:pt x="0" y="0"/>
                    </a:moveTo>
                    <a:lnTo>
                      <a:pt x="1526821" y="0"/>
                    </a:lnTo>
                    <a:lnTo>
                      <a:pt x="1497952"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9" name="Freeform: Shape 78">
                <a:extLst>
                  <a:ext uri="{FF2B5EF4-FFF2-40B4-BE49-F238E27FC236}">
                    <a16:creationId xmlns:a16="http://schemas.microsoft.com/office/drawing/2014/main" id="{4A92E211-EBEF-4E62-97FD-46ECC42436DF}"/>
                  </a:ext>
                </a:extLst>
              </p:cNvPr>
              <p:cNvSpPr/>
              <p:nvPr userDrawn="1"/>
            </p:nvSpPr>
            <p:spPr>
              <a:xfrm>
                <a:off x="715231" y="6568093"/>
                <a:ext cx="1404932" cy="28868"/>
              </a:xfrm>
              <a:custGeom>
                <a:avLst/>
                <a:gdLst>
                  <a:gd name="connsiteX0" fmla="*/ 0 w 1404932"/>
                  <a:gd name="connsiteY0" fmla="*/ 0 h 28868"/>
                  <a:gd name="connsiteX1" fmla="*/ 1404932 w 1404932"/>
                  <a:gd name="connsiteY1" fmla="*/ 0 h 28868"/>
                  <a:gd name="connsiteX2" fmla="*/ 1376064 w 1404932"/>
                  <a:gd name="connsiteY2" fmla="*/ 28868 h 28868"/>
                  <a:gd name="connsiteX3" fmla="*/ 28868 w 1404932"/>
                  <a:gd name="connsiteY3" fmla="*/ 28868 h 28868"/>
                  <a:gd name="connsiteX4" fmla="*/ 0 w 1404932"/>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4932" h="28868">
                    <a:moveTo>
                      <a:pt x="0" y="0"/>
                    </a:moveTo>
                    <a:lnTo>
                      <a:pt x="1404932" y="0"/>
                    </a:lnTo>
                    <a:lnTo>
                      <a:pt x="1376064"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8" name="Freeform: Shape 77">
                <a:extLst>
                  <a:ext uri="{FF2B5EF4-FFF2-40B4-BE49-F238E27FC236}">
                    <a16:creationId xmlns:a16="http://schemas.microsoft.com/office/drawing/2014/main" id="{CC8A63A1-564C-478A-B490-96E1C76014CC}"/>
                  </a:ext>
                </a:extLst>
              </p:cNvPr>
              <p:cNvSpPr/>
              <p:nvPr userDrawn="1"/>
            </p:nvSpPr>
            <p:spPr>
              <a:xfrm>
                <a:off x="776977" y="6628235"/>
                <a:ext cx="1283044" cy="29671"/>
              </a:xfrm>
              <a:custGeom>
                <a:avLst/>
                <a:gdLst>
                  <a:gd name="connsiteX0" fmla="*/ 1283044 w 1283044"/>
                  <a:gd name="connsiteY0" fmla="*/ 0 h 29671"/>
                  <a:gd name="connsiteX1" fmla="*/ 1254175 w 1283044"/>
                  <a:gd name="connsiteY1" fmla="*/ 28869 h 29671"/>
                  <a:gd name="connsiteX2" fmla="*/ 28067 w 1283044"/>
                  <a:gd name="connsiteY2" fmla="*/ 29671 h 29671"/>
                  <a:gd name="connsiteX3" fmla="*/ 28869 w 1283044"/>
                  <a:gd name="connsiteY3" fmla="*/ 28869 h 29671"/>
                  <a:gd name="connsiteX4" fmla="*/ 0 w 1283044"/>
                  <a:gd name="connsiteY4" fmla="*/ 1 h 29671"/>
                  <a:gd name="connsiteX5" fmla="*/ 1283044 w 1283044"/>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83044" h="29671">
                    <a:moveTo>
                      <a:pt x="1283044" y="0"/>
                    </a:moveTo>
                    <a:lnTo>
                      <a:pt x="1254175" y="28869"/>
                    </a:lnTo>
                    <a:lnTo>
                      <a:pt x="28067" y="29671"/>
                    </a:lnTo>
                    <a:lnTo>
                      <a:pt x="28869" y="28869"/>
                    </a:lnTo>
                    <a:lnTo>
                      <a:pt x="0" y="1"/>
                    </a:lnTo>
                    <a:lnTo>
                      <a:pt x="1283044"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7" name="Freeform: Shape 76">
                <a:extLst>
                  <a:ext uri="{FF2B5EF4-FFF2-40B4-BE49-F238E27FC236}">
                    <a16:creationId xmlns:a16="http://schemas.microsoft.com/office/drawing/2014/main" id="{4162FC41-462F-4E99-AACA-F5B9C804FB14}"/>
                  </a:ext>
                </a:extLst>
              </p:cNvPr>
              <p:cNvSpPr/>
              <p:nvPr userDrawn="1"/>
            </p:nvSpPr>
            <p:spPr>
              <a:xfrm>
                <a:off x="837922" y="6689180"/>
                <a:ext cx="1161154" cy="29670"/>
              </a:xfrm>
              <a:custGeom>
                <a:avLst/>
                <a:gdLst>
                  <a:gd name="connsiteX0" fmla="*/ 0 w 1161154"/>
                  <a:gd name="connsiteY0" fmla="*/ 0 h 29670"/>
                  <a:gd name="connsiteX1" fmla="*/ 1161154 w 1161154"/>
                  <a:gd name="connsiteY1" fmla="*/ 0 h 29670"/>
                  <a:gd name="connsiteX2" fmla="*/ 1132285 w 1161154"/>
                  <a:gd name="connsiteY2" fmla="*/ 28868 h 29670"/>
                  <a:gd name="connsiteX3" fmla="*/ 28066 w 1161154"/>
                  <a:gd name="connsiteY3" fmla="*/ 29670 h 29670"/>
                  <a:gd name="connsiteX4" fmla="*/ 28868 w 1161154"/>
                  <a:gd name="connsiteY4" fmla="*/ 28868 h 29670"/>
                  <a:gd name="connsiteX5" fmla="*/ 0 w 1161154"/>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1154" h="29670">
                    <a:moveTo>
                      <a:pt x="0" y="0"/>
                    </a:moveTo>
                    <a:lnTo>
                      <a:pt x="1161154" y="0"/>
                    </a:lnTo>
                    <a:lnTo>
                      <a:pt x="1132285"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6" name="Freeform: Shape 75">
                <a:extLst>
                  <a:ext uri="{FF2B5EF4-FFF2-40B4-BE49-F238E27FC236}">
                    <a16:creationId xmlns:a16="http://schemas.microsoft.com/office/drawing/2014/main" id="{1F9B61AC-B03D-4064-9DE6-9818F53F333C}"/>
                  </a:ext>
                </a:extLst>
              </p:cNvPr>
              <p:cNvSpPr/>
              <p:nvPr userDrawn="1"/>
            </p:nvSpPr>
            <p:spPr>
              <a:xfrm>
                <a:off x="897263" y="6750124"/>
                <a:ext cx="1040868" cy="28869"/>
              </a:xfrm>
              <a:custGeom>
                <a:avLst/>
                <a:gdLst>
                  <a:gd name="connsiteX0" fmla="*/ 0 w 1040868"/>
                  <a:gd name="connsiteY0" fmla="*/ 0 h 28869"/>
                  <a:gd name="connsiteX1" fmla="*/ 1040868 w 1040868"/>
                  <a:gd name="connsiteY1" fmla="*/ 0 h 28869"/>
                  <a:gd name="connsiteX2" fmla="*/ 1012000 w 1040868"/>
                  <a:gd name="connsiteY2" fmla="*/ 28869 h 28869"/>
                  <a:gd name="connsiteX3" fmla="*/ 28868 w 1040868"/>
                  <a:gd name="connsiteY3" fmla="*/ 28869 h 28869"/>
                  <a:gd name="connsiteX4" fmla="*/ 0 w 1040868"/>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0868" h="28869">
                    <a:moveTo>
                      <a:pt x="0" y="0"/>
                    </a:moveTo>
                    <a:lnTo>
                      <a:pt x="1040868" y="0"/>
                    </a:lnTo>
                    <a:lnTo>
                      <a:pt x="1012000" y="28869"/>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3" name="Freeform: Shape 72">
                <a:extLst>
                  <a:ext uri="{FF2B5EF4-FFF2-40B4-BE49-F238E27FC236}">
                    <a16:creationId xmlns:a16="http://schemas.microsoft.com/office/drawing/2014/main" id="{C104BA00-790F-438D-AC93-117E23CF2099}"/>
                  </a:ext>
                </a:extLst>
              </p:cNvPr>
              <p:cNvSpPr/>
              <p:nvPr userDrawn="1"/>
            </p:nvSpPr>
            <p:spPr>
              <a:xfrm>
                <a:off x="958207" y="6811069"/>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01" name="Freeform: Shape 100">
              <a:extLst>
                <a:ext uri="{FF2B5EF4-FFF2-40B4-BE49-F238E27FC236}">
                  <a16:creationId xmlns:a16="http://schemas.microsoft.com/office/drawing/2014/main" id="{788A3CD7-1915-41CF-9FB5-E6FEDCA8F19C}"/>
                </a:ext>
                <a:ext uri="{C183D7F6-B498-43B3-948B-1728B52AA6E4}">
                  <adec:decorative xmlns:adec="http://schemas.microsoft.com/office/drawing/2017/decorative" val="1"/>
                </a:ext>
              </a:extLst>
            </p:cNvPr>
            <p:cNvSpPr/>
            <p:nvPr userDrawn="1"/>
          </p:nvSpPr>
          <p:spPr>
            <a:xfrm>
              <a:off x="2960473" y="5801762"/>
              <a:ext cx="1075475" cy="1058335"/>
            </a:xfrm>
            <a:custGeom>
              <a:avLst/>
              <a:gdLst>
                <a:gd name="connsiteX0" fmla="*/ 1062720 w 1062720"/>
                <a:gd name="connsiteY0" fmla="*/ 0 h 1062720"/>
                <a:gd name="connsiteX1" fmla="*/ 1062720 w 1062720"/>
                <a:gd name="connsiteY1" fmla="*/ 1062720 h 1062720"/>
                <a:gd name="connsiteX2" fmla="*/ 0 w 1062720"/>
                <a:gd name="connsiteY2" fmla="*/ 1062720 h 1062720"/>
                <a:gd name="connsiteX3" fmla="*/ 1062720 w 1062720"/>
                <a:gd name="connsiteY3" fmla="*/ 0 h 1062720"/>
              </a:gdLst>
              <a:ahLst/>
              <a:cxnLst>
                <a:cxn ang="0">
                  <a:pos x="connsiteX0" y="connsiteY0"/>
                </a:cxn>
                <a:cxn ang="0">
                  <a:pos x="connsiteX1" y="connsiteY1"/>
                </a:cxn>
                <a:cxn ang="0">
                  <a:pos x="connsiteX2" y="connsiteY2"/>
                </a:cxn>
                <a:cxn ang="0">
                  <a:pos x="connsiteX3" y="connsiteY3"/>
                </a:cxn>
              </a:cxnLst>
              <a:rect l="l" t="t" r="r" b="b"/>
              <a:pathLst>
                <a:path w="1062720" h="1062720">
                  <a:moveTo>
                    <a:pt x="1062720" y="0"/>
                  </a:moveTo>
                  <a:lnTo>
                    <a:pt x="1062720" y="1062720"/>
                  </a:lnTo>
                  <a:lnTo>
                    <a:pt x="0" y="1062720"/>
                  </a:lnTo>
                  <a:lnTo>
                    <a:pt x="106272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3" name="Freeform: Shape 132">
              <a:extLst>
                <a:ext uri="{FF2B5EF4-FFF2-40B4-BE49-F238E27FC236}">
                  <a16:creationId xmlns:a16="http://schemas.microsoft.com/office/drawing/2014/main" id="{3591DEB5-C98C-4EF8-AA57-B8F45C484FF4}"/>
                </a:ext>
                <a:ext uri="{C183D7F6-B498-43B3-948B-1728B52AA6E4}">
                  <adec:decorative xmlns:adec="http://schemas.microsoft.com/office/drawing/2017/decorative" val="1"/>
                </a:ext>
              </a:extLst>
            </p:cNvPr>
            <p:cNvSpPr/>
            <p:nvPr userDrawn="1"/>
          </p:nvSpPr>
          <p:spPr>
            <a:xfrm>
              <a:off x="-7601" y="2930958"/>
              <a:ext cx="1128311" cy="2870805"/>
            </a:xfrm>
            <a:custGeom>
              <a:avLst/>
              <a:gdLst>
                <a:gd name="connsiteX0" fmla="*/ 1128311 w 1128311"/>
                <a:gd name="connsiteY0" fmla="*/ 0 h 2870805"/>
                <a:gd name="connsiteX1" fmla="*/ 1123909 w 1128311"/>
                <a:gd name="connsiteY1" fmla="*/ 2870805 h 2870805"/>
                <a:gd name="connsiteX2" fmla="*/ 0 w 1128311"/>
                <a:gd name="connsiteY2" fmla="*/ 1743443 h 2870805"/>
                <a:gd name="connsiteX3" fmla="*/ 0 w 1128311"/>
                <a:gd name="connsiteY3" fmla="*/ 1124856 h 2870805"/>
                <a:gd name="connsiteX4" fmla="*/ 1128311 w 1128311"/>
                <a:gd name="connsiteY4" fmla="*/ 0 h 28708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311" h="2870805">
                  <a:moveTo>
                    <a:pt x="1128311" y="0"/>
                  </a:moveTo>
                  <a:lnTo>
                    <a:pt x="1123909" y="2870805"/>
                  </a:lnTo>
                  <a:lnTo>
                    <a:pt x="0" y="1743443"/>
                  </a:lnTo>
                  <a:lnTo>
                    <a:pt x="0" y="1124856"/>
                  </a:lnTo>
                  <a:lnTo>
                    <a:pt x="1128311"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5" name="Freeform: Shape 154">
              <a:extLst>
                <a:ext uri="{FF2B5EF4-FFF2-40B4-BE49-F238E27FC236}">
                  <a16:creationId xmlns:a16="http://schemas.microsoft.com/office/drawing/2014/main" id="{6FFCF0CF-3167-4E3E-BD4A-236ACC247EC0}"/>
                </a:ext>
                <a:ext uri="{C183D7F6-B498-43B3-948B-1728B52AA6E4}">
                  <adec:decorative xmlns:adec="http://schemas.microsoft.com/office/drawing/2017/decorative" val="1"/>
                </a:ext>
              </a:extLst>
            </p:cNvPr>
            <p:cNvSpPr/>
            <p:nvPr/>
          </p:nvSpPr>
          <p:spPr>
            <a:xfrm rot="13500280">
              <a:off x="126341" y="458327"/>
              <a:ext cx="2024298" cy="2024298"/>
            </a:xfrm>
            <a:custGeom>
              <a:avLst/>
              <a:gdLst>
                <a:gd name="connsiteX0" fmla="*/ 2024298 w 2024298"/>
                <a:gd name="connsiteY0" fmla="*/ 2024298 h 2024298"/>
                <a:gd name="connsiteX1" fmla="*/ 0 w 2024298"/>
                <a:gd name="connsiteY1" fmla="*/ 0 h 2024298"/>
                <a:gd name="connsiteX2" fmla="*/ 40826 w 2024298"/>
                <a:gd name="connsiteY2" fmla="*/ 0 h 2024298"/>
                <a:gd name="connsiteX3" fmla="*/ 2024298 w 2024298"/>
                <a:gd name="connsiteY3" fmla="*/ 1983472 h 2024298"/>
                <a:gd name="connsiteX4" fmla="*/ 2024298 w 2024298"/>
                <a:gd name="connsiteY4" fmla="*/ 2024298 h 20242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24298" h="2024298">
                  <a:moveTo>
                    <a:pt x="2024298" y="2024298"/>
                  </a:moveTo>
                  <a:lnTo>
                    <a:pt x="0" y="0"/>
                  </a:lnTo>
                  <a:lnTo>
                    <a:pt x="40826" y="0"/>
                  </a:lnTo>
                  <a:lnTo>
                    <a:pt x="2024298" y="1983472"/>
                  </a:lnTo>
                  <a:lnTo>
                    <a:pt x="2024298" y="2024298"/>
                  </a:lnTo>
                  <a:close/>
                </a:path>
              </a:pathLst>
            </a:custGeom>
            <a:solidFill>
              <a:schemeClr val="tx2"/>
            </a:solidFill>
            <a:ln w="11334" cap="flat">
              <a:noFill/>
              <a:prstDash val="solid"/>
              <a:miter/>
            </a:ln>
          </p:spPr>
          <p:txBody>
            <a:bodyPr rtlCol="0" anchor="ctr"/>
            <a:lstStyle/>
            <a:p>
              <a:endParaRPr lang="en-US" dirty="0"/>
            </a:p>
          </p:txBody>
        </p:sp>
        <p:sp>
          <p:nvSpPr>
            <p:cNvPr id="154" name="Freeform: Shape 153">
              <a:extLst>
                <a:ext uri="{FF2B5EF4-FFF2-40B4-BE49-F238E27FC236}">
                  <a16:creationId xmlns:a16="http://schemas.microsoft.com/office/drawing/2014/main" id="{AB47A61A-6E4C-49A5-A2E8-2410A107CC2A}"/>
                </a:ext>
                <a:ext uri="{C183D7F6-B498-43B3-948B-1728B52AA6E4}">
                  <adec:decorative xmlns:adec="http://schemas.microsoft.com/office/drawing/2017/decorative" val="1"/>
                </a:ext>
              </a:extLst>
            </p:cNvPr>
            <p:cNvSpPr/>
            <p:nvPr/>
          </p:nvSpPr>
          <p:spPr>
            <a:xfrm rot="13500280">
              <a:off x="108491" y="501416"/>
              <a:ext cx="1938109" cy="1938109"/>
            </a:xfrm>
            <a:custGeom>
              <a:avLst/>
              <a:gdLst>
                <a:gd name="connsiteX0" fmla="*/ 1938109 w 1938109"/>
                <a:gd name="connsiteY0" fmla="*/ 1938109 h 1938109"/>
                <a:gd name="connsiteX1" fmla="*/ 0 w 1938109"/>
                <a:gd name="connsiteY1" fmla="*/ 0 h 1938109"/>
                <a:gd name="connsiteX2" fmla="*/ 40826 w 1938109"/>
                <a:gd name="connsiteY2" fmla="*/ 0 h 1938109"/>
                <a:gd name="connsiteX3" fmla="*/ 1938109 w 1938109"/>
                <a:gd name="connsiteY3" fmla="*/ 1897283 h 1938109"/>
                <a:gd name="connsiteX4" fmla="*/ 1938109 w 1938109"/>
                <a:gd name="connsiteY4" fmla="*/ 1938109 h 19381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8109" h="1938109">
                  <a:moveTo>
                    <a:pt x="1938109" y="1938109"/>
                  </a:moveTo>
                  <a:lnTo>
                    <a:pt x="0" y="0"/>
                  </a:lnTo>
                  <a:lnTo>
                    <a:pt x="40826" y="0"/>
                  </a:lnTo>
                  <a:lnTo>
                    <a:pt x="1938109" y="1897283"/>
                  </a:lnTo>
                  <a:lnTo>
                    <a:pt x="1938109" y="1938109"/>
                  </a:lnTo>
                  <a:close/>
                </a:path>
              </a:pathLst>
            </a:custGeom>
            <a:solidFill>
              <a:schemeClr val="tx2"/>
            </a:solidFill>
            <a:ln w="11334" cap="flat">
              <a:noFill/>
              <a:prstDash val="solid"/>
              <a:miter/>
            </a:ln>
          </p:spPr>
          <p:txBody>
            <a:bodyPr rtlCol="0" anchor="ctr"/>
            <a:lstStyle/>
            <a:p>
              <a:endParaRPr lang="en-US" dirty="0"/>
            </a:p>
          </p:txBody>
        </p:sp>
        <p:sp>
          <p:nvSpPr>
            <p:cNvPr id="153" name="Freeform: Shape 152">
              <a:extLst>
                <a:ext uri="{FF2B5EF4-FFF2-40B4-BE49-F238E27FC236}">
                  <a16:creationId xmlns:a16="http://schemas.microsoft.com/office/drawing/2014/main" id="{FC8CDBA7-BF04-4719-8D66-513A71ECCAFF}"/>
                </a:ext>
                <a:ext uri="{C183D7F6-B498-43B3-948B-1728B52AA6E4}">
                  <adec:decorative xmlns:adec="http://schemas.microsoft.com/office/drawing/2017/decorative" val="1"/>
                </a:ext>
              </a:extLst>
            </p:cNvPr>
            <p:cNvSpPr/>
            <p:nvPr/>
          </p:nvSpPr>
          <p:spPr>
            <a:xfrm rot="13500280">
              <a:off x="90475" y="544906"/>
              <a:ext cx="1853055" cy="1851921"/>
            </a:xfrm>
            <a:custGeom>
              <a:avLst/>
              <a:gdLst>
                <a:gd name="connsiteX0" fmla="*/ 1851921 w 1853055"/>
                <a:gd name="connsiteY0" fmla="*/ 1851921 h 1851921"/>
                <a:gd name="connsiteX1" fmla="*/ 0 w 1853055"/>
                <a:gd name="connsiteY1" fmla="*/ 0 h 1851921"/>
                <a:gd name="connsiteX2" fmla="*/ 40826 w 1853055"/>
                <a:gd name="connsiteY2" fmla="*/ 0 h 1851921"/>
                <a:gd name="connsiteX3" fmla="*/ 1853055 w 1853055"/>
                <a:gd name="connsiteY3" fmla="*/ 1811094 h 1851921"/>
                <a:gd name="connsiteX4" fmla="*/ 1851920 w 1853055"/>
                <a:gd name="connsiteY4" fmla="*/ 1811094 h 1851921"/>
                <a:gd name="connsiteX5" fmla="*/ 1851921 w 1853055"/>
                <a:gd name="connsiteY5" fmla="*/ 1851921 h 1851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3055" h="1851921">
                  <a:moveTo>
                    <a:pt x="1851921" y="1851921"/>
                  </a:moveTo>
                  <a:lnTo>
                    <a:pt x="0" y="0"/>
                  </a:lnTo>
                  <a:lnTo>
                    <a:pt x="40826" y="0"/>
                  </a:lnTo>
                  <a:lnTo>
                    <a:pt x="1853055" y="1811094"/>
                  </a:lnTo>
                  <a:lnTo>
                    <a:pt x="1851920" y="1811094"/>
                  </a:lnTo>
                  <a:lnTo>
                    <a:pt x="1851921" y="1851921"/>
                  </a:lnTo>
                  <a:close/>
                </a:path>
              </a:pathLst>
            </a:custGeom>
            <a:solidFill>
              <a:schemeClr val="tx2"/>
            </a:solidFill>
            <a:ln w="11334" cap="flat">
              <a:noFill/>
              <a:prstDash val="solid"/>
              <a:miter/>
            </a:ln>
          </p:spPr>
          <p:txBody>
            <a:bodyPr rtlCol="0" anchor="ctr"/>
            <a:lstStyle/>
            <a:p>
              <a:endParaRPr lang="en-US" dirty="0"/>
            </a:p>
          </p:txBody>
        </p:sp>
        <p:sp>
          <p:nvSpPr>
            <p:cNvPr id="152" name="Freeform: Shape 151">
              <a:extLst>
                <a:ext uri="{FF2B5EF4-FFF2-40B4-BE49-F238E27FC236}">
                  <a16:creationId xmlns:a16="http://schemas.microsoft.com/office/drawing/2014/main" id="{79CDC826-71AB-4245-AC5F-8DC9DB2BBCE0}"/>
                </a:ext>
                <a:ext uri="{C183D7F6-B498-43B3-948B-1728B52AA6E4}">
                  <adec:decorative xmlns:adec="http://schemas.microsoft.com/office/drawing/2017/decorative" val="1"/>
                </a:ext>
              </a:extLst>
            </p:cNvPr>
            <p:cNvSpPr/>
            <p:nvPr/>
          </p:nvSpPr>
          <p:spPr>
            <a:xfrm rot="13500280">
              <a:off x="72624" y="587994"/>
              <a:ext cx="1766866" cy="1765732"/>
            </a:xfrm>
            <a:custGeom>
              <a:avLst/>
              <a:gdLst>
                <a:gd name="connsiteX0" fmla="*/ 1765732 w 1766866"/>
                <a:gd name="connsiteY0" fmla="*/ 1765732 h 1765732"/>
                <a:gd name="connsiteX1" fmla="*/ 0 w 1766866"/>
                <a:gd name="connsiteY1" fmla="*/ 0 h 1765732"/>
                <a:gd name="connsiteX2" fmla="*/ 40826 w 1766866"/>
                <a:gd name="connsiteY2" fmla="*/ 0 h 1765732"/>
                <a:gd name="connsiteX3" fmla="*/ 1766866 w 1766866"/>
                <a:gd name="connsiteY3" fmla="*/ 1724906 h 1765732"/>
                <a:gd name="connsiteX4" fmla="*/ 1765731 w 1766866"/>
                <a:gd name="connsiteY4" fmla="*/ 1724906 h 1765732"/>
                <a:gd name="connsiteX5" fmla="*/ 1765732 w 1766866"/>
                <a:gd name="connsiteY5" fmla="*/ 1765732 h 1765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66866" h="1765732">
                  <a:moveTo>
                    <a:pt x="1765732" y="1765732"/>
                  </a:moveTo>
                  <a:lnTo>
                    <a:pt x="0" y="0"/>
                  </a:lnTo>
                  <a:lnTo>
                    <a:pt x="40826" y="0"/>
                  </a:lnTo>
                  <a:lnTo>
                    <a:pt x="1766866" y="1724906"/>
                  </a:lnTo>
                  <a:lnTo>
                    <a:pt x="1765731" y="1724906"/>
                  </a:lnTo>
                  <a:lnTo>
                    <a:pt x="1765732" y="1765732"/>
                  </a:lnTo>
                  <a:close/>
                </a:path>
              </a:pathLst>
            </a:custGeom>
            <a:solidFill>
              <a:schemeClr val="tx2"/>
            </a:solidFill>
            <a:ln w="11334" cap="flat">
              <a:noFill/>
              <a:prstDash val="solid"/>
              <a:miter/>
            </a:ln>
          </p:spPr>
          <p:txBody>
            <a:bodyPr rtlCol="0" anchor="ctr"/>
            <a:lstStyle/>
            <a:p>
              <a:endParaRPr lang="en-US" dirty="0"/>
            </a:p>
          </p:txBody>
        </p:sp>
        <p:sp>
          <p:nvSpPr>
            <p:cNvPr id="151" name="Freeform: Shape 150">
              <a:extLst>
                <a:ext uri="{FF2B5EF4-FFF2-40B4-BE49-F238E27FC236}">
                  <a16:creationId xmlns:a16="http://schemas.microsoft.com/office/drawing/2014/main" id="{4DE1670F-43B8-4EA8-878C-AC3FF1921E21}"/>
                </a:ext>
                <a:ext uri="{C183D7F6-B498-43B3-948B-1728B52AA6E4}">
                  <adec:decorative xmlns:adec="http://schemas.microsoft.com/office/drawing/2017/decorative" val="1"/>
                </a:ext>
              </a:extLst>
            </p:cNvPr>
            <p:cNvSpPr/>
            <p:nvPr/>
          </p:nvSpPr>
          <p:spPr>
            <a:xfrm rot="13500280">
              <a:off x="55175" y="630117"/>
              <a:ext cx="1680678" cy="1680677"/>
            </a:xfrm>
            <a:custGeom>
              <a:avLst/>
              <a:gdLst>
                <a:gd name="connsiteX0" fmla="*/ 1680678 w 1680678"/>
                <a:gd name="connsiteY0" fmla="*/ 1680677 h 1680677"/>
                <a:gd name="connsiteX1" fmla="*/ 0 w 1680678"/>
                <a:gd name="connsiteY1" fmla="*/ 0 h 1680677"/>
                <a:gd name="connsiteX2" fmla="*/ 40826 w 1680678"/>
                <a:gd name="connsiteY2" fmla="*/ 0 h 1680677"/>
                <a:gd name="connsiteX3" fmla="*/ 1680678 w 1680678"/>
                <a:gd name="connsiteY3" fmla="*/ 1639851 h 1680677"/>
                <a:gd name="connsiteX4" fmla="*/ 1680678 w 1680678"/>
                <a:gd name="connsiteY4" fmla="*/ 1680677 h 1680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0678" h="1680677">
                  <a:moveTo>
                    <a:pt x="1680678" y="1680677"/>
                  </a:moveTo>
                  <a:lnTo>
                    <a:pt x="0" y="0"/>
                  </a:lnTo>
                  <a:lnTo>
                    <a:pt x="40826" y="0"/>
                  </a:lnTo>
                  <a:lnTo>
                    <a:pt x="1680678" y="1639851"/>
                  </a:lnTo>
                  <a:lnTo>
                    <a:pt x="1680678" y="1680677"/>
                  </a:lnTo>
                  <a:close/>
                </a:path>
              </a:pathLst>
            </a:custGeom>
            <a:solidFill>
              <a:schemeClr val="tx2"/>
            </a:solidFill>
            <a:ln w="11334" cap="flat">
              <a:noFill/>
              <a:prstDash val="solid"/>
              <a:miter/>
            </a:ln>
          </p:spPr>
          <p:txBody>
            <a:bodyPr rtlCol="0" anchor="ctr"/>
            <a:lstStyle/>
            <a:p>
              <a:endParaRPr lang="en-US" dirty="0"/>
            </a:p>
          </p:txBody>
        </p:sp>
        <p:sp>
          <p:nvSpPr>
            <p:cNvPr id="150" name="Freeform: Shape 149">
              <a:extLst>
                <a:ext uri="{FF2B5EF4-FFF2-40B4-BE49-F238E27FC236}">
                  <a16:creationId xmlns:a16="http://schemas.microsoft.com/office/drawing/2014/main" id="{4AE780ED-EF51-4AD7-A73F-01E563D0E8BC}"/>
                </a:ext>
                <a:ext uri="{C183D7F6-B498-43B3-948B-1728B52AA6E4}">
                  <adec:decorative xmlns:adec="http://schemas.microsoft.com/office/drawing/2017/decorative" val="1"/>
                </a:ext>
              </a:extLst>
            </p:cNvPr>
            <p:cNvSpPr/>
            <p:nvPr/>
          </p:nvSpPr>
          <p:spPr>
            <a:xfrm rot="13500280">
              <a:off x="37325" y="673206"/>
              <a:ext cx="1594489" cy="1594489"/>
            </a:xfrm>
            <a:custGeom>
              <a:avLst/>
              <a:gdLst>
                <a:gd name="connsiteX0" fmla="*/ 1594489 w 1594489"/>
                <a:gd name="connsiteY0" fmla="*/ 1594489 h 1594489"/>
                <a:gd name="connsiteX1" fmla="*/ 0 w 1594489"/>
                <a:gd name="connsiteY1" fmla="*/ 0 h 1594489"/>
                <a:gd name="connsiteX2" fmla="*/ 40826 w 1594489"/>
                <a:gd name="connsiteY2" fmla="*/ 0 h 1594489"/>
                <a:gd name="connsiteX3" fmla="*/ 1594489 w 1594489"/>
                <a:gd name="connsiteY3" fmla="*/ 1553663 h 1594489"/>
                <a:gd name="connsiteX4" fmla="*/ 1594489 w 1594489"/>
                <a:gd name="connsiteY4" fmla="*/ 1594489 h 15944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4489" h="1594489">
                  <a:moveTo>
                    <a:pt x="1594489" y="1594489"/>
                  </a:moveTo>
                  <a:lnTo>
                    <a:pt x="0" y="0"/>
                  </a:lnTo>
                  <a:lnTo>
                    <a:pt x="40826" y="0"/>
                  </a:lnTo>
                  <a:lnTo>
                    <a:pt x="1594489" y="1553663"/>
                  </a:lnTo>
                  <a:lnTo>
                    <a:pt x="1594489" y="1594489"/>
                  </a:lnTo>
                  <a:close/>
                </a:path>
              </a:pathLst>
            </a:custGeom>
            <a:solidFill>
              <a:schemeClr val="tx2"/>
            </a:solidFill>
            <a:ln w="11334" cap="flat">
              <a:noFill/>
              <a:prstDash val="solid"/>
              <a:miter/>
            </a:ln>
          </p:spPr>
          <p:txBody>
            <a:bodyPr rtlCol="0" anchor="ctr"/>
            <a:lstStyle/>
            <a:p>
              <a:endParaRPr lang="en-US" dirty="0"/>
            </a:p>
          </p:txBody>
        </p:sp>
        <p:sp>
          <p:nvSpPr>
            <p:cNvPr id="149" name="Freeform: Shape 148">
              <a:extLst>
                <a:ext uri="{FF2B5EF4-FFF2-40B4-BE49-F238E27FC236}">
                  <a16:creationId xmlns:a16="http://schemas.microsoft.com/office/drawing/2014/main" id="{BE269AE3-65CE-4B86-B8B1-413783695039}"/>
                </a:ext>
                <a:ext uri="{C183D7F6-B498-43B3-948B-1728B52AA6E4}">
                  <adec:decorative xmlns:adec="http://schemas.microsoft.com/office/drawing/2017/decorative" val="1"/>
                </a:ext>
              </a:extLst>
            </p:cNvPr>
            <p:cNvSpPr/>
            <p:nvPr/>
          </p:nvSpPr>
          <p:spPr>
            <a:xfrm rot="13500280">
              <a:off x="19309" y="716696"/>
              <a:ext cx="1509435" cy="1508300"/>
            </a:xfrm>
            <a:custGeom>
              <a:avLst/>
              <a:gdLst>
                <a:gd name="connsiteX0" fmla="*/ 1508301 w 1509435"/>
                <a:gd name="connsiteY0" fmla="*/ 1508300 h 1508300"/>
                <a:gd name="connsiteX1" fmla="*/ 0 w 1509435"/>
                <a:gd name="connsiteY1" fmla="*/ 0 h 1508300"/>
                <a:gd name="connsiteX2" fmla="*/ 40826 w 1509435"/>
                <a:gd name="connsiteY2" fmla="*/ 0 h 1508300"/>
                <a:gd name="connsiteX3" fmla="*/ 1509435 w 1509435"/>
                <a:gd name="connsiteY3" fmla="*/ 1467474 h 1508300"/>
                <a:gd name="connsiteX4" fmla="*/ 1508301 w 1509435"/>
                <a:gd name="connsiteY4" fmla="*/ 1467474 h 1508300"/>
                <a:gd name="connsiteX5" fmla="*/ 1508301 w 1509435"/>
                <a:gd name="connsiteY5" fmla="*/ 1508300 h 150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09435" h="1508300">
                  <a:moveTo>
                    <a:pt x="1508301" y="1508300"/>
                  </a:moveTo>
                  <a:lnTo>
                    <a:pt x="0" y="0"/>
                  </a:lnTo>
                  <a:lnTo>
                    <a:pt x="40826" y="0"/>
                  </a:lnTo>
                  <a:lnTo>
                    <a:pt x="1509435" y="1467474"/>
                  </a:lnTo>
                  <a:lnTo>
                    <a:pt x="1508301" y="1467474"/>
                  </a:lnTo>
                  <a:lnTo>
                    <a:pt x="1508301" y="1508300"/>
                  </a:lnTo>
                  <a:close/>
                </a:path>
              </a:pathLst>
            </a:custGeom>
            <a:solidFill>
              <a:schemeClr val="tx2"/>
            </a:solidFill>
            <a:ln w="11334" cap="flat">
              <a:noFill/>
              <a:prstDash val="solid"/>
              <a:miter/>
            </a:ln>
          </p:spPr>
          <p:txBody>
            <a:bodyPr rtlCol="0" anchor="ctr"/>
            <a:lstStyle/>
            <a:p>
              <a:endParaRPr lang="en-US" dirty="0"/>
            </a:p>
          </p:txBody>
        </p:sp>
        <p:sp>
          <p:nvSpPr>
            <p:cNvPr id="148" name="Freeform: Shape 147">
              <a:extLst>
                <a:ext uri="{FF2B5EF4-FFF2-40B4-BE49-F238E27FC236}">
                  <a16:creationId xmlns:a16="http://schemas.microsoft.com/office/drawing/2014/main" id="{C35E0649-74BB-4271-BE7D-1F2ED094753E}"/>
                </a:ext>
                <a:ext uri="{C183D7F6-B498-43B3-948B-1728B52AA6E4}">
                  <adec:decorative xmlns:adec="http://schemas.microsoft.com/office/drawing/2017/decorative" val="1"/>
                </a:ext>
              </a:extLst>
            </p:cNvPr>
            <p:cNvSpPr/>
            <p:nvPr/>
          </p:nvSpPr>
          <p:spPr>
            <a:xfrm rot="13500280">
              <a:off x="1859" y="758817"/>
              <a:ext cx="1423246" cy="1423247"/>
            </a:xfrm>
            <a:custGeom>
              <a:avLst/>
              <a:gdLst>
                <a:gd name="connsiteX0" fmla="*/ 1423246 w 1423246"/>
                <a:gd name="connsiteY0" fmla="*/ 1423247 h 1423247"/>
                <a:gd name="connsiteX1" fmla="*/ 0 w 1423246"/>
                <a:gd name="connsiteY1" fmla="*/ 0 h 1423247"/>
                <a:gd name="connsiteX2" fmla="*/ 40825 w 1423246"/>
                <a:gd name="connsiteY2" fmla="*/ 0 h 1423247"/>
                <a:gd name="connsiteX3" fmla="*/ 1423246 w 1423246"/>
                <a:gd name="connsiteY3" fmla="*/ 1382420 h 1423247"/>
                <a:gd name="connsiteX4" fmla="*/ 1423246 w 1423246"/>
                <a:gd name="connsiteY4" fmla="*/ 1423247 h 1423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3246" h="1423247">
                  <a:moveTo>
                    <a:pt x="1423246" y="1423247"/>
                  </a:moveTo>
                  <a:lnTo>
                    <a:pt x="0" y="0"/>
                  </a:lnTo>
                  <a:lnTo>
                    <a:pt x="40825" y="0"/>
                  </a:lnTo>
                  <a:lnTo>
                    <a:pt x="1423246" y="1382420"/>
                  </a:lnTo>
                  <a:lnTo>
                    <a:pt x="1423246" y="1423247"/>
                  </a:lnTo>
                  <a:close/>
                </a:path>
              </a:pathLst>
            </a:custGeom>
            <a:solidFill>
              <a:schemeClr val="tx2"/>
            </a:solidFill>
            <a:ln w="11334" cap="flat">
              <a:noFill/>
              <a:prstDash val="solid"/>
              <a:miter/>
            </a:ln>
          </p:spPr>
          <p:txBody>
            <a:bodyPr rtlCol="0" anchor="ctr"/>
            <a:lstStyle/>
            <a:p>
              <a:endParaRPr lang="en-US" dirty="0"/>
            </a:p>
          </p:txBody>
        </p:sp>
        <p:sp>
          <p:nvSpPr>
            <p:cNvPr id="147" name="Freeform: Shape 146">
              <a:extLst>
                <a:ext uri="{FF2B5EF4-FFF2-40B4-BE49-F238E27FC236}">
                  <a16:creationId xmlns:a16="http://schemas.microsoft.com/office/drawing/2014/main" id="{6C2D71F3-0A7A-4745-A34F-CE00E95F927C}"/>
                </a:ext>
                <a:ext uri="{C183D7F6-B498-43B3-948B-1728B52AA6E4}">
                  <adec:decorative xmlns:adec="http://schemas.microsoft.com/office/drawing/2017/decorative" val="1"/>
                </a:ext>
              </a:extLst>
            </p:cNvPr>
            <p:cNvSpPr/>
            <p:nvPr/>
          </p:nvSpPr>
          <p:spPr>
            <a:xfrm rot="13500280">
              <a:off x="-15991" y="801908"/>
              <a:ext cx="1337057" cy="1337057"/>
            </a:xfrm>
            <a:custGeom>
              <a:avLst/>
              <a:gdLst>
                <a:gd name="connsiteX0" fmla="*/ 1337057 w 1337057"/>
                <a:gd name="connsiteY0" fmla="*/ 1337057 h 1337057"/>
                <a:gd name="connsiteX1" fmla="*/ 0 w 1337057"/>
                <a:gd name="connsiteY1" fmla="*/ 0 h 1337057"/>
                <a:gd name="connsiteX2" fmla="*/ 40826 w 1337057"/>
                <a:gd name="connsiteY2" fmla="*/ 0 h 1337057"/>
                <a:gd name="connsiteX3" fmla="*/ 1337057 w 1337057"/>
                <a:gd name="connsiteY3" fmla="*/ 1296231 h 1337057"/>
                <a:gd name="connsiteX4" fmla="*/ 1337057 w 1337057"/>
                <a:gd name="connsiteY4" fmla="*/ 1337057 h 13370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7057" h="1337057">
                  <a:moveTo>
                    <a:pt x="1337057" y="1337057"/>
                  </a:moveTo>
                  <a:lnTo>
                    <a:pt x="0" y="0"/>
                  </a:lnTo>
                  <a:lnTo>
                    <a:pt x="40826" y="0"/>
                  </a:lnTo>
                  <a:lnTo>
                    <a:pt x="1337057" y="1296231"/>
                  </a:lnTo>
                  <a:lnTo>
                    <a:pt x="1337057" y="1337057"/>
                  </a:lnTo>
                  <a:close/>
                </a:path>
              </a:pathLst>
            </a:custGeom>
            <a:solidFill>
              <a:schemeClr val="tx2"/>
            </a:solidFill>
            <a:ln w="11334" cap="flat">
              <a:noFill/>
              <a:prstDash val="solid"/>
              <a:miter/>
            </a:ln>
          </p:spPr>
          <p:txBody>
            <a:bodyPr rtlCol="0" anchor="ctr"/>
            <a:lstStyle/>
            <a:p>
              <a:endParaRPr lang="en-US" dirty="0"/>
            </a:p>
          </p:txBody>
        </p:sp>
        <p:sp>
          <p:nvSpPr>
            <p:cNvPr id="146" name="Freeform: Shape 145">
              <a:extLst>
                <a:ext uri="{FF2B5EF4-FFF2-40B4-BE49-F238E27FC236}">
                  <a16:creationId xmlns:a16="http://schemas.microsoft.com/office/drawing/2014/main" id="{51BF2AB6-6873-4ED8-98DB-4A9398AF7324}"/>
                </a:ext>
                <a:ext uri="{C183D7F6-B498-43B3-948B-1728B52AA6E4}">
                  <adec:decorative xmlns:adec="http://schemas.microsoft.com/office/drawing/2017/decorative" val="1"/>
                </a:ext>
              </a:extLst>
            </p:cNvPr>
            <p:cNvSpPr/>
            <p:nvPr/>
          </p:nvSpPr>
          <p:spPr>
            <a:xfrm rot="13500280">
              <a:off x="-33841" y="844997"/>
              <a:ext cx="1250869" cy="1250869"/>
            </a:xfrm>
            <a:custGeom>
              <a:avLst/>
              <a:gdLst>
                <a:gd name="connsiteX0" fmla="*/ 1250869 w 1250869"/>
                <a:gd name="connsiteY0" fmla="*/ 1250869 h 1250869"/>
                <a:gd name="connsiteX1" fmla="*/ 0 w 1250869"/>
                <a:gd name="connsiteY1" fmla="*/ 0 h 1250869"/>
                <a:gd name="connsiteX2" fmla="*/ 40825 w 1250869"/>
                <a:gd name="connsiteY2" fmla="*/ 0 h 1250869"/>
                <a:gd name="connsiteX3" fmla="*/ 1250869 w 1250869"/>
                <a:gd name="connsiteY3" fmla="*/ 1210042 h 1250869"/>
                <a:gd name="connsiteX4" fmla="*/ 1250869 w 1250869"/>
                <a:gd name="connsiteY4" fmla="*/ 1250869 h 1250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0869" h="1250869">
                  <a:moveTo>
                    <a:pt x="1250869" y="1250869"/>
                  </a:moveTo>
                  <a:lnTo>
                    <a:pt x="0" y="0"/>
                  </a:lnTo>
                  <a:lnTo>
                    <a:pt x="40825" y="0"/>
                  </a:lnTo>
                  <a:lnTo>
                    <a:pt x="1250869" y="1210042"/>
                  </a:lnTo>
                  <a:lnTo>
                    <a:pt x="1250869" y="1250869"/>
                  </a:lnTo>
                  <a:close/>
                </a:path>
              </a:pathLst>
            </a:custGeom>
            <a:solidFill>
              <a:schemeClr val="tx2"/>
            </a:solidFill>
            <a:ln w="11334" cap="flat">
              <a:noFill/>
              <a:prstDash val="solid"/>
              <a:miter/>
            </a:ln>
          </p:spPr>
          <p:txBody>
            <a:bodyPr rtlCol="0" anchor="ctr"/>
            <a:lstStyle/>
            <a:p>
              <a:endParaRPr lang="en-US" dirty="0"/>
            </a:p>
          </p:txBody>
        </p:sp>
        <p:sp>
          <p:nvSpPr>
            <p:cNvPr id="145" name="Freeform: Shape 144">
              <a:extLst>
                <a:ext uri="{FF2B5EF4-FFF2-40B4-BE49-F238E27FC236}">
                  <a16:creationId xmlns:a16="http://schemas.microsoft.com/office/drawing/2014/main" id="{38BEE1DC-3180-496F-B9F2-0541143A9C65}"/>
                </a:ext>
                <a:ext uri="{C183D7F6-B498-43B3-948B-1728B52AA6E4}">
                  <adec:decorative xmlns:adec="http://schemas.microsoft.com/office/drawing/2017/decorative" val="1"/>
                </a:ext>
              </a:extLst>
            </p:cNvPr>
            <p:cNvSpPr/>
            <p:nvPr/>
          </p:nvSpPr>
          <p:spPr>
            <a:xfrm rot="13500280">
              <a:off x="-51857" y="888486"/>
              <a:ext cx="1165814" cy="1164680"/>
            </a:xfrm>
            <a:custGeom>
              <a:avLst/>
              <a:gdLst>
                <a:gd name="connsiteX0" fmla="*/ 1164680 w 1165814"/>
                <a:gd name="connsiteY0" fmla="*/ 1164680 h 1164680"/>
                <a:gd name="connsiteX1" fmla="*/ 0 w 1165814"/>
                <a:gd name="connsiteY1" fmla="*/ 1 h 1164680"/>
                <a:gd name="connsiteX2" fmla="*/ 40825 w 1165814"/>
                <a:gd name="connsiteY2" fmla="*/ 0 h 1164680"/>
                <a:gd name="connsiteX3" fmla="*/ 1165814 w 1165814"/>
                <a:gd name="connsiteY3" fmla="*/ 1123854 h 1164680"/>
                <a:gd name="connsiteX4" fmla="*/ 1164680 w 1165814"/>
                <a:gd name="connsiteY4" fmla="*/ 1123854 h 1164680"/>
                <a:gd name="connsiteX5" fmla="*/ 1164680 w 1165814"/>
                <a:gd name="connsiteY5" fmla="*/ 1164680 h 1164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5814" h="1164680">
                  <a:moveTo>
                    <a:pt x="1164680" y="1164680"/>
                  </a:moveTo>
                  <a:lnTo>
                    <a:pt x="0" y="1"/>
                  </a:lnTo>
                  <a:lnTo>
                    <a:pt x="40825" y="0"/>
                  </a:lnTo>
                  <a:lnTo>
                    <a:pt x="1165814" y="1123854"/>
                  </a:lnTo>
                  <a:lnTo>
                    <a:pt x="1164680" y="1123854"/>
                  </a:lnTo>
                  <a:lnTo>
                    <a:pt x="1164680" y="1164680"/>
                  </a:lnTo>
                  <a:close/>
                </a:path>
              </a:pathLst>
            </a:custGeom>
            <a:solidFill>
              <a:schemeClr val="tx2"/>
            </a:solidFill>
            <a:ln w="11334" cap="flat">
              <a:noFill/>
              <a:prstDash val="solid"/>
              <a:miter/>
            </a:ln>
          </p:spPr>
          <p:txBody>
            <a:bodyPr rtlCol="0" anchor="ctr"/>
            <a:lstStyle/>
            <a:p>
              <a:endParaRPr lang="en-US" dirty="0"/>
            </a:p>
          </p:txBody>
        </p:sp>
        <p:sp>
          <p:nvSpPr>
            <p:cNvPr id="144" name="Freeform: Shape 143">
              <a:extLst>
                <a:ext uri="{FF2B5EF4-FFF2-40B4-BE49-F238E27FC236}">
                  <a16:creationId xmlns:a16="http://schemas.microsoft.com/office/drawing/2014/main" id="{D39D863D-C379-4E72-B276-53F62D7E2B98}"/>
                </a:ext>
                <a:ext uri="{C183D7F6-B498-43B3-948B-1728B52AA6E4}">
                  <adec:decorative xmlns:adec="http://schemas.microsoft.com/office/drawing/2017/decorative" val="1"/>
                </a:ext>
              </a:extLst>
            </p:cNvPr>
            <p:cNvSpPr/>
            <p:nvPr/>
          </p:nvSpPr>
          <p:spPr>
            <a:xfrm rot="13500280">
              <a:off x="-69307" y="930608"/>
              <a:ext cx="1079626" cy="1079626"/>
            </a:xfrm>
            <a:custGeom>
              <a:avLst/>
              <a:gdLst>
                <a:gd name="connsiteX0" fmla="*/ 1079626 w 1079626"/>
                <a:gd name="connsiteY0" fmla="*/ 1079626 h 1079626"/>
                <a:gd name="connsiteX1" fmla="*/ 0 w 1079626"/>
                <a:gd name="connsiteY1" fmla="*/ 1 h 1079626"/>
                <a:gd name="connsiteX2" fmla="*/ 40826 w 1079626"/>
                <a:gd name="connsiteY2" fmla="*/ 0 h 1079626"/>
                <a:gd name="connsiteX3" fmla="*/ 1079626 w 1079626"/>
                <a:gd name="connsiteY3" fmla="*/ 1038800 h 1079626"/>
                <a:gd name="connsiteX4" fmla="*/ 1079626 w 1079626"/>
                <a:gd name="connsiteY4" fmla="*/ 1079626 h 10796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9626" h="1079626">
                  <a:moveTo>
                    <a:pt x="1079626" y="1079626"/>
                  </a:moveTo>
                  <a:lnTo>
                    <a:pt x="0" y="1"/>
                  </a:lnTo>
                  <a:lnTo>
                    <a:pt x="40826" y="0"/>
                  </a:lnTo>
                  <a:lnTo>
                    <a:pt x="1079626" y="1038800"/>
                  </a:lnTo>
                  <a:lnTo>
                    <a:pt x="1079626" y="1079626"/>
                  </a:lnTo>
                  <a:close/>
                </a:path>
              </a:pathLst>
            </a:custGeom>
            <a:solidFill>
              <a:schemeClr val="tx2"/>
            </a:solidFill>
            <a:ln w="11334" cap="flat">
              <a:noFill/>
              <a:prstDash val="solid"/>
              <a:miter/>
            </a:ln>
          </p:spPr>
          <p:txBody>
            <a:bodyPr rtlCol="0" anchor="ctr"/>
            <a:lstStyle/>
            <a:p>
              <a:endParaRPr lang="en-US" dirty="0"/>
            </a:p>
          </p:txBody>
        </p:sp>
        <p:sp>
          <p:nvSpPr>
            <p:cNvPr id="143" name="Freeform: Shape 142">
              <a:extLst>
                <a:ext uri="{FF2B5EF4-FFF2-40B4-BE49-F238E27FC236}">
                  <a16:creationId xmlns:a16="http://schemas.microsoft.com/office/drawing/2014/main" id="{9079BA6D-6450-46A6-9874-663ABFE497CE}"/>
                </a:ext>
                <a:ext uri="{C183D7F6-B498-43B3-948B-1728B52AA6E4}">
                  <adec:decorative xmlns:adec="http://schemas.microsoft.com/office/drawing/2017/decorative" val="1"/>
                </a:ext>
              </a:extLst>
            </p:cNvPr>
            <p:cNvSpPr/>
            <p:nvPr/>
          </p:nvSpPr>
          <p:spPr>
            <a:xfrm rot="13500280">
              <a:off x="-87157" y="973697"/>
              <a:ext cx="993437" cy="993438"/>
            </a:xfrm>
            <a:custGeom>
              <a:avLst/>
              <a:gdLst>
                <a:gd name="connsiteX0" fmla="*/ 993437 w 993437"/>
                <a:gd name="connsiteY0" fmla="*/ 993438 h 993438"/>
                <a:gd name="connsiteX1" fmla="*/ 0 w 993437"/>
                <a:gd name="connsiteY1" fmla="*/ 0 h 993438"/>
                <a:gd name="connsiteX2" fmla="*/ 40825 w 993437"/>
                <a:gd name="connsiteY2" fmla="*/ 1 h 993438"/>
                <a:gd name="connsiteX3" fmla="*/ 993437 w 993437"/>
                <a:gd name="connsiteY3" fmla="*/ 952612 h 993438"/>
                <a:gd name="connsiteX4" fmla="*/ 993437 w 993437"/>
                <a:gd name="connsiteY4" fmla="*/ 993438 h 993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3437" h="993438">
                  <a:moveTo>
                    <a:pt x="993437" y="993438"/>
                  </a:moveTo>
                  <a:lnTo>
                    <a:pt x="0" y="0"/>
                  </a:lnTo>
                  <a:lnTo>
                    <a:pt x="40825" y="1"/>
                  </a:lnTo>
                  <a:lnTo>
                    <a:pt x="993437" y="952612"/>
                  </a:lnTo>
                  <a:lnTo>
                    <a:pt x="993437" y="993438"/>
                  </a:lnTo>
                  <a:close/>
                </a:path>
              </a:pathLst>
            </a:custGeom>
            <a:solidFill>
              <a:schemeClr val="tx2"/>
            </a:solidFill>
            <a:ln w="11334" cap="flat">
              <a:noFill/>
              <a:prstDash val="solid"/>
              <a:miter/>
            </a:ln>
          </p:spPr>
          <p:txBody>
            <a:bodyPr rtlCol="0" anchor="ctr"/>
            <a:lstStyle/>
            <a:p>
              <a:endParaRPr lang="en-US" dirty="0"/>
            </a:p>
          </p:txBody>
        </p:sp>
        <p:sp>
          <p:nvSpPr>
            <p:cNvPr id="142" name="Freeform: Shape 141">
              <a:extLst>
                <a:ext uri="{FF2B5EF4-FFF2-40B4-BE49-F238E27FC236}">
                  <a16:creationId xmlns:a16="http://schemas.microsoft.com/office/drawing/2014/main" id="{A4CFFBA8-B565-42FA-9C0D-4FC6525B06C1}"/>
                </a:ext>
                <a:ext uri="{C183D7F6-B498-43B3-948B-1728B52AA6E4}">
                  <adec:decorative xmlns:adec="http://schemas.microsoft.com/office/drawing/2017/decorative" val="1"/>
                </a:ext>
              </a:extLst>
            </p:cNvPr>
            <p:cNvSpPr/>
            <p:nvPr/>
          </p:nvSpPr>
          <p:spPr>
            <a:xfrm rot="13500280">
              <a:off x="-105173" y="1017188"/>
              <a:ext cx="908383" cy="907248"/>
            </a:xfrm>
            <a:custGeom>
              <a:avLst/>
              <a:gdLst>
                <a:gd name="connsiteX0" fmla="*/ 907249 w 908383"/>
                <a:gd name="connsiteY0" fmla="*/ 907248 h 907248"/>
                <a:gd name="connsiteX1" fmla="*/ 0 w 908383"/>
                <a:gd name="connsiteY1" fmla="*/ 0 h 907248"/>
                <a:gd name="connsiteX2" fmla="*/ 40827 w 908383"/>
                <a:gd name="connsiteY2" fmla="*/ 0 h 907248"/>
                <a:gd name="connsiteX3" fmla="*/ 908383 w 908383"/>
                <a:gd name="connsiteY3" fmla="*/ 866422 h 907248"/>
                <a:gd name="connsiteX4" fmla="*/ 907249 w 908383"/>
                <a:gd name="connsiteY4" fmla="*/ 866422 h 907248"/>
                <a:gd name="connsiteX5" fmla="*/ 907249 w 908383"/>
                <a:gd name="connsiteY5" fmla="*/ 907248 h 907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8383" h="907248">
                  <a:moveTo>
                    <a:pt x="907249" y="907248"/>
                  </a:moveTo>
                  <a:lnTo>
                    <a:pt x="0" y="0"/>
                  </a:lnTo>
                  <a:lnTo>
                    <a:pt x="40827" y="0"/>
                  </a:lnTo>
                  <a:lnTo>
                    <a:pt x="908383" y="866422"/>
                  </a:lnTo>
                  <a:lnTo>
                    <a:pt x="907249" y="866422"/>
                  </a:lnTo>
                  <a:lnTo>
                    <a:pt x="907249" y="907248"/>
                  </a:lnTo>
                  <a:close/>
                </a:path>
              </a:pathLst>
            </a:custGeom>
            <a:solidFill>
              <a:schemeClr val="tx2"/>
            </a:solidFill>
            <a:ln w="11334" cap="flat">
              <a:noFill/>
              <a:prstDash val="solid"/>
              <a:miter/>
            </a:ln>
          </p:spPr>
          <p:txBody>
            <a:bodyPr rtlCol="0" anchor="ctr"/>
            <a:lstStyle/>
            <a:p>
              <a:endParaRPr lang="en-US" dirty="0"/>
            </a:p>
          </p:txBody>
        </p:sp>
        <p:sp>
          <p:nvSpPr>
            <p:cNvPr id="141" name="Freeform: Shape 140">
              <a:extLst>
                <a:ext uri="{FF2B5EF4-FFF2-40B4-BE49-F238E27FC236}">
                  <a16:creationId xmlns:a16="http://schemas.microsoft.com/office/drawing/2014/main" id="{98016DB4-3354-4E78-B07E-1D722297B864}"/>
                </a:ext>
                <a:ext uri="{C183D7F6-B498-43B3-948B-1728B52AA6E4}">
                  <adec:decorative xmlns:adec="http://schemas.microsoft.com/office/drawing/2017/decorative" val="1"/>
                </a:ext>
              </a:extLst>
            </p:cNvPr>
            <p:cNvSpPr/>
            <p:nvPr/>
          </p:nvSpPr>
          <p:spPr>
            <a:xfrm rot="13500280">
              <a:off x="-123024" y="1060277"/>
              <a:ext cx="822195" cy="821061"/>
            </a:xfrm>
            <a:custGeom>
              <a:avLst/>
              <a:gdLst>
                <a:gd name="connsiteX0" fmla="*/ 821060 w 822195"/>
                <a:gd name="connsiteY0" fmla="*/ 821061 h 821061"/>
                <a:gd name="connsiteX1" fmla="*/ 0 w 822195"/>
                <a:gd name="connsiteY1" fmla="*/ 0 h 821061"/>
                <a:gd name="connsiteX2" fmla="*/ 40826 w 822195"/>
                <a:gd name="connsiteY2" fmla="*/ 1 h 821061"/>
                <a:gd name="connsiteX3" fmla="*/ 822195 w 822195"/>
                <a:gd name="connsiteY3" fmla="*/ 780235 h 821061"/>
                <a:gd name="connsiteX4" fmla="*/ 821060 w 822195"/>
                <a:gd name="connsiteY4" fmla="*/ 780235 h 821061"/>
                <a:gd name="connsiteX5" fmla="*/ 821060 w 822195"/>
                <a:gd name="connsiteY5" fmla="*/ 821061 h 8210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2195" h="821061">
                  <a:moveTo>
                    <a:pt x="821060" y="821061"/>
                  </a:moveTo>
                  <a:lnTo>
                    <a:pt x="0" y="0"/>
                  </a:lnTo>
                  <a:lnTo>
                    <a:pt x="40826" y="1"/>
                  </a:lnTo>
                  <a:lnTo>
                    <a:pt x="822195" y="780235"/>
                  </a:lnTo>
                  <a:lnTo>
                    <a:pt x="821060" y="780235"/>
                  </a:lnTo>
                  <a:lnTo>
                    <a:pt x="821060" y="821061"/>
                  </a:lnTo>
                  <a:close/>
                </a:path>
              </a:pathLst>
            </a:custGeom>
            <a:solidFill>
              <a:schemeClr val="tx2"/>
            </a:solidFill>
            <a:ln w="11334" cap="flat">
              <a:noFill/>
              <a:prstDash val="solid"/>
              <a:miter/>
            </a:ln>
          </p:spPr>
          <p:txBody>
            <a:bodyPr rtlCol="0" anchor="ctr"/>
            <a:lstStyle/>
            <a:p>
              <a:endParaRPr lang="en-US" dirty="0"/>
            </a:p>
          </p:txBody>
        </p:sp>
        <p:sp>
          <p:nvSpPr>
            <p:cNvPr id="140" name="Freeform: Shape 139">
              <a:extLst>
                <a:ext uri="{FF2B5EF4-FFF2-40B4-BE49-F238E27FC236}">
                  <a16:creationId xmlns:a16="http://schemas.microsoft.com/office/drawing/2014/main" id="{0CB1EA35-0D05-4F13-871D-0CAB5CECD44A}"/>
                </a:ext>
                <a:ext uri="{C183D7F6-B498-43B3-948B-1728B52AA6E4}">
                  <adec:decorative xmlns:adec="http://schemas.microsoft.com/office/drawing/2017/decorative" val="1"/>
                </a:ext>
              </a:extLst>
            </p:cNvPr>
            <p:cNvSpPr/>
            <p:nvPr/>
          </p:nvSpPr>
          <p:spPr>
            <a:xfrm rot="13500280">
              <a:off x="-140475" y="1102398"/>
              <a:ext cx="736006" cy="736005"/>
            </a:xfrm>
            <a:custGeom>
              <a:avLst/>
              <a:gdLst>
                <a:gd name="connsiteX0" fmla="*/ 736005 w 736006"/>
                <a:gd name="connsiteY0" fmla="*/ 736005 h 736005"/>
                <a:gd name="connsiteX1" fmla="*/ 0 w 736006"/>
                <a:gd name="connsiteY1" fmla="*/ 0 h 736005"/>
                <a:gd name="connsiteX2" fmla="*/ 40826 w 736006"/>
                <a:gd name="connsiteY2" fmla="*/ 0 h 736005"/>
                <a:gd name="connsiteX3" fmla="*/ 736006 w 736006"/>
                <a:gd name="connsiteY3" fmla="*/ 695179 h 736005"/>
                <a:gd name="connsiteX4" fmla="*/ 736005 w 736006"/>
                <a:gd name="connsiteY4" fmla="*/ 736005 h 736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006" h="736005">
                  <a:moveTo>
                    <a:pt x="736005" y="736005"/>
                  </a:moveTo>
                  <a:lnTo>
                    <a:pt x="0" y="0"/>
                  </a:lnTo>
                  <a:lnTo>
                    <a:pt x="40826" y="0"/>
                  </a:lnTo>
                  <a:lnTo>
                    <a:pt x="736006" y="695179"/>
                  </a:lnTo>
                  <a:lnTo>
                    <a:pt x="736005" y="736005"/>
                  </a:lnTo>
                  <a:close/>
                </a:path>
              </a:pathLst>
            </a:custGeom>
            <a:solidFill>
              <a:schemeClr val="tx2"/>
            </a:solidFill>
            <a:ln w="11334" cap="flat">
              <a:noFill/>
              <a:prstDash val="solid"/>
              <a:miter/>
            </a:ln>
          </p:spPr>
          <p:txBody>
            <a:bodyPr rtlCol="0" anchor="ctr"/>
            <a:lstStyle/>
            <a:p>
              <a:endParaRPr lang="en-US" dirty="0"/>
            </a:p>
          </p:txBody>
        </p:sp>
        <p:sp>
          <p:nvSpPr>
            <p:cNvPr id="139" name="Freeform: Shape 138">
              <a:extLst>
                <a:ext uri="{FF2B5EF4-FFF2-40B4-BE49-F238E27FC236}">
                  <a16:creationId xmlns:a16="http://schemas.microsoft.com/office/drawing/2014/main" id="{17F84AF5-3C7F-4D42-92A9-CCA3CDB8EB55}"/>
                </a:ext>
                <a:ext uri="{C183D7F6-B498-43B3-948B-1728B52AA6E4}">
                  <adec:decorative xmlns:adec="http://schemas.microsoft.com/office/drawing/2017/decorative" val="1"/>
                </a:ext>
              </a:extLst>
            </p:cNvPr>
            <p:cNvSpPr/>
            <p:nvPr/>
          </p:nvSpPr>
          <p:spPr>
            <a:xfrm rot="13500280">
              <a:off x="-158323" y="1145488"/>
              <a:ext cx="649817" cy="649817"/>
            </a:xfrm>
            <a:custGeom>
              <a:avLst/>
              <a:gdLst>
                <a:gd name="connsiteX0" fmla="*/ 649817 w 649817"/>
                <a:gd name="connsiteY0" fmla="*/ 649817 h 649817"/>
                <a:gd name="connsiteX1" fmla="*/ 0 w 649817"/>
                <a:gd name="connsiteY1" fmla="*/ 0 h 649817"/>
                <a:gd name="connsiteX2" fmla="*/ 40826 w 649817"/>
                <a:gd name="connsiteY2" fmla="*/ 0 h 649817"/>
                <a:gd name="connsiteX3" fmla="*/ 649817 w 649817"/>
                <a:gd name="connsiteY3" fmla="*/ 608990 h 649817"/>
                <a:gd name="connsiteX4" fmla="*/ 649817 w 649817"/>
                <a:gd name="connsiteY4" fmla="*/ 649817 h 6498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9817" h="649817">
                  <a:moveTo>
                    <a:pt x="649817" y="649817"/>
                  </a:moveTo>
                  <a:lnTo>
                    <a:pt x="0" y="0"/>
                  </a:lnTo>
                  <a:lnTo>
                    <a:pt x="40826" y="0"/>
                  </a:lnTo>
                  <a:lnTo>
                    <a:pt x="649817" y="608990"/>
                  </a:lnTo>
                  <a:lnTo>
                    <a:pt x="649817" y="649817"/>
                  </a:lnTo>
                  <a:close/>
                </a:path>
              </a:pathLst>
            </a:custGeom>
            <a:solidFill>
              <a:schemeClr val="tx2"/>
            </a:solidFill>
            <a:ln w="11334" cap="flat">
              <a:noFill/>
              <a:prstDash val="solid"/>
              <a:miter/>
            </a:ln>
          </p:spPr>
          <p:txBody>
            <a:bodyPr rtlCol="0" anchor="ctr"/>
            <a:lstStyle/>
            <a:p>
              <a:endParaRPr lang="en-US" dirty="0"/>
            </a:p>
          </p:txBody>
        </p:sp>
        <p:sp>
          <p:nvSpPr>
            <p:cNvPr id="138" name="Freeform: Shape 137">
              <a:extLst>
                <a:ext uri="{FF2B5EF4-FFF2-40B4-BE49-F238E27FC236}">
                  <a16:creationId xmlns:a16="http://schemas.microsoft.com/office/drawing/2014/main" id="{FA8E90CE-90F4-42ED-AAAF-0F139BE4E3D5}"/>
                </a:ext>
                <a:ext uri="{C183D7F6-B498-43B3-948B-1728B52AA6E4}">
                  <adec:decorative xmlns:adec="http://schemas.microsoft.com/office/drawing/2017/decorative" val="1"/>
                </a:ext>
              </a:extLst>
            </p:cNvPr>
            <p:cNvSpPr/>
            <p:nvPr/>
          </p:nvSpPr>
          <p:spPr>
            <a:xfrm rot="13500280">
              <a:off x="-176338" y="1188978"/>
              <a:ext cx="564761" cy="563628"/>
            </a:xfrm>
            <a:custGeom>
              <a:avLst/>
              <a:gdLst>
                <a:gd name="connsiteX0" fmla="*/ 563628 w 564761"/>
                <a:gd name="connsiteY0" fmla="*/ 563628 h 563628"/>
                <a:gd name="connsiteX1" fmla="*/ 0 w 564761"/>
                <a:gd name="connsiteY1" fmla="*/ 0 h 563628"/>
                <a:gd name="connsiteX2" fmla="*/ 40826 w 564761"/>
                <a:gd name="connsiteY2" fmla="*/ 0 h 563628"/>
                <a:gd name="connsiteX3" fmla="*/ 564761 w 564761"/>
                <a:gd name="connsiteY3" fmla="*/ 522802 h 563628"/>
                <a:gd name="connsiteX4" fmla="*/ 563629 w 564761"/>
                <a:gd name="connsiteY4" fmla="*/ 522802 h 563628"/>
                <a:gd name="connsiteX5" fmla="*/ 563628 w 564761"/>
                <a:gd name="connsiteY5" fmla="*/ 563628 h 563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4761" h="563628">
                  <a:moveTo>
                    <a:pt x="563628" y="563628"/>
                  </a:moveTo>
                  <a:lnTo>
                    <a:pt x="0" y="0"/>
                  </a:lnTo>
                  <a:lnTo>
                    <a:pt x="40826" y="0"/>
                  </a:lnTo>
                  <a:lnTo>
                    <a:pt x="564761" y="522802"/>
                  </a:lnTo>
                  <a:lnTo>
                    <a:pt x="563629" y="522802"/>
                  </a:lnTo>
                  <a:lnTo>
                    <a:pt x="563628" y="563628"/>
                  </a:lnTo>
                  <a:close/>
                </a:path>
              </a:pathLst>
            </a:custGeom>
            <a:solidFill>
              <a:schemeClr val="tx2"/>
            </a:solidFill>
            <a:ln w="11334" cap="flat">
              <a:noFill/>
              <a:prstDash val="solid"/>
              <a:miter/>
            </a:ln>
          </p:spPr>
          <p:txBody>
            <a:bodyPr rtlCol="0" anchor="ctr"/>
            <a:lstStyle/>
            <a:p>
              <a:endParaRPr lang="en-US" dirty="0"/>
            </a:p>
          </p:txBody>
        </p:sp>
        <p:sp>
          <p:nvSpPr>
            <p:cNvPr id="137" name="Freeform: Shape 136">
              <a:extLst>
                <a:ext uri="{FF2B5EF4-FFF2-40B4-BE49-F238E27FC236}">
                  <a16:creationId xmlns:a16="http://schemas.microsoft.com/office/drawing/2014/main" id="{7C1C105E-FE0D-4A36-AE5B-BBA110F6EE53}"/>
                </a:ext>
                <a:ext uri="{C183D7F6-B498-43B3-948B-1728B52AA6E4}">
                  <adec:decorative xmlns:adec="http://schemas.microsoft.com/office/drawing/2017/decorative" val="1"/>
                </a:ext>
              </a:extLst>
            </p:cNvPr>
            <p:cNvSpPr/>
            <p:nvPr userDrawn="1"/>
          </p:nvSpPr>
          <p:spPr>
            <a:xfrm rot="13500280">
              <a:off x="-194190" y="1232066"/>
              <a:ext cx="478574" cy="477440"/>
            </a:xfrm>
            <a:custGeom>
              <a:avLst/>
              <a:gdLst>
                <a:gd name="connsiteX0" fmla="*/ 478574 w 478574"/>
                <a:gd name="connsiteY0" fmla="*/ 477440 h 477440"/>
                <a:gd name="connsiteX1" fmla="*/ 0 w 478574"/>
                <a:gd name="connsiteY1" fmla="*/ 0 h 477440"/>
                <a:gd name="connsiteX2" fmla="*/ 40826 w 478574"/>
                <a:gd name="connsiteY2" fmla="*/ 0 h 477440"/>
                <a:gd name="connsiteX3" fmla="*/ 478573 w 478574"/>
                <a:gd name="connsiteY3" fmla="*/ 437747 h 477440"/>
                <a:gd name="connsiteX4" fmla="*/ 478574 w 478574"/>
                <a:gd name="connsiteY4" fmla="*/ 477440 h 4774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574" h="477440">
                  <a:moveTo>
                    <a:pt x="478574" y="477440"/>
                  </a:moveTo>
                  <a:lnTo>
                    <a:pt x="0" y="0"/>
                  </a:lnTo>
                  <a:lnTo>
                    <a:pt x="40826" y="0"/>
                  </a:lnTo>
                  <a:lnTo>
                    <a:pt x="478573" y="437747"/>
                  </a:lnTo>
                  <a:lnTo>
                    <a:pt x="478574" y="477440"/>
                  </a:lnTo>
                  <a:close/>
                </a:path>
              </a:pathLst>
            </a:custGeom>
            <a:solidFill>
              <a:schemeClr val="tx2"/>
            </a:solidFill>
            <a:ln w="11334" cap="flat">
              <a:noFill/>
              <a:prstDash val="solid"/>
              <a:miter/>
            </a:ln>
          </p:spPr>
          <p:txBody>
            <a:bodyPr rtlCol="0" anchor="ctr"/>
            <a:lstStyle/>
            <a:p>
              <a:endParaRPr lang="en-US" dirty="0"/>
            </a:p>
          </p:txBody>
        </p:sp>
        <p:sp>
          <p:nvSpPr>
            <p:cNvPr id="163" name="Freeform: Shape 162">
              <a:extLst>
                <a:ext uri="{FF2B5EF4-FFF2-40B4-BE49-F238E27FC236}">
                  <a16:creationId xmlns:a16="http://schemas.microsoft.com/office/drawing/2014/main" id="{FEE07693-1822-40D4-88A4-0F663C787D7E}"/>
                </a:ext>
                <a:ext uri="{C183D7F6-B498-43B3-948B-1728B52AA6E4}">
                  <adec:decorative xmlns:adec="http://schemas.microsoft.com/office/drawing/2017/decorative" val="1"/>
                </a:ext>
              </a:extLst>
            </p:cNvPr>
            <p:cNvSpPr/>
            <p:nvPr userDrawn="1"/>
          </p:nvSpPr>
          <p:spPr>
            <a:xfrm>
              <a:off x="2202360" y="6829131"/>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4" name="Freeform: Shape 183">
              <a:extLst>
                <a:ext uri="{FF2B5EF4-FFF2-40B4-BE49-F238E27FC236}">
                  <a16:creationId xmlns:a16="http://schemas.microsoft.com/office/drawing/2014/main" id="{AD282910-ECE9-4B26-9656-AD1D41D44AC8}"/>
                </a:ext>
                <a:ext uri="{C183D7F6-B498-43B3-948B-1728B52AA6E4}">
                  <adec:decorative xmlns:adec="http://schemas.microsoft.com/office/drawing/2017/decorative" val="1"/>
                </a:ext>
              </a:extLst>
            </p:cNvPr>
            <p:cNvSpPr/>
            <p:nvPr userDrawn="1"/>
          </p:nvSpPr>
          <p:spPr>
            <a:xfrm>
              <a:off x="1089323" y="5806086"/>
              <a:ext cx="30139" cy="1051915"/>
            </a:xfrm>
            <a:custGeom>
              <a:avLst/>
              <a:gdLst>
                <a:gd name="connsiteX0" fmla="*/ 28833 w 30139"/>
                <a:gd name="connsiteY0" fmla="*/ 0 h 1051915"/>
                <a:gd name="connsiteX1" fmla="*/ 30139 w 30139"/>
                <a:gd name="connsiteY1" fmla="*/ 1051915 h 1051915"/>
                <a:gd name="connsiteX2" fmla="*/ 1271 w 30139"/>
                <a:gd name="connsiteY2" fmla="*/ 1051915 h 1051915"/>
                <a:gd name="connsiteX3" fmla="*/ 0 w 30139"/>
                <a:gd name="connsiteY3" fmla="*/ 28904 h 1051915"/>
                <a:gd name="connsiteX4" fmla="*/ 28833 w 30139"/>
                <a:gd name="connsiteY4" fmla="*/ 0 h 10519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39" h="1051915">
                  <a:moveTo>
                    <a:pt x="28833" y="0"/>
                  </a:moveTo>
                  <a:lnTo>
                    <a:pt x="30139" y="1051915"/>
                  </a:lnTo>
                  <a:lnTo>
                    <a:pt x="1271" y="1051915"/>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3" name="Freeform: Shape 182">
              <a:extLst>
                <a:ext uri="{FF2B5EF4-FFF2-40B4-BE49-F238E27FC236}">
                  <a16:creationId xmlns:a16="http://schemas.microsoft.com/office/drawing/2014/main" id="{7C7A453C-4565-4652-9781-F1488009734C}"/>
                </a:ext>
                <a:ext uri="{C183D7F6-B498-43B3-948B-1728B52AA6E4}">
                  <adec:decorative xmlns:adec="http://schemas.microsoft.com/office/drawing/2017/decorative" val="1"/>
                </a:ext>
              </a:extLst>
            </p:cNvPr>
            <p:cNvSpPr/>
            <p:nvPr userDrawn="1"/>
          </p:nvSpPr>
          <p:spPr>
            <a:xfrm>
              <a:off x="1028453" y="5867106"/>
              <a:ext cx="30064" cy="990894"/>
            </a:xfrm>
            <a:custGeom>
              <a:avLst/>
              <a:gdLst>
                <a:gd name="connsiteX0" fmla="*/ 28833 w 30064"/>
                <a:gd name="connsiteY0" fmla="*/ 0 h 990894"/>
                <a:gd name="connsiteX1" fmla="*/ 30064 w 30064"/>
                <a:gd name="connsiteY1" fmla="*/ 990894 h 990894"/>
                <a:gd name="connsiteX2" fmla="*/ 1195 w 30064"/>
                <a:gd name="connsiteY2" fmla="*/ 990894 h 990894"/>
                <a:gd name="connsiteX3" fmla="*/ 0 w 30064"/>
                <a:gd name="connsiteY3" fmla="*/ 28904 h 990894"/>
                <a:gd name="connsiteX4" fmla="*/ 28833 w 30064"/>
                <a:gd name="connsiteY4" fmla="*/ 0 h 990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064" h="990894">
                  <a:moveTo>
                    <a:pt x="28833" y="0"/>
                  </a:moveTo>
                  <a:lnTo>
                    <a:pt x="30064" y="990894"/>
                  </a:lnTo>
                  <a:lnTo>
                    <a:pt x="1195" y="990894"/>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2" name="Freeform: Shape 181">
              <a:extLst>
                <a:ext uri="{FF2B5EF4-FFF2-40B4-BE49-F238E27FC236}">
                  <a16:creationId xmlns:a16="http://schemas.microsoft.com/office/drawing/2014/main" id="{DE479407-B0BB-45F1-A93D-05ED5B41F316}"/>
                </a:ext>
                <a:ext uri="{C183D7F6-B498-43B3-948B-1728B52AA6E4}">
                  <adec:decorative xmlns:adec="http://schemas.microsoft.com/office/drawing/2017/decorative" val="1"/>
                </a:ext>
              </a:extLst>
            </p:cNvPr>
            <p:cNvSpPr/>
            <p:nvPr userDrawn="1"/>
          </p:nvSpPr>
          <p:spPr>
            <a:xfrm>
              <a:off x="967584" y="5928926"/>
              <a:ext cx="30790" cy="929074"/>
            </a:xfrm>
            <a:custGeom>
              <a:avLst/>
              <a:gdLst>
                <a:gd name="connsiteX0" fmla="*/ 29636 w 30790"/>
                <a:gd name="connsiteY0" fmla="*/ 0 h 929074"/>
                <a:gd name="connsiteX1" fmla="*/ 30790 w 30790"/>
                <a:gd name="connsiteY1" fmla="*/ 929074 h 929074"/>
                <a:gd name="connsiteX2" fmla="*/ 1401 w 30790"/>
                <a:gd name="connsiteY2" fmla="*/ 929074 h 929074"/>
                <a:gd name="connsiteX3" fmla="*/ 0 w 30790"/>
                <a:gd name="connsiteY3" fmla="*/ 28104 h 929074"/>
                <a:gd name="connsiteX4" fmla="*/ 803 w 30790"/>
                <a:gd name="connsiteY4" fmla="*/ 28905 h 929074"/>
                <a:gd name="connsiteX5" fmla="*/ 29636 w 30790"/>
                <a:gd name="connsiteY5" fmla="*/ 0 h 929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90" h="929074">
                  <a:moveTo>
                    <a:pt x="29636" y="0"/>
                  </a:moveTo>
                  <a:lnTo>
                    <a:pt x="30790" y="929074"/>
                  </a:lnTo>
                  <a:lnTo>
                    <a:pt x="1401" y="929074"/>
                  </a:lnTo>
                  <a:lnTo>
                    <a:pt x="0" y="28104"/>
                  </a:lnTo>
                  <a:lnTo>
                    <a:pt x="803" y="28905"/>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1" name="Freeform: Shape 180">
              <a:extLst>
                <a:ext uri="{FF2B5EF4-FFF2-40B4-BE49-F238E27FC236}">
                  <a16:creationId xmlns:a16="http://schemas.microsoft.com/office/drawing/2014/main" id="{0271515D-B4B7-4502-B24F-DC5480444ED0}"/>
                </a:ext>
                <a:ext uri="{C183D7F6-B498-43B3-948B-1728B52AA6E4}">
                  <adec:decorative xmlns:adec="http://schemas.microsoft.com/office/drawing/2017/decorative" val="1"/>
                </a:ext>
              </a:extLst>
            </p:cNvPr>
            <p:cNvSpPr/>
            <p:nvPr userDrawn="1"/>
          </p:nvSpPr>
          <p:spPr>
            <a:xfrm>
              <a:off x="906717" y="5989948"/>
              <a:ext cx="30713" cy="868053"/>
            </a:xfrm>
            <a:custGeom>
              <a:avLst/>
              <a:gdLst>
                <a:gd name="connsiteX0" fmla="*/ 29635 w 30713"/>
                <a:gd name="connsiteY0" fmla="*/ 0 h 868053"/>
                <a:gd name="connsiteX1" fmla="*/ 30713 w 30713"/>
                <a:gd name="connsiteY1" fmla="*/ 868053 h 868053"/>
                <a:gd name="connsiteX2" fmla="*/ 1319 w 30713"/>
                <a:gd name="connsiteY2" fmla="*/ 868053 h 868053"/>
                <a:gd name="connsiteX3" fmla="*/ 0 w 30713"/>
                <a:gd name="connsiteY3" fmla="*/ 28103 h 868053"/>
                <a:gd name="connsiteX4" fmla="*/ 802 w 30713"/>
                <a:gd name="connsiteY4" fmla="*/ 28904 h 868053"/>
                <a:gd name="connsiteX5" fmla="*/ 29635 w 30713"/>
                <a:gd name="connsiteY5" fmla="*/ 0 h 8680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13" h="868053">
                  <a:moveTo>
                    <a:pt x="29635" y="0"/>
                  </a:moveTo>
                  <a:lnTo>
                    <a:pt x="30713" y="868053"/>
                  </a:lnTo>
                  <a:lnTo>
                    <a:pt x="1319" y="868053"/>
                  </a:lnTo>
                  <a:lnTo>
                    <a:pt x="0" y="28103"/>
                  </a:lnTo>
                  <a:lnTo>
                    <a:pt x="802"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0" name="Freeform: Shape 179">
              <a:extLst>
                <a:ext uri="{FF2B5EF4-FFF2-40B4-BE49-F238E27FC236}">
                  <a16:creationId xmlns:a16="http://schemas.microsoft.com/office/drawing/2014/main" id="{DB364732-EC14-4416-964A-13F3D77CDBBD}"/>
                </a:ext>
                <a:ext uri="{C183D7F6-B498-43B3-948B-1728B52AA6E4}">
                  <adec:decorative xmlns:adec="http://schemas.microsoft.com/office/drawing/2017/decorative" val="1"/>
                </a:ext>
              </a:extLst>
            </p:cNvPr>
            <p:cNvSpPr/>
            <p:nvPr userDrawn="1"/>
          </p:nvSpPr>
          <p:spPr>
            <a:xfrm>
              <a:off x="846647" y="6049364"/>
              <a:ext cx="29838" cy="808636"/>
            </a:xfrm>
            <a:custGeom>
              <a:avLst/>
              <a:gdLst>
                <a:gd name="connsiteX0" fmla="*/ 28833 w 29838"/>
                <a:gd name="connsiteY0" fmla="*/ 0 h 808636"/>
                <a:gd name="connsiteX1" fmla="*/ 29838 w 29838"/>
                <a:gd name="connsiteY1" fmla="*/ 808636 h 808636"/>
                <a:gd name="connsiteX2" fmla="*/ 969 w 29838"/>
                <a:gd name="connsiteY2" fmla="*/ 808636 h 808636"/>
                <a:gd name="connsiteX3" fmla="*/ 0 w 29838"/>
                <a:gd name="connsiteY3" fmla="*/ 28904 h 808636"/>
                <a:gd name="connsiteX4" fmla="*/ 28833 w 29838"/>
                <a:gd name="connsiteY4" fmla="*/ 0 h 8086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838" h="808636">
                  <a:moveTo>
                    <a:pt x="28833" y="0"/>
                  </a:moveTo>
                  <a:lnTo>
                    <a:pt x="29838" y="808636"/>
                  </a:lnTo>
                  <a:lnTo>
                    <a:pt x="969" y="808636"/>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9" name="Freeform: Shape 178">
              <a:extLst>
                <a:ext uri="{FF2B5EF4-FFF2-40B4-BE49-F238E27FC236}">
                  <a16:creationId xmlns:a16="http://schemas.microsoft.com/office/drawing/2014/main" id="{619347B5-2692-4514-B67B-159C25FA4940}"/>
                </a:ext>
                <a:ext uri="{C183D7F6-B498-43B3-948B-1728B52AA6E4}">
                  <adec:decorative xmlns:adec="http://schemas.microsoft.com/office/drawing/2017/decorative" val="1"/>
                </a:ext>
              </a:extLst>
            </p:cNvPr>
            <p:cNvSpPr/>
            <p:nvPr userDrawn="1"/>
          </p:nvSpPr>
          <p:spPr>
            <a:xfrm>
              <a:off x="785780" y="6110384"/>
              <a:ext cx="29761" cy="747617"/>
            </a:xfrm>
            <a:custGeom>
              <a:avLst/>
              <a:gdLst>
                <a:gd name="connsiteX0" fmla="*/ 28832 w 29761"/>
                <a:gd name="connsiteY0" fmla="*/ 0 h 747617"/>
                <a:gd name="connsiteX1" fmla="*/ 29761 w 29761"/>
                <a:gd name="connsiteY1" fmla="*/ 747617 h 747617"/>
                <a:gd name="connsiteX2" fmla="*/ 893 w 29761"/>
                <a:gd name="connsiteY2" fmla="*/ 747617 h 747617"/>
                <a:gd name="connsiteX3" fmla="*/ 0 w 29761"/>
                <a:gd name="connsiteY3" fmla="*/ 28905 h 747617"/>
                <a:gd name="connsiteX4" fmla="*/ 28832 w 29761"/>
                <a:gd name="connsiteY4" fmla="*/ 0 h 747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61" h="747617">
                  <a:moveTo>
                    <a:pt x="28832" y="0"/>
                  </a:moveTo>
                  <a:lnTo>
                    <a:pt x="29761" y="747617"/>
                  </a:lnTo>
                  <a:lnTo>
                    <a:pt x="893" y="747617"/>
                  </a:lnTo>
                  <a:lnTo>
                    <a:pt x="0" y="28905"/>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8" name="Freeform: Shape 177">
              <a:extLst>
                <a:ext uri="{FF2B5EF4-FFF2-40B4-BE49-F238E27FC236}">
                  <a16:creationId xmlns:a16="http://schemas.microsoft.com/office/drawing/2014/main" id="{E1746638-BCA2-4B8F-A315-9514E1973CDD}"/>
                </a:ext>
                <a:ext uri="{C183D7F6-B498-43B3-948B-1728B52AA6E4}">
                  <adec:decorative xmlns:adec="http://schemas.microsoft.com/office/drawing/2017/decorative" val="1"/>
                </a:ext>
              </a:extLst>
            </p:cNvPr>
            <p:cNvSpPr/>
            <p:nvPr userDrawn="1"/>
          </p:nvSpPr>
          <p:spPr>
            <a:xfrm>
              <a:off x="724911" y="6172206"/>
              <a:ext cx="30487" cy="685795"/>
            </a:xfrm>
            <a:custGeom>
              <a:avLst/>
              <a:gdLst>
                <a:gd name="connsiteX0" fmla="*/ 29635 w 30487"/>
                <a:gd name="connsiteY0" fmla="*/ 0 h 685795"/>
                <a:gd name="connsiteX1" fmla="*/ 30487 w 30487"/>
                <a:gd name="connsiteY1" fmla="*/ 685795 h 685795"/>
                <a:gd name="connsiteX2" fmla="*/ 1071 w 30487"/>
                <a:gd name="connsiteY2" fmla="*/ 685795 h 685795"/>
                <a:gd name="connsiteX3" fmla="*/ 0 w 30487"/>
                <a:gd name="connsiteY3" fmla="*/ 28103 h 685795"/>
                <a:gd name="connsiteX4" fmla="*/ 803 w 30487"/>
                <a:gd name="connsiteY4" fmla="*/ 28904 h 685795"/>
                <a:gd name="connsiteX5" fmla="*/ 29635 w 30487"/>
                <a:gd name="connsiteY5" fmla="*/ 0 h 685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487" h="685795">
                  <a:moveTo>
                    <a:pt x="29635" y="0"/>
                  </a:moveTo>
                  <a:lnTo>
                    <a:pt x="30487" y="685795"/>
                  </a:lnTo>
                  <a:lnTo>
                    <a:pt x="1071" y="685795"/>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7" name="Freeform: Shape 176">
              <a:extLst>
                <a:ext uri="{FF2B5EF4-FFF2-40B4-BE49-F238E27FC236}">
                  <a16:creationId xmlns:a16="http://schemas.microsoft.com/office/drawing/2014/main" id="{47F56D6B-560F-4123-9E05-11ACF383DF87}"/>
                </a:ext>
                <a:ext uri="{C183D7F6-B498-43B3-948B-1728B52AA6E4}">
                  <adec:decorative xmlns:adec="http://schemas.microsoft.com/office/drawing/2017/decorative" val="1"/>
                </a:ext>
              </a:extLst>
            </p:cNvPr>
            <p:cNvSpPr/>
            <p:nvPr userDrawn="1"/>
          </p:nvSpPr>
          <p:spPr>
            <a:xfrm>
              <a:off x="664843" y="6231622"/>
              <a:ext cx="29611" cy="626379"/>
            </a:xfrm>
            <a:custGeom>
              <a:avLst/>
              <a:gdLst>
                <a:gd name="connsiteX0" fmla="*/ 28833 w 29611"/>
                <a:gd name="connsiteY0" fmla="*/ 0 h 626379"/>
                <a:gd name="connsiteX1" fmla="*/ 29611 w 29611"/>
                <a:gd name="connsiteY1" fmla="*/ 626379 h 626379"/>
                <a:gd name="connsiteX2" fmla="*/ 742 w 29611"/>
                <a:gd name="connsiteY2" fmla="*/ 626379 h 626379"/>
                <a:gd name="connsiteX3" fmla="*/ 0 w 29611"/>
                <a:gd name="connsiteY3" fmla="*/ 28904 h 626379"/>
                <a:gd name="connsiteX4" fmla="*/ 28833 w 29611"/>
                <a:gd name="connsiteY4" fmla="*/ 0 h 6263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11" h="626379">
                  <a:moveTo>
                    <a:pt x="28833" y="0"/>
                  </a:moveTo>
                  <a:lnTo>
                    <a:pt x="29611" y="626379"/>
                  </a:lnTo>
                  <a:lnTo>
                    <a:pt x="742" y="62637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6" name="Freeform: Shape 175">
              <a:extLst>
                <a:ext uri="{FF2B5EF4-FFF2-40B4-BE49-F238E27FC236}">
                  <a16:creationId xmlns:a16="http://schemas.microsoft.com/office/drawing/2014/main" id="{2FD3A4D4-C05F-4057-8408-6FF0887E068F}"/>
                </a:ext>
                <a:ext uri="{C183D7F6-B498-43B3-948B-1728B52AA6E4}">
                  <adec:decorative xmlns:adec="http://schemas.microsoft.com/office/drawing/2017/decorative" val="1"/>
                </a:ext>
              </a:extLst>
            </p:cNvPr>
            <p:cNvSpPr/>
            <p:nvPr userDrawn="1"/>
          </p:nvSpPr>
          <p:spPr>
            <a:xfrm>
              <a:off x="603974" y="6292642"/>
              <a:ext cx="29535" cy="565359"/>
            </a:xfrm>
            <a:custGeom>
              <a:avLst/>
              <a:gdLst>
                <a:gd name="connsiteX0" fmla="*/ 28833 w 29535"/>
                <a:gd name="connsiteY0" fmla="*/ 0 h 565359"/>
                <a:gd name="connsiteX1" fmla="*/ 29535 w 29535"/>
                <a:gd name="connsiteY1" fmla="*/ 565359 h 565359"/>
                <a:gd name="connsiteX2" fmla="*/ 666 w 29535"/>
                <a:gd name="connsiteY2" fmla="*/ 565359 h 565359"/>
                <a:gd name="connsiteX3" fmla="*/ 0 w 29535"/>
                <a:gd name="connsiteY3" fmla="*/ 28904 h 565359"/>
                <a:gd name="connsiteX4" fmla="*/ 28833 w 29535"/>
                <a:gd name="connsiteY4" fmla="*/ 0 h 5653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35" h="565359">
                  <a:moveTo>
                    <a:pt x="28833" y="0"/>
                  </a:moveTo>
                  <a:lnTo>
                    <a:pt x="29535" y="565359"/>
                  </a:lnTo>
                  <a:lnTo>
                    <a:pt x="666" y="56535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5" name="Freeform: Shape 174">
              <a:extLst>
                <a:ext uri="{FF2B5EF4-FFF2-40B4-BE49-F238E27FC236}">
                  <a16:creationId xmlns:a16="http://schemas.microsoft.com/office/drawing/2014/main" id="{32EAC669-BA43-4F58-9784-4CCDFE4D6F4E}"/>
                </a:ext>
                <a:ext uri="{C183D7F6-B498-43B3-948B-1728B52AA6E4}">
                  <adec:decorative xmlns:adec="http://schemas.microsoft.com/office/drawing/2017/decorative" val="1"/>
                </a:ext>
              </a:extLst>
            </p:cNvPr>
            <p:cNvSpPr/>
            <p:nvPr userDrawn="1"/>
          </p:nvSpPr>
          <p:spPr>
            <a:xfrm>
              <a:off x="543104" y="6353662"/>
              <a:ext cx="29460" cy="504339"/>
            </a:xfrm>
            <a:custGeom>
              <a:avLst/>
              <a:gdLst>
                <a:gd name="connsiteX0" fmla="*/ 28833 w 29460"/>
                <a:gd name="connsiteY0" fmla="*/ 0 h 504339"/>
                <a:gd name="connsiteX1" fmla="*/ 29460 w 29460"/>
                <a:gd name="connsiteY1" fmla="*/ 504339 h 504339"/>
                <a:gd name="connsiteX2" fmla="*/ 591 w 29460"/>
                <a:gd name="connsiteY2" fmla="*/ 504339 h 504339"/>
                <a:gd name="connsiteX3" fmla="*/ 0 w 29460"/>
                <a:gd name="connsiteY3" fmla="*/ 28905 h 504339"/>
                <a:gd name="connsiteX4" fmla="*/ 28833 w 29460"/>
                <a:gd name="connsiteY4" fmla="*/ 0 h 5043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60" h="504339">
                  <a:moveTo>
                    <a:pt x="28833" y="0"/>
                  </a:moveTo>
                  <a:lnTo>
                    <a:pt x="29460" y="504339"/>
                  </a:lnTo>
                  <a:lnTo>
                    <a:pt x="591" y="504339"/>
                  </a:lnTo>
                  <a:lnTo>
                    <a:pt x="0" y="28905"/>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4" name="Freeform: Shape 173">
              <a:extLst>
                <a:ext uri="{FF2B5EF4-FFF2-40B4-BE49-F238E27FC236}">
                  <a16:creationId xmlns:a16="http://schemas.microsoft.com/office/drawing/2014/main" id="{73CAE3B4-689F-4EC3-8CC9-EB6D360E3846}"/>
                </a:ext>
                <a:ext uri="{C183D7F6-B498-43B3-948B-1728B52AA6E4}">
                  <adec:decorative xmlns:adec="http://schemas.microsoft.com/office/drawing/2017/decorative" val="1"/>
                </a:ext>
              </a:extLst>
            </p:cNvPr>
            <p:cNvSpPr/>
            <p:nvPr userDrawn="1"/>
          </p:nvSpPr>
          <p:spPr>
            <a:xfrm>
              <a:off x="482237" y="6415482"/>
              <a:ext cx="30185" cy="442518"/>
            </a:xfrm>
            <a:custGeom>
              <a:avLst/>
              <a:gdLst>
                <a:gd name="connsiteX0" fmla="*/ 29635 w 30185"/>
                <a:gd name="connsiteY0" fmla="*/ 0 h 442518"/>
                <a:gd name="connsiteX1" fmla="*/ 30185 w 30185"/>
                <a:gd name="connsiteY1" fmla="*/ 442518 h 442518"/>
                <a:gd name="connsiteX2" fmla="*/ 724 w 30185"/>
                <a:gd name="connsiteY2" fmla="*/ 442518 h 442518"/>
                <a:gd name="connsiteX3" fmla="*/ 0 w 30185"/>
                <a:gd name="connsiteY3" fmla="*/ 28104 h 442518"/>
                <a:gd name="connsiteX4" fmla="*/ 803 w 30185"/>
                <a:gd name="connsiteY4" fmla="*/ 28905 h 442518"/>
                <a:gd name="connsiteX5" fmla="*/ 29635 w 30185"/>
                <a:gd name="connsiteY5" fmla="*/ 0 h 442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185" h="442518">
                  <a:moveTo>
                    <a:pt x="29635" y="0"/>
                  </a:moveTo>
                  <a:lnTo>
                    <a:pt x="30185" y="442518"/>
                  </a:lnTo>
                  <a:lnTo>
                    <a:pt x="724" y="442518"/>
                  </a:lnTo>
                  <a:lnTo>
                    <a:pt x="0" y="28104"/>
                  </a:lnTo>
                  <a:lnTo>
                    <a:pt x="803" y="28905"/>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3" name="Freeform: Shape 172">
              <a:extLst>
                <a:ext uri="{FF2B5EF4-FFF2-40B4-BE49-F238E27FC236}">
                  <a16:creationId xmlns:a16="http://schemas.microsoft.com/office/drawing/2014/main" id="{8665978C-1CDF-4EF9-9A5C-4C6C0B3BE0F0}"/>
                </a:ext>
                <a:ext uri="{C183D7F6-B498-43B3-948B-1728B52AA6E4}">
                  <adec:decorative xmlns:adec="http://schemas.microsoft.com/office/drawing/2017/decorative" val="1"/>
                </a:ext>
              </a:extLst>
            </p:cNvPr>
            <p:cNvSpPr/>
            <p:nvPr userDrawn="1"/>
          </p:nvSpPr>
          <p:spPr>
            <a:xfrm>
              <a:off x="422168" y="6474900"/>
              <a:ext cx="29308" cy="383101"/>
            </a:xfrm>
            <a:custGeom>
              <a:avLst/>
              <a:gdLst>
                <a:gd name="connsiteX0" fmla="*/ 28832 w 29308"/>
                <a:gd name="connsiteY0" fmla="*/ 0 h 383101"/>
                <a:gd name="connsiteX1" fmla="*/ 29308 w 29308"/>
                <a:gd name="connsiteY1" fmla="*/ 383101 h 383101"/>
                <a:gd name="connsiteX2" fmla="*/ 440 w 29308"/>
                <a:gd name="connsiteY2" fmla="*/ 383101 h 383101"/>
                <a:gd name="connsiteX3" fmla="*/ 0 w 29308"/>
                <a:gd name="connsiteY3" fmla="*/ 28904 h 383101"/>
                <a:gd name="connsiteX4" fmla="*/ 28832 w 29308"/>
                <a:gd name="connsiteY4" fmla="*/ 0 h 3831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08" h="383101">
                  <a:moveTo>
                    <a:pt x="28832" y="0"/>
                  </a:moveTo>
                  <a:lnTo>
                    <a:pt x="29308" y="383101"/>
                  </a:lnTo>
                  <a:lnTo>
                    <a:pt x="440" y="383101"/>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2" name="Freeform: Shape 171">
              <a:extLst>
                <a:ext uri="{FF2B5EF4-FFF2-40B4-BE49-F238E27FC236}">
                  <a16:creationId xmlns:a16="http://schemas.microsoft.com/office/drawing/2014/main" id="{97F81447-DAE2-4092-B156-2723E18064A7}"/>
                </a:ext>
                <a:ext uri="{C183D7F6-B498-43B3-948B-1728B52AA6E4}">
                  <adec:decorative xmlns:adec="http://schemas.microsoft.com/office/drawing/2017/decorative" val="1"/>
                </a:ext>
              </a:extLst>
            </p:cNvPr>
            <p:cNvSpPr/>
            <p:nvPr userDrawn="1"/>
          </p:nvSpPr>
          <p:spPr>
            <a:xfrm>
              <a:off x="361300" y="6535920"/>
              <a:ext cx="29233" cy="322081"/>
            </a:xfrm>
            <a:custGeom>
              <a:avLst/>
              <a:gdLst>
                <a:gd name="connsiteX0" fmla="*/ 28833 w 29233"/>
                <a:gd name="connsiteY0" fmla="*/ 0 h 322081"/>
                <a:gd name="connsiteX1" fmla="*/ 29233 w 29233"/>
                <a:gd name="connsiteY1" fmla="*/ 322081 h 322081"/>
                <a:gd name="connsiteX2" fmla="*/ 364 w 29233"/>
                <a:gd name="connsiteY2" fmla="*/ 322081 h 322081"/>
                <a:gd name="connsiteX3" fmla="*/ 0 w 29233"/>
                <a:gd name="connsiteY3" fmla="*/ 28904 h 322081"/>
                <a:gd name="connsiteX4" fmla="*/ 28833 w 29233"/>
                <a:gd name="connsiteY4" fmla="*/ 0 h 3220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233" h="322081">
                  <a:moveTo>
                    <a:pt x="28833" y="0"/>
                  </a:moveTo>
                  <a:lnTo>
                    <a:pt x="29233" y="322081"/>
                  </a:lnTo>
                  <a:lnTo>
                    <a:pt x="364" y="322081"/>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1" name="Freeform: Shape 170">
              <a:extLst>
                <a:ext uri="{FF2B5EF4-FFF2-40B4-BE49-F238E27FC236}">
                  <a16:creationId xmlns:a16="http://schemas.microsoft.com/office/drawing/2014/main" id="{AB0C8140-456A-4593-9DC3-5A53E63B0CDF}"/>
                </a:ext>
                <a:ext uri="{C183D7F6-B498-43B3-948B-1728B52AA6E4}">
                  <adec:decorative xmlns:adec="http://schemas.microsoft.com/office/drawing/2017/decorative" val="1"/>
                </a:ext>
              </a:extLst>
            </p:cNvPr>
            <p:cNvSpPr/>
            <p:nvPr userDrawn="1"/>
          </p:nvSpPr>
          <p:spPr>
            <a:xfrm>
              <a:off x="300431" y="6597740"/>
              <a:ext cx="29959" cy="260260"/>
            </a:xfrm>
            <a:custGeom>
              <a:avLst/>
              <a:gdLst>
                <a:gd name="connsiteX0" fmla="*/ 29636 w 29959"/>
                <a:gd name="connsiteY0" fmla="*/ 0 h 260260"/>
                <a:gd name="connsiteX1" fmla="*/ 29959 w 29959"/>
                <a:gd name="connsiteY1" fmla="*/ 260260 h 260260"/>
                <a:gd name="connsiteX2" fmla="*/ 440 w 29959"/>
                <a:gd name="connsiteY2" fmla="*/ 260260 h 260260"/>
                <a:gd name="connsiteX3" fmla="*/ 0 w 29959"/>
                <a:gd name="connsiteY3" fmla="*/ 28104 h 260260"/>
                <a:gd name="connsiteX4" fmla="*/ 803 w 29959"/>
                <a:gd name="connsiteY4" fmla="*/ 28904 h 260260"/>
                <a:gd name="connsiteX5" fmla="*/ 29636 w 29959"/>
                <a:gd name="connsiteY5" fmla="*/ 0 h 260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959" h="260260">
                  <a:moveTo>
                    <a:pt x="29636" y="0"/>
                  </a:moveTo>
                  <a:lnTo>
                    <a:pt x="29959" y="260260"/>
                  </a:lnTo>
                  <a:lnTo>
                    <a:pt x="440" y="260260"/>
                  </a:lnTo>
                  <a:lnTo>
                    <a:pt x="0" y="28104"/>
                  </a:lnTo>
                  <a:lnTo>
                    <a:pt x="803" y="28904"/>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0" name="Freeform: Shape 169">
              <a:extLst>
                <a:ext uri="{FF2B5EF4-FFF2-40B4-BE49-F238E27FC236}">
                  <a16:creationId xmlns:a16="http://schemas.microsoft.com/office/drawing/2014/main" id="{E1411ED6-803D-4C5A-8E92-8EAC28ACA255}"/>
                </a:ext>
                <a:ext uri="{C183D7F6-B498-43B3-948B-1728B52AA6E4}">
                  <adec:decorative xmlns:adec="http://schemas.microsoft.com/office/drawing/2017/decorative" val="1"/>
                </a:ext>
              </a:extLst>
            </p:cNvPr>
            <p:cNvSpPr/>
            <p:nvPr userDrawn="1"/>
          </p:nvSpPr>
          <p:spPr>
            <a:xfrm>
              <a:off x="239562" y="6658760"/>
              <a:ext cx="29882" cy="199240"/>
            </a:xfrm>
            <a:custGeom>
              <a:avLst/>
              <a:gdLst>
                <a:gd name="connsiteX0" fmla="*/ 29635 w 29882"/>
                <a:gd name="connsiteY0" fmla="*/ 0 h 199240"/>
                <a:gd name="connsiteX1" fmla="*/ 29882 w 29882"/>
                <a:gd name="connsiteY1" fmla="*/ 199240 h 199240"/>
                <a:gd name="connsiteX2" fmla="*/ 337 w 29882"/>
                <a:gd name="connsiteY2" fmla="*/ 199240 h 199240"/>
                <a:gd name="connsiteX3" fmla="*/ 0 w 29882"/>
                <a:gd name="connsiteY3" fmla="*/ 28103 h 199240"/>
                <a:gd name="connsiteX4" fmla="*/ 803 w 29882"/>
                <a:gd name="connsiteY4" fmla="*/ 28904 h 199240"/>
                <a:gd name="connsiteX5" fmla="*/ 29635 w 29882"/>
                <a:gd name="connsiteY5" fmla="*/ 0 h 199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882" h="199240">
                  <a:moveTo>
                    <a:pt x="29635" y="0"/>
                  </a:moveTo>
                  <a:lnTo>
                    <a:pt x="29882" y="199240"/>
                  </a:lnTo>
                  <a:lnTo>
                    <a:pt x="337" y="199240"/>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9" name="Freeform: Shape 168">
              <a:extLst>
                <a:ext uri="{FF2B5EF4-FFF2-40B4-BE49-F238E27FC236}">
                  <a16:creationId xmlns:a16="http://schemas.microsoft.com/office/drawing/2014/main" id="{D3F198DF-8521-45A1-8BAE-4FC70FC420A8}"/>
                </a:ext>
                <a:ext uri="{C183D7F6-B498-43B3-948B-1728B52AA6E4}">
                  <adec:decorative xmlns:adec="http://schemas.microsoft.com/office/drawing/2017/decorative" val="1"/>
                </a:ext>
              </a:extLst>
            </p:cNvPr>
            <p:cNvSpPr/>
            <p:nvPr userDrawn="1"/>
          </p:nvSpPr>
          <p:spPr>
            <a:xfrm>
              <a:off x="179494" y="6718178"/>
              <a:ext cx="29006" cy="139823"/>
            </a:xfrm>
            <a:custGeom>
              <a:avLst/>
              <a:gdLst>
                <a:gd name="connsiteX0" fmla="*/ 28832 w 29006"/>
                <a:gd name="connsiteY0" fmla="*/ 0 h 139823"/>
                <a:gd name="connsiteX1" fmla="*/ 29006 w 29006"/>
                <a:gd name="connsiteY1" fmla="*/ 139823 h 139823"/>
                <a:gd name="connsiteX2" fmla="*/ 138 w 29006"/>
                <a:gd name="connsiteY2" fmla="*/ 139823 h 139823"/>
                <a:gd name="connsiteX3" fmla="*/ 0 w 29006"/>
                <a:gd name="connsiteY3" fmla="*/ 28904 h 139823"/>
                <a:gd name="connsiteX4" fmla="*/ 28832 w 29006"/>
                <a:gd name="connsiteY4" fmla="*/ 0 h 1398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006" h="139823">
                  <a:moveTo>
                    <a:pt x="28832" y="0"/>
                  </a:moveTo>
                  <a:lnTo>
                    <a:pt x="29006" y="139823"/>
                  </a:lnTo>
                  <a:lnTo>
                    <a:pt x="138" y="139823"/>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8" name="Freeform: Shape 167">
              <a:extLst>
                <a:ext uri="{FF2B5EF4-FFF2-40B4-BE49-F238E27FC236}">
                  <a16:creationId xmlns:a16="http://schemas.microsoft.com/office/drawing/2014/main" id="{AAA80212-BA6E-448F-BA91-287462E1D34C}"/>
                </a:ext>
                <a:ext uri="{C183D7F6-B498-43B3-948B-1728B52AA6E4}">
                  <adec:decorative xmlns:adec="http://schemas.microsoft.com/office/drawing/2017/decorative" val="1"/>
                </a:ext>
              </a:extLst>
            </p:cNvPr>
            <p:cNvSpPr/>
            <p:nvPr userDrawn="1"/>
          </p:nvSpPr>
          <p:spPr>
            <a:xfrm>
              <a:off x="118626" y="6779198"/>
              <a:ext cx="28931" cy="78803"/>
            </a:xfrm>
            <a:custGeom>
              <a:avLst/>
              <a:gdLst>
                <a:gd name="connsiteX0" fmla="*/ 28833 w 28931"/>
                <a:gd name="connsiteY0" fmla="*/ 0 h 78803"/>
                <a:gd name="connsiteX1" fmla="*/ 28931 w 28931"/>
                <a:gd name="connsiteY1" fmla="*/ 78803 h 78803"/>
                <a:gd name="connsiteX2" fmla="*/ 62 w 28931"/>
                <a:gd name="connsiteY2" fmla="*/ 78803 h 78803"/>
                <a:gd name="connsiteX3" fmla="*/ 0 w 28931"/>
                <a:gd name="connsiteY3" fmla="*/ 28904 h 78803"/>
                <a:gd name="connsiteX4" fmla="*/ 28833 w 28931"/>
                <a:gd name="connsiteY4" fmla="*/ 0 h 788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931" h="78803">
                  <a:moveTo>
                    <a:pt x="28833" y="0"/>
                  </a:moveTo>
                  <a:lnTo>
                    <a:pt x="28931" y="78803"/>
                  </a:lnTo>
                  <a:lnTo>
                    <a:pt x="62" y="78803"/>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7" name="Freeform: Shape 166">
              <a:extLst>
                <a:ext uri="{FF2B5EF4-FFF2-40B4-BE49-F238E27FC236}">
                  <a16:creationId xmlns:a16="http://schemas.microsoft.com/office/drawing/2014/main" id="{5B8EBCCB-B7E3-4837-AA61-44D0A400EC96}"/>
                </a:ext>
                <a:ext uri="{C183D7F6-B498-43B3-948B-1728B52AA6E4}">
                  <adec:decorative xmlns:adec="http://schemas.microsoft.com/office/drawing/2017/decorative" val="1"/>
                </a:ext>
              </a:extLst>
            </p:cNvPr>
            <p:cNvSpPr/>
            <p:nvPr userDrawn="1"/>
          </p:nvSpPr>
          <p:spPr>
            <a:xfrm>
              <a:off x="70452" y="6841018"/>
              <a:ext cx="16961" cy="16982"/>
            </a:xfrm>
            <a:custGeom>
              <a:avLst/>
              <a:gdLst>
                <a:gd name="connsiteX0" fmla="*/ 16940 w 16961"/>
                <a:gd name="connsiteY0" fmla="*/ 0 h 16982"/>
                <a:gd name="connsiteX1" fmla="*/ 16961 w 16961"/>
                <a:gd name="connsiteY1" fmla="*/ 16982 h 16982"/>
                <a:gd name="connsiteX2" fmla="*/ 0 w 16961"/>
                <a:gd name="connsiteY2" fmla="*/ 16982 h 16982"/>
                <a:gd name="connsiteX3" fmla="*/ 16940 w 16961"/>
                <a:gd name="connsiteY3" fmla="*/ 0 h 16982"/>
              </a:gdLst>
              <a:ahLst/>
              <a:cxnLst>
                <a:cxn ang="0">
                  <a:pos x="connsiteX0" y="connsiteY0"/>
                </a:cxn>
                <a:cxn ang="0">
                  <a:pos x="connsiteX1" y="connsiteY1"/>
                </a:cxn>
                <a:cxn ang="0">
                  <a:pos x="connsiteX2" y="connsiteY2"/>
                </a:cxn>
                <a:cxn ang="0">
                  <a:pos x="connsiteX3" y="connsiteY3"/>
                </a:cxn>
              </a:cxnLst>
              <a:rect l="l" t="t" r="r" b="b"/>
              <a:pathLst>
                <a:path w="16961" h="16982">
                  <a:moveTo>
                    <a:pt x="16940" y="0"/>
                  </a:moveTo>
                  <a:lnTo>
                    <a:pt x="16961" y="16982"/>
                  </a:lnTo>
                  <a:lnTo>
                    <a:pt x="0" y="16982"/>
                  </a:lnTo>
                  <a:lnTo>
                    <a:pt x="1694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96" name="Text Placeholder 9">
            <a:extLst>
              <a:ext uri="{FF2B5EF4-FFF2-40B4-BE49-F238E27FC236}">
                <a16:creationId xmlns:a16="http://schemas.microsoft.com/office/drawing/2014/main" id="{31DFD331-AE9E-4D35-BC5E-89A51E7CC6CF}"/>
              </a:ext>
            </a:extLst>
          </p:cNvPr>
          <p:cNvSpPr>
            <a:spLocks noGrp="1"/>
          </p:cNvSpPr>
          <p:nvPr>
            <p:ph type="body" sz="quarter" idx="15" hasCustomPrompt="1"/>
          </p:nvPr>
        </p:nvSpPr>
        <p:spPr>
          <a:xfrm>
            <a:off x="4937760" y="2080153"/>
            <a:ext cx="3200400" cy="365760"/>
          </a:xfrm>
        </p:spPr>
        <p:txBody>
          <a:bodyPr>
            <a:noAutofit/>
          </a:bodyPr>
          <a:lstStyle>
            <a:lvl1pPr marL="0" indent="0">
              <a:lnSpc>
                <a:spcPts val="2400"/>
              </a:lnSpc>
              <a:spcBef>
                <a:spcPts val="0"/>
              </a:spcBef>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95" name="Text Placeholder 9">
            <a:extLst>
              <a:ext uri="{FF2B5EF4-FFF2-40B4-BE49-F238E27FC236}">
                <a16:creationId xmlns:a16="http://schemas.microsoft.com/office/drawing/2014/main" id="{E4B2F207-6068-4806-A6CC-5A7FCB66A218}"/>
              </a:ext>
            </a:extLst>
          </p:cNvPr>
          <p:cNvSpPr>
            <a:spLocks noGrp="1"/>
          </p:cNvSpPr>
          <p:nvPr>
            <p:ph type="body" sz="quarter" idx="13"/>
          </p:nvPr>
        </p:nvSpPr>
        <p:spPr>
          <a:xfrm>
            <a:off x="4937760" y="2491866"/>
            <a:ext cx="3200400" cy="7315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98" name="Text Placeholder 9">
            <a:extLst>
              <a:ext uri="{FF2B5EF4-FFF2-40B4-BE49-F238E27FC236}">
                <a16:creationId xmlns:a16="http://schemas.microsoft.com/office/drawing/2014/main" id="{8F52AD35-565E-4B3E-B63D-69F6C62E56DF}"/>
              </a:ext>
            </a:extLst>
          </p:cNvPr>
          <p:cNvSpPr>
            <a:spLocks noGrp="1"/>
          </p:cNvSpPr>
          <p:nvPr>
            <p:ph type="body" sz="quarter" idx="17" hasCustomPrompt="1"/>
          </p:nvPr>
        </p:nvSpPr>
        <p:spPr>
          <a:xfrm>
            <a:off x="4937760" y="3417082"/>
            <a:ext cx="3200400" cy="365760"/>
          </a:xfrm>
        </p:spPr>
        <p:txBody>
          <a:bodyPr>
            <a:noAutofit/>
          </a:bodyPr>
          <a:lstStyle>
            <a:lvl1pPr marL="0" indent="0">
              <a:lnSpc>
                <a:spcPts val="2400"/>
              </a:lnSpc>
              <a:spcBef>
                <a:spcPts val="0"/>
              </a:spcBef>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97" name="Text Placeholder 9">
            <a:extLst>
              <a:ext uri="{FF2B5EF4-FFF2-40B4-BE49-F238E27FC236}">
                <a16:creationId xmlns:a16="http://schemas.microsoft.com/office/drawing/2014/main" id="{62E32947-70DC-4299-A3C0-D8CFA7571844}"/>
              </a:ext>
            </a:extLst>
          </p:cNvPr>
          <p:cNvSpPr>
            <a:spLocks noGrp="1"/>
          </p:cNvSpPr>
          <p:nvPr>
            <p:ph type="body" sz="quarter" idx="16"/>
          </p:nvPr>
        </p:nvSpPr>
        <p:spPr>
          <a:xfrm>
            <a:off x="4937760" y="3837939"/>
            <a:ext cx="3200400" cy="7315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100" name="Text Placeholder 9">
            <a:extLst>
              <a:ext uri="{FF2B5EF4-FFF2-40B4-BE49-F238E27FC236}">
                <a16:creationId xmlns:a16="http://schemas.microsoft.com/office/drawing/2014/main" id="{15906F94-3E6E-4731-9975-FE2377DBDC21}"/>
              </a:ext>
            </a:extLst>
          </p:cNvPr>
          <p:cNvSpPr>
            <a:spLocks noGrp="1"/>
          </p:cNvSpPr>
          <p:nvPr>
            <p:ph type="body" sz="quarter" idx="19" hasCustomPrompt="1"/>
          </p:nvPr>
        </p:nvSpPr>
        <p:spPr>
          <a:xfrm>
            <a:off x="4933747" y="4790587"/>
            <a:ext cx="3200400" cy="365760"/>
          </a:xfrm>
        </p:spPr>
        <p:txBody>
          <a:bodyPr>
            <a:noAutofit/>
          </a:bodyPr>
          <a:lstStyle>
            <a:lvl1pPr marL="0" indent="0">
              <a:lnSpc>
                <a:spcPts val="2400"/>
              </a:lnSpc>
              <a:spcBef>
                <a:spcPts val="0"/>
              </a:spcBef>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99" name="Text Placeholder 9">
            <a:extLst>
              <a:ext uri="{FF2B5EF4-FFF2-40B4-BE49-F238E27FC236}">
                <a16:creationId xmlns:a16="http://schemas.microsoft.com/office/drawing/2014/main" id="{F592EC28-81D2-494E-AD5C-BC4F4FCD303E}"/>
              </a:ext>
            </a:extLst>
          </p:cNvPr>
          <p:cNvSpPr>
            <a:spLocks noGrp="1"/>
          </p:cNvSpPr>
          <p:nvPr>
            <p:ph type="body" sz="quarter" idx="18"/>
          </p:nvPr>
        </p:nvSpPr>
        <p:spPr>
          <a:xfrm>
            <a:off x="4933747" y="5203301"/>
            <a:ext cx="3200400" cy="7315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103" name="Text Placeholder 9">
            <a:extLst>
              <a:ext uri="{FF2B5EF4-FFF2-40B4-BE49-F238E27FC236}">
                <a16:creationId xmlns:a16="http://schemas.microsoft.com/office/drawing/2014/main" id="{6B4E489F-EE15-4460-875A-2FB75B72C5DD}"/>
              </a:ext>
            </a:extLst>
          </p:cNvPr>
          <p:cNvSpPr>
            <a:spLocks noGrp="1"/>
          </p:cNvSpPr>
          <p:nvPr>
            <p:ph type="body" sz="quarter" idx="21" hasCustomPrompt="1"/>
          </p:nvPr>
        </p:nvSpPr>
        <p:spPr>
          <a:xfrm>
            <a:off x="8486217" y="2080153"/>
            <a:ext cx="3200400" cy="365760"/>
          </a:xfrm>
        </p:spPr>
        <p:txBody>
          <a:bodyPr>
            <a:noAutofit/>
          </a:bodyPr>
          <a:lstStyle>
            <a:lvl1pPr marL="0" indent="0">
              <a:lnSpc>
                <a:spcPts val="2400"/>
              </a:lnSpc>
              <a:spcBef>
                <a:spcPts val="0"/>
              </a:spcBef>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102" name="Text Placeholder 9">
            <a:extLst>
              <a:ext uri="{FF2B5EF4-FFF2-40B4-BE49-F238E27FC236}">
                <a16:creationId xmlns:a16="http://schemas.microsoft.com/office/drawing/2014/main" id="{41D6DC40-2E7F-4703-B810-A9DF12E8CA4D}"/>
              </a:ext>
            </a:extLst>
          </p:cNvPr>
          <p:cNvSpPr>
            <a:spLocks noGrp="1"/>
          </p:cNvSpPr>
          <p:nvPr>
            <p:ph type="body" sz="quarter" idx="20"/>
          </p:nvPr>
        </p:nvSpPr>
        <p:spPr>
          <a:xfrm>
            <a:off x="8486217" y="2486550"/>
            <a:ext cx="3200400" cy="7315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105" name="Text Placeholder 9">
            <a:extLst>
              <a:ext uri="{FF2B5EF4-FFF2-40B4-BE49-F238E27FC236}">
                <a16:creationId xmlns:a16="http://schemas.microsoft.com/office/drawing/2014/main" id="{8D1334C0-9B97-4769-8EC5-505D553AD531}"/>
              </a:ext>
            </a:extLst>
          </p:cNvPr>
          <p:cNvSpPr>
            <a:spLocks noGrp="1"/>
          </p:cNvSpPr>
          <p:nvPr>
            <p:ph type="body" sz="quarter" idx="23" hasCustomPrompt="1"/>
          </p:nvPr>
        </p:nvSpPr>
        <p:spPr>
          <a:xfrm>
            <a:off x="8486217" y="3417082"/>
            <a:ext cx="3200400" cy="365760"/>
          </a:xfrm>
        </p:spPr>
        <p:txBody>
          <a:bodyPr>
            <a:noAutofit/>
          </a:bodyPr>
          <a:lstStyle>
            <a:lvl1pPr marL="0" indent="0">
              <a:lnSpc>
                <a:spcPts val="2400"/>
              </a:lnSpc>
              <a:spcBef>
                <a:spcPts val="0"/>
              </a:spcBef>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104" name="Text Placeholder 9">
            <a:extLst>
              <a:ext uri="{FF2B5EF4-FFF2-40B4-BE49-F238E27FC236}">
                <a16:creationId xmlns:a16="http://schemas.microsoft.com/office/drawing/2014/main" id="{77627840-21B3-4981-A379-398FD9F5B7EF}"/>
              </a:ext>
            </a:extLst>
          </p:cNvPr>
          <p:cNvSpPr>
            <a:spLocks noGrp="1"/>
          </p:cNvSpPr>
          <p:nvPr>
            <p:ph type="body" sz="quarter" idx="22"/>
          </p:nvPr>
        </p:nvSpPr>
        <p:spPr>
          <a:xfrm>
            <a:off x="8486217" y="3832623"/>
            <a:ext cx="3200400" cy="7315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209" name="Date Placeholder 3">
            <a:extLst>
              <a:ext uri="{FF2B5EF4-FFF2-40B4-BE49-F238E27FC236}">
                <a16:creationId xmlns:a16="http://schemas.microsoft.com/office/drawing/2014/main" id="{5A56B3AA-5CA2-4004-8F95-11FD7B895DAE}"/>
              </a:ext>
            </a:extLst>
          </p:cNvPr>
          <p:cNvSpPr>
            <a:spLocks noGrp="1"/>
          </p:cNvSpPr>
          <p:nvPr>
            <p:ph type="dt" sz="half" idx="10"/>
          </p:nvPr>
        </p:nvSpPr>
        <p:spPr>
          <a:xfrm>
            <a:off x="4937760" y="6353175"/>
            <a:ext cx="1097280" cy="365125"/>
          </a:xfrm>
        </p:spPr>
        <p:txBody>
          <a:bodyPr/>
          <a:lstStyle>
            <a:lvl1pPr>
              <a:defRPr>
                <a:solidFill>
                  <a:schemeClr val="tx1">
                    <a:lumMod val="75000"/>
                    <a:lumOff val="25000"/>
                  </a:schemeClr>
                </a:solidFill>
              </a:defRPr>
            </a:lvl1pPr>
          </a:lstStyle>
          <a:p>
            <a:r>
              <a:rPr lang="en-US" dirty="0"/>
              <a:t>20XX</a:t>
            </a:r>
          </a:p>
        </p:txBody>
      </p:sp>
      <p:sp>
        <p:nvSpPr>
          <p:cNvPr id="210" name="Footer Placeholder 4">
            <a:extLst>
              <a:ext uri="{FF2B5EF4-FFF2-40B4-BE49-F238E27FC236}">
                <a16:creationId xmlns:a16="http://schemas.microsoft.com/office/drawing/2014/main" id="{07D92F37-472D-4CCB-AA97-FA42E56079C7}"/>
              </a:ext>
            </a:extLst>
          </p:cNvPr>
          <p:cNvSpPr>
            <a:spLocks noGrp="1"/>
          </p:cNvSpPr>
          <p:nvPr>
            <p:ph type="ftr" sz="quarter" idx="11"/>
          </p:nvPr>
        </p:nvSpPr>
        <p:spPr>
          <a:xfrm>
            <a:off x="743616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211" name="Slide Number Placeholder 5">
            <a:extLst>
              <a:ext uri="{FF2B5EF4-FFF2-40B4-BE49-F238E27FC236}">
                <a16:creationId xmlns:a16="http://schemas.microsoft.com/office/drawing/2014/main" id="{C0E89FFF-230F-4CBA-A6BC-D887B3FFA51F}"/>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921514593"/>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olution">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7760" y="898525"/>
            <a:ext cx="6800850" cy="1325880"/>
          </a:xfrm>
        </p:spPr>
        <p:txBody>
          <a:bodyPr anchor="t" anchorCtr="0"/>
          <a:lstStyle>
            <a:lvl1pPr>
              <a:defRPr cap="all" baseline="0">
                <a:solidFill>
                  <a:schemeClr val="tx2"/>
                </a:solidFill>
              </a:defRPr>
            </a:lvl1pPr>
          </a:lstStyle>
          <a:p>
            <a:r>
              <a:rPr lang="en-US" dirty="0"/>
              <a:t>CLICK TO ADD TITLE</a:t>
            </a:r>
          </a:p>
        </p:txBody>
      </p:sp>
      <p:grpSp>
        <p:nvGrpSpPr>
          <p:cNvPr id="3" name="Group 2">
            <a:extLst>
              <a:ext uri="{FF2B5EF4-FFF2-40B4-BE49-F238E27FC236}">
                <a16:creationId xmlns:a16="http://schemas.microsoft.com/office/drawing/2014/main" id="{0C962441-913E-484B-806B-8AD5CE673426}"/>
              </a:ext>
              <a:ext uri="{C183D7F6-B498-43B3-948B-1728B52AA6E4}">
                <adec:decorative xmlns:adec="http://schemas.microsoft.com/office/drawing/2017/decorative" val="1"/>
              </a:ext>
            </a:extLst>
          </p:cNvPr>
          <p:cNvGrpSpPr/>
          <p:nvPr userDrawn="1"/>
        </p:nvGrpSpPr>
        <p:grpSpPr>
          <a:xfrm>
            <a:off x="-33209" y="-16980"/>
            <a:ext cx="4096193" cy="6874980"/>
            <a:chOff x="-33209" y="-16980"/>
            <a:chExt cx="4096193" cy="6874980"/>
          </a:xfrm>
        </p:grpSpPr>
        <p:sp>
          <p:nvSpPr>
            <p:cNvPr id="7" name="Rectangle 6">
              <a:extLst>
                <a:ext uri="{FF2B5EF4-FFF2-40B4-BE49-F238E27FC236}">
                  <a16:creationId xmlns:a16="http://schemas.microsoft.com/office/drawing/2014/main" id="{E557D1F3-8C55-47FE-B39A-86D30F8FFEA1}"/>
                </a:ext>
              </a:extLst>
            </p:cNvPr>
            <p:cNvSpPr/>
            <p:nvPr userDrawn="1"/>
          </p:nvSpPr>
          <p:spPr>
            <a:xfrm>
              <a:off x="11888" y="0"/>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id="{F4EB6F2E-2621-4EB5-A04D-906FD08CED87}"/>
                </a:ext>
              </a:extLst>
            </p:cNvPr>
            <p:cNvSpPr/>
            <p:nvPr userDrawn="1"/>
          </p:nvSpPr>
          <p:spPr>
            <a:xfrm flipH="1">
              <a:off x="0" y="4814860"/>
              <a:ext cx="2032942"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23">
              <a:extLst>
                <a:ext uri="{FF2B5EF4-FFF2-40B4-BE49-F238E27FC236}">
                  <a16:creationId xmlns:a16="http://schemas.microsoft.com/office/drawing/2014/main" id="{D2F68DA8-1D58-42B0-A2C9-046E92884BC1}"/>
                </a:ext>
              </a:extLst>
            </p:cNvPr>
            <p:cNvSpPr/>
            <p:nvPr userDrawn="1"/>
          </p:nvSpPr>
          <p:spPr>
            <a:xfrm>
              <a:off x="2033016" y="2031653"/>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9CC28908-2548-441C-BE9D-8728E1FC84C0}"/>
                </a:ext>
              </a:extLst>
            </p:cNvPr>
            <p:cNvSpPr/>
            <p:nvPr userDrawn="1"/>
          </p:nvSpPr>
          <p:spPr>
            <a:xfrm>
              <a:off x="2033016" y="4059639"/>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5" name="Picture 34" descr="A black and white striped pattern&#10;&#10;Description automatically generated with low confidence">
              <a:extLst>
                <a:ext uri="{FF2B5EF4-FFF2-40B4-BE49-F238E27FC236}">
                  <a16:creationId xmlns:a16="http://schemas.microsoft.com/office/drawing/2014/main" id="{731DC170-FB16-45F8-B62C-DCAB2B9AC310}"/>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a:off x="2033015" y="5086646"/>
              <a:ext cx="2019299" cy="999451"/>
            </a:xfrm>
            <a:prstGeom prst="rect">
              <a:avLst/>
            </a:prstGeom>
          </p:spPr>
        </p:pic>
        <p:pic>
          <p:nvPicPr>
            <p:cNvPr id="36" name="Graphic 35">
              <a:extLst>
                <a:ext uri="{FF2B5EF4-FFF2-40B4-BE49-F238E27FC236}">
                  <a16:creationId xmlns:a16="http://schemas.microsoft.com/office/drawing/2014/main" id="{6529D2A7-ABB3-4E2D-88CA-F813997011F5}"/>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10800000">
              <a:off x="-9867" y="-16980"/>
              <a:ext cx="2029968" cy="2029968"/>
            </a:xfrm>
            <a:prstGeom prst="rect">
              <a:avLst/>
            </a:prstGeom>
          </p:spPr>
        </p:pic>
        <p:sp>
          <p:nvSpPr>
            <p:cNvPr id="37" name="Rectangle 36">
              <a:extLst>
                <a:ext uri="{FF2B5EF4-FFF2-40B4-BE49-F238E27FC236}">
                  <a16:creationId xmlns:a16="http://schemas.microsoft.com/office/drawing/2014/main" id="{CDB6750E-735F-4906-8BCA-E0BD4F029617}"/>
                </a:ext>
              </a:extLst>
            </p:cNvPr>
            <p:cNvSpPr/>
            <p:nvPr userDrawn="1"/>
          </p:nvSpPr>
          <p:spPr>
            <a:xfrm>
              <a:off x="2029968" y="6045049"/>
              <a:ext cx="2029968"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8" name="Graphic 37">
              <a:extLst>
                <a:ext uri="{FF2B5EF4-FFF2-40B4-BE49-F238E27FC236}">
                  <a16:creationId xmlns:a16="http://schemas.microsoft.com/office/drawing/2014/main" id="{051ECE99-ACA6-46AF-98D5-81FBD3F834AC}"/>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a:off x="29384" y="4828032"/>
              <a:ext cx="2029968" cy="2029968"/>
            </a:xfrm>
            <a:prstGeom prst="rect">
              <a:avLst/>
            </a:prstGeom>
          </p:spPr>
        </p:pic>
        <p:sp>
          <p:nvSpPr>
            <p:cNvPr id="39" name="Rectangle 38">
              <a:extLst>
                <a:ext uri="{FF2B5EF4-FFF2-40B4-BE49-F238E27FC236}">
                  <a16:creationId xmlns:a16="http://schemas.microsoft.com/office/drawing/2014/main" id="{9837D25D-BADF-40E0-B7F9-1288B53AA656}"/>
                </a:ext>
              </a:extLst>
            </p:cNvPr>
            <p:cNvSpPr/>
            <p:nvPr userDrawn="1"/>
          </p:nvSpPr>
          <p:spPr>
            <a:xfrm flipH="1">
              <a:off x="-9868" y="2000264"/>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0" name="Group 39">
              <a:extLst>
                <a:ext uri="{FF2B5EF4-FFF2-40B4-BE49-F238E27FC236}">
                  <a16:creationId xmlns:a16="http://schemas.microsoft.com/office/drawing/2014/main" id="{3A847BA4-24DF-47BE-BE28-02415C2A2D3C}"/>
                </a:ext>
              </a:extLst>
            </p:cNvPr>
            <p:cNvGrpSpPr/>
            <p:nvPr userDrawn="1"/>
          </p:nvGrpSpPr>
          <p:grpSpPr>
            <a:xfrm>
              <a:off x="100242" y="2099803"/>
              <a:ext cx="1920240" cy="1920240"/>
              <a:chOff x="5361924" y="7472790"/>
              <a:chExt cx="1828800" cy="1828800"/>
            </a:xfrm>
          </p:grpSpPr>
          <p:grpSp>
            <p:nvGrpSpPr>
              <p:cNvPr id="41" name="Group 40">
                <a:extLst>
                  <a:ext uri="{FF2B5EF4-FFF2-40B4-BE49-F238E27FC236}">
                    <a16:creationId xmlns:a16="http://schemas.microsoft.com/office/drawing/2014/main" id="{882CC485-8A14-4767-80E8-8FB0A9991D20}"/>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E119FAB2-4AF3-4EC9-98C6-E69760D02810}"/>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E2A21525-E952-4F39-A9B2-2CA7C5B14B85}"/>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53BFFD34-0142-4185-8790-1D792CB2F5DD}"/>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00D3FC75-8C07-4B5B-A025-3CCC5DC458DA}"/>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393D2F91-0E6A-4541-843C-1FC0CC2A024A}"/>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7C9F80E2-6A88-44DC-B048-7178CAA61DAF}"/>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1D9D5420-70BE-477D-A17F-A86F19AD3FAC}"/>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0" name="Oval 59">
                              <a:extLst>
                                <a:ext uri="{FF2B5EF4-FFF2-40B4-BE49-F238E27FC236}">
                                  <a16:creationId xmlns:a16="http://schemas.microsoft.com/office/drawing/2014/main" id="{0BBACECF-9AE7-40B5-90D0-AE2CF1FBE0BD}"/>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8" name="Oval 57">
                            <a:extLst>
                              <a:ext uri="{FF2B5EF4-FFF2-40B4-BE49-F238E27FC236}">
                                <a16:creationId xmlns:a16="http://schemas.microsoft.com/office/drawing/2014/main" id="{1A76BEA0-888E-41CD-9B30-B128A39F781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6" name="Oval 55">
                          <a:extLst>
                            <a:ext uri="{FF2B5EF4-FFF2-40B4-BE49-F238E27FC236}">
                              <a16:creationId xmlns:a16="http://schemas.microsoft.com/office/drawing/2014/main" id="{2EA36045-2F1D-402B-A951-B9957D5C145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4" name="Oval 53">
                        <a:extLst>
                          <a:ext uri="{FF2B5EF4-FFF2-40B4-BE49-F238E27FC236}">
                            <a16:creationId xmlns:a16="http://schemas.microsoft.com/office/drawing/2014/main" id="{AAF58CB3-363E-4156-8148-52E0B9CB634A}"/>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2" name="Oval 51">
                      <a:extLst>
                        <a:ext uri="{FF2B5EF4-FFF2-40B4-BE49-F238E27FC236}">
                          <a16:creationId xmlns:a16="http://schemas.microsoft.com/office/drawing/2014/main" id="{BDC4E05B-A602-483A-B19B-B907358D4629}"/>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0" name="Oval 49">
                    <a:extLst>
                      <a:ext uri="{FF2B5EF4-FFF2-40B4-BE49-F238E27FC236}">
                        <a16:creationId xmlns:a16="http://schemas.microsoft.com/office/drawing/2014/main" id="{55AC54D8-2C27-49A7-B1CE-C865E629499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4" name="Oval 43">
                  <a:extLst>
                    <a:ext uri="{FF2B5EF4-FFF2-40B4-BE49-F238E27FC236}">
                      <a16:creationId xmlns:a16="http://schemas.microsoft.com/office/drawing/2014/main" id="{C9753262-9BA1-4716-B4B5-AAFE232A72A2}"/>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5" name="Oval 44">
                  <a:extLst>
                    <a:ext uri="{FF2B5EF4-FFF2-40B4-BE49-F238E27FC236}">
                      <a16:creationId xmlns:a16="http://schemas.microsoft.com/office/drawing/2014/main" id="{5B2AD932-98DF-4DA1-B19E-E38A4DD270F0}"/>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6" name="Oval 45">
                  <a:extLst>
                    <a:ext uri="{FF2B5EF4-FFF2-40B4-BE49-F238E27FC236}">
                      <a16:creationId xmlns:a16="http://schemas.microsoft.com/office/drawing/2014/main" id="{DE13C879-BB42-4F2C-9413-A1322DE58809}"/>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7" name="Oval 46">
                  <a:extLst>
                    <a:ext uri="{FF2B5EF4-FFF2-40B4-BE49-F238E27FC236}">
                      <a16:creationId xmlns:a16="http://schemas.microsoft.com/office/drawing/2014/main" id="{28B4D2F2-9DD5-4B23-A2F2-7DBEE9E61F6C}"/>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8" name="Oval 47">
                  <a:extLst>
                    <a:ext uri="{FF2B5EF4-FFF2-40B4-BE49-F238E27FC236}">
                      <a16:creationId xmlns:a16="http://schemas.microsoft.com/office/drawing/2014/main" id="{C1A2F663-A8A7-4337-9C39-489B4C457111}"/>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2" name="Oval 41">
                <a:extLst>
                  <a:ext uri="{FF2B5EF4-FFF2-40B4-BE49-F238E27FC236}">
                    <a16:creationId xmlns:a16="http://schemas.microsoft.com/office/drawing/2014/main" id="{1609761D-150A-4DE0-9604-CC3953C108D0}"/>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61" name="Rectangle 60">
              <a:extLst>
                <a:ext uri="{FF2B5EF4-FFF2-40B4-BE49-F238E27FC236}">
                  <a16:creationId xmlns:a16="http://schemas.microsoft.com/office/drawing/2014/main" id="{D1189D1C-85ED-4EF1-A384-7C4590ED50FD}"/>
                </a:ext>
              </a:extLst>
            </p:cNvPr>
            <p:cNvSpPr/>
            <p:nvPr userDrawn="1"/>
          </p:nvSpPr>
          <p:spPr>
            <a:xfrm>
              <a:off x="0" y="4052952"/>
              <a:ext cx="2029968" cy="8229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Freeform: Shape 61">
              <a:extLst>
                <a:ext uri="{FF2B5EF4-FFF2-40B4-BE49-F238E27FC236}">
                  <a16:creationId xmlns:a16="http://schemas.microsoft.com/office/drawing/2014/main" id="{445306C5-E470-4A93-9C9F-5D066F760D16}"/>
                </a:ext>
              </a:extLst>
            </p:cNvPr>
            <p:cNvSpPr/>
            <p:nvPr userDrawn="1"/>
          </p:nvSpPr>
          <p:spPr>
            <a:xfrm>
              <a:off x="-33209" y="1999541"/>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63" name="Straight Connector 62">
              <a:extLst>
                <a:ext uri="{FF2B5EF4-FFF2-40B4-BE49-F238E27FC236}">
                  <a16:creationId xmlns:a16="http://schemas.microsoft.com/office/drawing/2014/main" id="{B31C374B-40F2-4B1E-A9D8-6E5C932FF170}"/>
                </a:ext>
              </a:extLst>
            </p:cNvPr>
            <p:cNvCxnSpPr>
              <a:cxnSpLocks/>
            </p:cNvCxnSpPr>
            <p:nvPr userDrawn="1"/>
          </p:nvCxnSpPr>
          <p:spPr>
            <a:xfrm flipV="1">
              <a:off x="-33209" y="2009066"/>
              <a:ext cx="3017520" cy="7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1C668341-39BE-4448-B29D-2594AE6D75C2}"/>
                </a:ext>
              </a:extLst>
            </p:cNvPr>
            <p:cNvSpPr/>
            <p:nvPr userDrawn="1"/>
          </p:nvSpPr>
          <p:spPr>
            <a:xfrm>
              <a:off x="2923530" y="1871237"/>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75" name="Text Placeholder 9">
            <a:extLst>
              <a:ext uri="{FF2B5EF4-FFF2-40B4-BE49-F238E27FC236}">
                <a16:creationId xmlns:a16="http://schemas.microsoft.com/office/drawing/2014/main" id="{4416EFAA-C2FD-4F04-91E3-9F1FA3533A94}"/>
              </a:ext>
            </a:extLst>
          </p:cNvPr>
          <p:cNvSpPr>
            <a:spLocks noGrp="1"/>
          </p:cNvSpPr>
          <p:nvPr>
            <p:ph type="body" sz="quarter" idx="15" hasCustomPrompt="1"/>
          </p:nvPr>
        </p:nvSpPr>
        <p:spPr>
          <a:xfrm>
            <a:off x="4937760" y="2084832"/>
            <a:ext cx="3200400" cy="365760"/>
          </a:xfrm>
        </p:spPr>
        <p:txBody>
          <a:bodyPr>
            <a:noAutofit/>
          </a:bodyPr>
          <a:lstStyle>
            <a:lvl1pPr marL="0" indent="0">
              <a:lnSpc>
                <a:spcPts val="2400"/>
              </a:lnSpc>
              <a:buNone/>
              <a:defRPr sz="2000" b="1" cap="all" baseline="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72" name="Text Placeholder 9">
            <a:extLst>
              <a:ext uri="{FF2B5EF4-FFF2-40B4-BE49-F238E27FC236}">
                <a16:creationId xmlns:a16="http://schemas.microsoft.com/office/drawing/2014/main" id="{0BAC0AED-8273-498E-ABB8-65CD10B00735}"/>
              </a:ext>
            </a:extLst>
          </p:cNvPr>
          <p:cNvSpPr>
            <a:spLocks noGrp="1"/>
          </p:cNvSpPr>
          <p:nvPr>
            <p:ph type="body" sz="quarter" idx="13"/>
          </p:nvPr>
        </p:nvSpPr>
        <p:spPr>
          <a:xfrm>
            <a:off x="4914900" y="2496312"/>
            <a:ext cx="3200400" cy="1188720"/>
          </a:xfrm>
        </p:spPr>
        <p:txBody>
          <a:bodyPr>
            <a:normAutofit/>
          </a:bodyPr>
          <a:lstStyle>
            <a:lvl1pPr marL="0" indent="0">
              <a:lnSpc>
                <a:spcPts val="1800"/>
              </a:lnSpc>
              <a:spcBef>
                <a:spcPts val="0"/>
              </a:spcBef>
              <a:buNone/>
              <a:defRPr sz="140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92" name="Text Placeholder 9">
            <a:extLst>
              <a:ext uri="{FF2B5EF4-FFF2-40B4-BE49-F238E27FC236}">
                <a16:creationId xmlns:a16="http://schemas.microsoft.com/office/drawing/2014/main" id="{0FACFED0-6B1D-4868-929E-C9101D8B7DE1}"/>
              </a:ext>
            </a:extLst>
          </p:cNvPr>
          <p:cNvSpPr>
            <a:spLocks noGrp="1"/>
          </p:cNvSpPr>
          <p:nvPr>
            <p:ph type="body" sz="quarter" idx="16" hasCustomPrompt="1"/>
          </p:nvPr>
        </p:nvSpPr>
        <p:spPr>
          <a:xfrm>
            <a:off x="8538777" y="2084832"/>
            <a:ext cx="3200400" cy="365760"/>
          </a:xfrm>
        </p:spPr>
        <p:txBody>
          <a:bodyPr>
            <a:noAutofit/>
          </a:bodyPr>
          <a:lstStyle>
            <a:lvl1pPr marL="0" indent="0">
              <a:lnSpc>
                <a:spcPts val="2400"/>
              </a:lnSpc>
              <a:buNone/>
              <a:defRPr sz="2000" b="1" cap="all" baseline="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74" name="Text Placeholder 9">
            <a:extLst>
              <a:ext uri="{FF2B5EF4-FFF2-40B4-BE49-F238E27FC236}">
                <a16:creationId xmlns:a16="http://schemas.microsoft.com/office/drawing/2014/main" id="{A3276736-0B83-4D4F-B7D9-AAEF95E38AE5}"/>
              </a:ext>
            </a:extLst>
          </p:cNvPr>
          <p:cNvSpPr>
            <a:spLocks noGrp="1"/>
          </p:cNvSpPr>
          <p:nvPr>
            <p:ph type="body" sz="quarter" idx="14"/>
          </p:nvPr>
        </p:nvSpPr>
        <p:spPr>
          <a:xfrm>
            <a:off x="8535924" y="2496312"/>
            <a:ext cx="3200400" cy="1188720"/>
          </a:xfrm>
        </p:spPr>
        <p:txBody>
          <a:bodyPr>
            <a:normAutofit/>
          </a:bodyPr>
          <a:lstStyle>
            <a:lvl1pPr marL="0" indent="0">
              <a:lnSpc>
                <a:spcPts val="1800"/>
              </a:lnSpc>
              <a:spcBef>
                <a:spcPts val="0"/>
              </a:spcBef>
              <a:buNone/>
              <a:defRPr sz="140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95" name="Text Placeholder 9">
            <a:extLst>
              <a:ext uri="{FF2B5EF4-FFF2-40B4-BE49-F238E27FC236}">
                <a16:creationId xmlns:a16="http://schemas.microsoft.com/office/drawing/2014/main" id="{B57AD20F-1E1B-4FD3-8A76-E07A91002B85}"/>
              </a:ext>
            </a:extLst>
          </p:cNvPr>
          <p:cNvSpPr>
            <a:spLocks noGrp="1"/>
          </p:cNvSpPr>
          <p:nvPr>
            <p:ph type="body" sz="quarter" idx="19" hasCustomPrompt="1"/>
          </p:nvPr>
        </p:nvSpPr>
        <p:spPr>
          <a:xfrm>
            <a:off x="4937760" y="3838956"/>
            <a:ext cx="3200400" cy="365760"/>
          </a:xfrm>
        </p:spPr>
        <p:txBody>
          <a:bodyPr>
            <a:noAutofit/>
          </a:bodyPr>
          <a:lstStyle>
            <a:lvl1pPr marL="0" indent="0">
              <a:lnSpc>
                <a:spcPts val="2400"/>
              </a:lnSpc>
              <a:buNone/>
              <a:defRPr sz="2000" b="1" cap="all" baseline="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93" name="Text Placeholder 9">
            <a:extLst>
              <a:ext uri="{FF2B5EF4-FFF2-40B4-BE49-F238E27FC236}">
                <a16:creationId xmlns:a16="http://schemas.microsoft.com/office/drawing/2014/main" id="{6688431F-3AD3-44AD-A5DF-E032B167CC02}"/>
              </a:ext>
            </a:extLst>
          </p:cNvPr>
          <p:cNvSpPr>
            <a:spLocks noGrp="1"/>
          </p:cNvSpPr>
          <p:nvPr>
            <p:ph type="body" sz="quarter" idx="17"/>
          </p:nvPr>
        </p:nvSpPr>
        <p:spPr>
          <a:xfrm>
            <a:off x="4937760" y="4255479"/>
            <a:ext cx="3200400" cy="1188720"/>
          </a:xfrm>
        </p:spPr>
        <p:txBody>
          <a:bodyPr>
            <a:normAutofit/>
          </a:bodyPr>
          <a:lstStyle>
            <a:lvl1pPr marL="0" indent="0">
              <a:lnSpc>
                <a:spcPts val="1800"/>
              </a:lnSpc>
              <a:spcBef>
                <a:spcPts val="0"/>
              </a:spcBef>
              <a:buNone/>
              <a:defRPr sz="140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96" name="Text Placeholder 9">
            <a:extLst>
              <a:ext uri="{FF2B5EF4-FFF2-40B4-BE49-F238E27FC236}">
                <a16:creationId xmlns:a16="http://schemas.microsoft.com/office/drawing/2014/main" id="{F1B1DAAB-37E2-4803-8DF8-A56E6FFF054E}"/>
              </a:ext>
            </a:extLst>
          </p:cNvPr>
          <p:cNvSpPr>
            <a:spLocks noGrp="1"/>
          </p:cNvSpPr>
          <p:nvPr>
            <p:ph type="body" sz="quarter" idx="20" hasCustomPrompt="1"/>
          </p:nvPr>
        </p:nvSpPr>
        <p:spPr>
          <a:xfrm>
            <a:off x="8535924" y="3838956"/>
            <a:ext cx="3200400" cy="365760"/>
          </a:xfrm>
        </p:spPr>
        <p:txBody>
          <a:bodyPr>
            <a:noAutofit/>
          </a:bodyPr>
          <a:lstStyle>
            <a:lvl1pPr marL="0" indent="0">
              <a:lnSpc>
                <a:spcPts val="2400"/>
              </a:lnSpc>
              <a:buNone/>
              <a:defRPr sz="2000" b="1" cap="all" baseline="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94" name="Text Placeholder 9">
            <a:extLst>
              <a:ext uri="{FF2B5EF4-FFF2-40B4-BE49-F238E27FC236}">
                <a16:creationId xmlns:a16="http://schemas.microsoft.com/office/drawing/2014/main" id="{E9E9B407-35B1-4B56-BB6A-4895E5AC4CC3}"/>
              </a:ext>
            </a:extLst>
          </p:cNvPr>
          <p:cNvSpPr>
            <a:spLocks noGrp="1"/>
          </p:cNvSpPr>
          <p:nvPr>
            <p:ph type="body" sz="quarter" idx="18"/>
          </p:nvPr>
        </p:nvSpPr>
        <p:spPr>
          <a:xfrm>
            <a:off x="8535924" y="4252806"/>
            <a:ext cx="3200400" cy="1188720"/>
          </a:xfrm>
        </p:spPr>
        <p:txBody>
          <a:bodyPr>
            <a:normAutofit/>
          </a:bodyPr>
          <a:lstStyle>
            <a:lvl1pPr marL="0" indent="0">
              <a:lnSpc>
                <a:spcPts val="1800"/>
              </a:lnSpc>
              <a:spcBef>
                <a:spcPts val="0"/>
              </a:spcBef>
              <a:buNone/>
              <a:defRPr sz="140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69" name="Date Placeholder 3">
            <a:extLst>
              <a:ext uri="{FF2B5EF4-FFF2-40B4-BE49-F238E27FC236}">
                <a16:creationId xmlns:a16="http://schemas.microsoft.com/office/drawing/2014/main" id="{E2B0C6B8-E2CB-460E-BBC8-AC4339C89DB2}"/>
              </a:ext>
            </a:extLst>
          </p:cNvPr>
          <p:cNvSpPr>
            <a:spLocks noGrp="1"/>
          </p:cNvSpPr>
          <p:nvPr>
            <p:ph type="dt" sz="half" idx="10"/>
          </p:nvPr>
        </p:nvSpPr>
        <p:spPr>
          <a:xfrm>
            <a:off x="4937760" y="6353175"/>
            <a:ext cx="1097280" cy="365125"/>
          </a:xfrm>
        </p:spPr>
        <p:txBody>
          <a:bodyPr/>
          <a:lstStyle>
            <a:lvl1pPr>
              <a:defRPr>
                <a:solidFill>
                  <a:schemeClr val="bg1"/>
                </a:solidFill>
              </a:defRPr>
            </a:lvl1pPr>
          </a:lstStyle>
          <a:p>
            <a:r>
              <a:rPr lang="en-US" dirty="0"/>
              <a:t>20XX</a:t>
            </a:r>
          </a:p>
        </p:txBody>
      </p:sp>
      <p:sp>
        <p:nvSpPr>
          <p:cNvPr id="70" name="Footer Placeholder 4">
            <a:extLst>
              <a:ext uri="{FF2B5EF4-FFF2-40B4-BE49-F238E27FC236}">
                <a16:creationId xmlns:a16="http://schemas.microsoft.com/office/drawing/2014/main" id="{433844D3-0FDA-4C97-9B21-5021A38E4FC2}"/>
              </a:ext>
            </a:extLst>
          </p:cNvPr>
          <p:cNvSpPr>
            <a:spLocks noGrp="1"/>
          </p:cNvSpPr>
          <p:nvPr>
            <p:ph type="ftr" sz="quarter" idx="11"/>
          </p:nvPr>
        </p:nvSpPr>
        <p:spPr>
          <a:xfrm>
            <a:off x="7436167" y="6350000"/>
            <a:ext cx="2286000" cy="365125"/>
          </a:xfrm>
        </p:spPr>
        <p:txBody>
          <a:bodyPr/>
          <a:lstStyle>
            <a:lvl1pPr>
              <a:defRPr>
                <a:solidFill>
                  <a:schemeClr val="bg1"/>
                </a:solidFill>
              </a:defRPr>
            </a:lvl1pPr>
          </a:lstStyle>
          <a:p>
            <a:r>
              <a:rPr lang="en-US" dirty="0"/>
              <a:t>Pitch deck title</a:t>
            </a:r>
          </a:p>
        </p:txBody>
      </p:sp>
      <p:sp>
        <p:nvSpPr>
          <p:cNvPr id="71" name="Slide Number Placeholder 5">
            <a:extLst>
              <a:ext uri="{FF2B5EF4-FFF2-40B4-BE49-F238E27FC236}">
                <a16:creationId xmlns:a16="http://schemas.microsoft.com/office/drawing/2014/main" id="{EC059538-F80F-46C9-80EB-AC9B56DD05C3}"/>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02555004"/>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roduct overview">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14400" y="896112"/>
            <a:ext cx="6800850" cy="1325880"/>
          </a:xfrm>
        </p:spPr>
        <p:txBody>
          <a:bodyPr anchor="t" anchorCtr="0"/>
          <a:lstStyle>
            <a:lvl1pPr>
              <a:defRPr cap="all" baseline="0">
                <a:solidFill>
                  <a:schemeClr val="accent1"/>
                </a:solidFill>
              </a:defRPr>
            </a:lvl1pPr>
          </a:lstStyle>
          <a:p>
            <a:r>
              <a:rPr lang="en-US" dirty="0"/>
              <a:t>CLICK TO ADD TITLE</a:t>
            </a:r>
          </a:p>
        </p:txBody>
      </p:sp>
      <p:grpSp>
        <p:nvGrpSpPr>
          <p:cNvPr id="5" name="Group 4">
            <a:extLst>
              <a:ext uri="{FF2B5EF4-FFF2-40B4-BE49-F238E27FC236}">
                <a16:creationId xmlns:a16="http://schemas.microsoft.com/office/drawing/2014/main" id="{76A6A8D4-352A-4CDF-8E34-3A3E06402913}"/>
              </a:ext>
              <a:ext uri="{C183D7F6-B498-43B3-948B-1728B52AA6E4}">
                <adec:decorative xmlns:adec="http://schemas.microsoft.com/office/drawing/2017/decorative" val="1"/>
              </a:ext>
            </a:extLst>
          </p:cNvPr>
          <p:cNvGrpSpPr/>
          <p:nvPr userDrawn="1"/>
        </p:nvGrpSpPr>
        <p:grpSpPr>
          <a:xfrm>
            <a:off x="8094267" y="-12136"/>
            <a:ext cx="4100169" cy="6878956"/>
            <a:chOff x="8094267" y="-12136"/>
            <a:chExt cx="4100169" cy="6878956"/>
          </a:xfrm>
        </p:grpSpPr>
        <p:grpSp>
          <p:nvGrpSpPr>
            <p:cNvPr id="3" name="Group 2">
              <a:extLst>
                <a:ext uri="{FF2B5EF4-FFF2-40B4-BE49-F238E27FC236}">
                  <a16:creationId xmlns:a16="http://schemas.microsoft.com/office/drawing/2014/main" id="{4CDCB077-A12F-4FE0-AD96-924BF98DBB84}"/>
                </a:ext>
                <a:ext uri="{C183D7F6-B498-43B3-948B-1728B52AA6E4}">
                  <adec:decorative xmlns:adec="http://schemas.microsoft.com/office/drawing/2017/decorative" val="1"/>
                </a:ext>
              </a:extLst>
            </p:cNvPr>
            <p:cNvGrpSpPr/>
            <p:nvPr userDrawn="1"/>
          </p:nvGrpSpPr>
          <p:grpSpPr>
            <a:xfrm>
              <a:off x="8138160" y="-7084"/>
              <a:ext cx="4053840" cy="4061621"/>
              <a:chOff x="8138160" y="-7084"/>
              <a:chExt cx="4053840" cy="4061621"/>
            </a:xfrm>
          </p:grpSpPr>
          <p:sp>
            <p:nvSpPr>
              <p:cNvPr id="39" name="Rectangle 38">
                <a:extLst>
                  <a:ext uri="{FF2B5EF4-FFF2-40B4-BE49-F238E27FC236}">
                    <a16:creationId xmlns:a16="http://schemas.microsoft.com/office/drawing/2014/main" id="{9837D25D-BADF-40E0-B7F9-1288B53AA656}"/>
                  </a:ext>
                </a:extLst>
              </p:cNvPr>
              <p:cNvSpPr/>
              <p:nvPr userDrawn="1"/>
            </p:nvSpPr>
            <p:spPr>
              <a:xfrm flipH="1">
                <a:off x="8138160" y="2017039"/>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4FADCD25-4CC2-4A9A-B033-132F3DA6D2F5}"/>
                  </a:ext>
                </a:extLst>
              </p:cNvPr>
              <p:cNvSpPr/>
              <p:nvPr userDrawn="1"/>
            </p:nvSpPr>
            <p:spPr>
              <a:xfrm>
                <a:off x="10162032" y="2014436"/>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23">
                <a:extLst>
                  <a:ext uri="{FF2B5EF4-FFF2-40B4-BE49-F238E27FC236}">
                    <a16:creationId xmlns:a16="http://schemas.microsoft.com/office/drawing/2014/main" id="{D2F68DA8-1D58-42B0-A2C9-046E92884BC1}"/>
                  </a:ext>
                </a:extLst>
              </p:cNvPr>
              <p:cNvSpPr/>
              <p:nvPr userDrawn="1"/>
            </p:nvSpPr>
            <p:spPr>
              <a:xfrm rot="5400000">
                <a:off x="10160492" y="2024569"/>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9DB232A4-4F4E-48E9-9E61-BE51F716635C}"/>
                  </a:ext>
                </a:extLst>
              </p:cNvPr>
              <p:cNvSpPr/>
              <p:nvPr userDrawn="1"/>
            </p:nvSpPr>
            <p:spPr>
              <a:xfrm>
                <a:off x="10162032" y="0"/>
                <a:ext cx="2029968" cy="202996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Graphic 7">
                <a:extLst>
                  <a:ext uri="{FF2B5EF4-FFF2-40B4-BE49-F238E27FC236}">
                    <a16:creationId xmlns:a16="http://schemas.microsoft.com/office/drawing/2014/main" id="{4CB66576-218C-4236-B125-DD7B03A7848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0162032" y="0"/>
                <a:ext cx="2029968" cy="2029968"/>
              </a:xfrm>
              <a:prstGeom prst="rect">
                <a:avLst/>
              </a:prstGeom>
            </p:spPr>
          </p:pic>
          <p:sp>
            <p:nvSpPr>
              <p:cNvPr id="7" name="Rectangle 6">
                <a:extLst>
                  <a:ext uri="{FF2B5EF4-FFF2-40B4-BE49-F238E27FC236}">
                    <a16:creationId xmlns:a16="http://schemas.microsoft.com/office/drawing/2014/main" id="{E557D1F3-8C55-47FE-B39A-86D30F8FFEA1}"/>
                  </a:ext>
                </a:extLst>
              </p:cNvPr>
              <p:cNvSpPr/>
              <p:nvPr userDrawn="1"/>
            </p:nvSpPr>
            <p:spPr>
              <a:xfrm>
                <a:off x="8139364" y="-7084"/>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 name="Group 3">
              <a:extLst>
                <a:ext uri="{FF2B5EF4-FFF2-40B4-BE49-F238E27FC236}">
                  <a16:creationId xmlns:a16="http://schemas.microsoft.com/office/drawing/2014/main" id="{17B41BF2-DA71-4B06-A2F0-757A5EF7047C}"/>
                </a:ext>
                <a:ext uri="{C183D7F6-B498-43B3-948B-1728B52AA6E4}">
                  <adec:decorative xmlns:adec="http://schemas.microsoft.com/office/drawing/2017/decorative" val="1"/>
                </a:ext>
              </a:extLst>
            </p:cNvPr>
            <p:cNvGrpSpPr/>
            <p:nvPr userDrawn="1"/>
          </p:nvGrpSpPr>
          <p:grpSpPr>
            <a:xfrm>
              <a:off x="8094267" y="-12136"/>
              <a:ext cx="4100169" cy="6878956"/>
              <a:chOff x="8094267" y="-12136"/>
              <a:chExt cx="4100169" cy="6878956"/>
            </a:xfrm>
          </p:grpSpPr>
          <p:sp>
            <p:nvSpPr>
              <p:cNvPr id="32" name="Rectangle 31">
                <a:extLst>
                  <a:ext uri="{FF2B5EF4-FFF2-40B4-BE49-F238E27FC236}">
                    <a16:creationId xmlns:a16="http://schemas.microsoft.com/office/drawing/2014/main" id="{F4EB6F2E-2621-4EB5-A04D-906FD08CED87}"/>
                  </a:ext>
                </a:extLst>
              </p:cNvPr>
              <p:cNvSpPr/>
              <p:nvPr userDrawn="1"/>
            </p:nvSpPr>
            <p:spPr>
              <a:xfrm flipH="1">
                <a:off x="8138160" y="4868828"/>
                <a:ext cx="2032942" cy="199799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9CC28908-2548-441C-BE9D-8728E1FC84C0}"/>
                  </a:ext>
                </a:extLst>
              </p:cNvPr>
              <p:cNvSpPr/>
              <p:nvPr userDrawn="1"/>
            </p:nvSpPr>
            <p:spPr>
              <a:xfrm>
                <a:off x="10164468" y="4044603"/>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5" name="Picture 34" descr="A black and white striped pattern&#10;&#10;Description automatically generated with low confidence">
                <a:extLst>
                  <a:ext uri="{FF2B5EF4-FFF2-40B4-BE49-F238E27FC236}">
                    <a16:creationId xmlns:a16="http://schemas.microsoft.com/office/drawing/2014/main" id="{731DC170-FB16-45F8-B62C-DCAB2B9AC310}"/>
                  </a:ext>
                </a:extLst>
              </p:cNvPr>
              <p:cNvPicPr>
                <a:picLocks noChangeAspect="1"/>
              </p:cNvPicPr>
              <p:nvPr userDrawn="1"/>
            </p:nvPicPr>
            <p:blipFill>
              <a:blip r:embed="rId4" cstate="screen">
                <a:extLst>
                  <a:ext uri="{28A0092B-C50C-407E-A947-70E740481C1C}">
                    <a14:useLocalDpi xmlns:a14="http://schemas.microsoft.com/office/drawing/2010/main" val="0"/>
                  </a:ext>
                </a:extLst>
              </a:blip>
              <a:stretch>
                <a:fillRect/>
              </a:stretch>
            </p:blipFill>
            <p:spPr>
              <a:xfrm>
                <a:off x="10172419" y="5079562"/>
                <a:ext cx="2019299" cy="999451"/>
              </a:xfrm>
              <a:prstGeom prst="rect">
                <a:avLst/>
              </a:prstGeom>
            </p:spPr>
          </p:pic>
          <p:pic>
            <p:nvPicPr>
              <p:cNvPr id="36" name="Graphic 35">
                <a:extLst>
                  <a:ext uri="{FF2B5EF4-FFF2-40B4-BE49-F238E27FC236}">
                    <a16:creationId xmlns:a16="http://schemas.microsoft.com/office/drawing/2014/main" id="{6529D2A7-ABB3-4E2D-88CA-F813997011F5}"/>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rot="10800000">
                <a:off x="8137489" y="-12136"/>
                <a:ext cx="2029968" cy="2029968"/>
              </a:xfrm>
              <a:prstGeom prst="rect">
                <a:avLst/>
              </a:prstGeom>
            </p:spPr>
          </p:pic>
          <p:sp>
            <p:nvSpPr>
              <p:cNvPr id="37" name="Rectangle 36">
                <a:extLst>
                  <a:ext uri="{FF2B5EF4-FFF2-40B4-BE49-F238E27FC236}">
                    <a16:creationId xmlns:a16="http://schemas.microsoft.com/office/drawing/2014/main" id="{CDB6750E-735F-4906-8BCA-E0BD4F029617}"/>
                  </a:ext>
                </a:extLst>
              </p:cNvPr>
              <p:cNvSpPr/>
              <p:nvPr userDrawn="1"/>
            </p:nvSpPr>
            <p:spPr>
              <a:xfrm>
                <a:off x="10162032" y="6020759"/>
                <a:ext cx="2029968" cy="83724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8" name="Graphic 37">
                <a:extLst>
                  <a:ext uri="{FF2B5EF4-FFF2-40B4-BE49-F238E27FC236}">
                    <a16:creationId xmlns:a16="http://schemas.microsoft.com/office/drawing/2014/main" id="{051ECE99-ACA6-46AF-98D5-81FBD3F834A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8138160" y="4863676"/>
                <a:ext cx="2029968" cy="1997992"/>
              </a:xfrm>
              <a:prstGeom prst="rect">
                <a:avLst/>
              </a:prstGeom>
            </p:spPr>
          </p:pic>
          <p:grpSp>
            <p:nvGrpSpPr>
              <p:cNvPr id="40" name="Group 39">
                <a:extLst>
                  <a:ext uri="{FF2B5EF4-FFF2-40B4-BE49-F238E27FC236}">
                    <a16:creationId xmlns:a16="http://schemas.microsoft.com/office/drawing/2014/main" id="{3A847BA4-24DF-47BE-BE28-02415C2A2D3C}"/>
                  </a:ext>
                </a:extLst>
              </p:cNvPr>
              <p:cNvGrpSpPr/>
              <p:nvPr userDrawn="1"/>
            </p:nvGrpSpPr>
            <p:grpSpPr>
              <a:xfrm>
                <a:off x="8227718" y="2092719"/>
                <a:ext cx="1920240" cy="1920240"/>
                <a:chOff x="5361924" y="7472790"/>
                <a:chExt cx="1828800" cy="1828800"/>
              </a:xfrm>
            </p:grpSpPr>
            <p:grpSp>
              <p:nvGrpSpPr>
                <p:cNvPr id="41" name="Group 40">
                  <a:extLst>
                    <a:ext uri="{FF2B5EF4-FFF2-40B4-BE49-F238E27FC236}">
                      <a16:creationId xmlns:a16="http://schemas.microsoft.com/office/drawing/2014/main" id="{882CC485-8A14-4767-80E8-8FB0A9991D20}"/>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E119FAB2-4AF3-4EC9-98C6-E69760D02810}"/>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E2A21525-E952-4F39-A9B2-2CA7C5B14B85}"/>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53BFFD34-0142-4185-8790-1D792CB2F5DD}"/>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00D3FC75-8C07-4B5B-A025-3CCC5DC458DA}"/>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393D2F91-0E6A-4541-843C-1FC0CC2A024A}"/>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7C9F80E2-6A88-44DC-B048-7178CAA61DAF}"/>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1D9D5420-70BE-477D-A17F-A86F19AD3FAC}"/>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0" name="Oval 59">
                                <a:extLst>
                                  <a:ext uri="{FF2B5EF4-FFF2-40B4-BE49-F238E27FC236}">
                                    <a16:creationId xmlns:a16="http://schemas.microsoft.com/office/drawing/2014/main" id="{0BBACECF-9AE7-40B5-90D0-AE2CF1FBE0BD}"/>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8" name="Oval 57">
                              <a:extLst>
                                <a:ext uri="{FF2B5EF4-FFF2-40B4-BE49-F238E27FC236}">
                                  <a16:creationId xmlns:a16="http://schemas.microsoft.com/office/drawing/2014/main" id="{1A76BEA0-888E-41CD-9B30-B128A39F781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6" name="Oval 55">
                            <a:extLst>
                              <a:ext uri="{FF2B5EF4-FFF2-40B4-BE49-F238E27FC236}">
                                <a16:creationId xmlns:a16="http://schemas.microsoft.com/office/drawing/2014/main" id="{2EA36045-2F1D-402B-A951-B9957D5C145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4" name="Oval 53">
                          <a:extLst>
                            <a:ext uri="{FF2B5EF4-FFF2-40B4-BE49-F238E27FC236}">
                              <a16:creationId xmlns:a16="http://schemas.microsoft.com/office/drawing/2014/main" id="{AAF58CB3-363E-4156-8148-52E0B9CB634A}"/>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2" name="Oval 51">
                        <a:extLst>
                          <a:ext uri="{FF2B5EF4-FFF2-40B4-BE49-F238E27FC236}">
                            <a16:creationId xmlns:a16="http://schemas.microsoft.com/office/drawing/2014/main" id="{BDC4E05B-A602-483A-B19B-B907358D4629}"/>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0" name="Oval 49">
                      <a:extLst>
                        <a:ext uri="{FF2B5EF4-FFF2-40B4-BE49-F238E27FC236}">
                          <a16:creationId xmlns:a16="http://schemas.microsoft.com/office/drawing/2014/main" id="{55AC54D8-2C27-49A7-B1CE-C865E629499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4" name="Oval 43">
                    <a:extLst>
                      <a:ext uri="{FF2B5EF4-FFF2-40B4-BE49-F238E27FC236}">
                        <a16:creationId xmlns:a16="http://schemas.microsoft.com/office/drawing/2014/main" id="{C9753262-9BA1-4716-B4B5-AAFE232A72A2}"/>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5" name="Oval 44">
                    <a:extLst>
                      <a:ext uri="{FF2B5EF4-FFF2-40B4-BE49-F238E27FC236}">
                        <a16:creationId xmlns:a16="http://schemas.microsoft.com/office/drawing/2014/main" id="{5B2AD932-98DF-4DA1-B19E-E38A4DD270F0}"/>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6" name="Oval 45">
                    <a:extLst>
                      <a:ext uri="{FF2B5EF4-FFF2-40B4-BE49-F238E27FC236}">
                        <a16:creationId xmlns:a16="http://schemas.microsoft.com/office/drawing/2014/main" id="{DE13C879-BB42-4F2C-9413-A1322DE58809}"/>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7" name="Oval 46">
                    <a:extLst>
                      <a:ext uri="{FF2B5EF4-FFF2-40B4-BE49-F238E27FC236}">
                        <a16:creationId xmlns:a16="http://schemas.microsoft.com/office/drawing/2014/main" id="{28B4D2F2-9DD5-4B23-A2F2-7DBEE9E61F6C}"/>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8" name="Oval 47">
                    <a:extLst>
                      <a:ext uri="{FF2B5EF4-FFF2-40B4-BE49-F238E27FC236}">
                        <a16:creationId xmlns:a16="http://schemas.microsoft.com/office/drawing/2014/main" id="{C1A2F663-A8A7-4337-9C39-489B4C457111}"/>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2" name="Oval 41">
                  <a:extLst>
                    <a:ext uri="{FF2B5EF4-FFF2-40B4-BE49-F238E27FC236}">
                      <a16:creationId xmlns:a16="http://schemas.microsoft.com/office/drawing/2014/main" id="{1609761D-150A-4DE0-9604-CC3953C108D0}"/>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61" name="Rectangle 60">
                <a:extLst>
                  <a:ext uri="{FF2B5EF4-FFF2-40B4-BE49-F238E27FC236}">
                    <a16:creationId xmlns:a16="http://schemas.microsoft.com/office/drawing/2014/main" id="{D1189D1C-85ED-4EF1-A384-7C4590ED50FD}"/>
                  </a:ext>
                </a:extLst>
              </p:cNvPr>
              <p:cNvSpPr/>
              <p:nvPr userDrawn="1"/>
            </p:nvSpPr>
            <p:spPr>
              <a:xfrm>
                <a:off x="8138160" y="4045868"/>
                <a:ext cx="2029968" cy="8229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Freeform: Shape 61">
                <a:extLst>
                  <a:ext uri="{FF2B5EF4-FFF2-40B4-BE49-F238E27FC236}">
                    <a16:creationId xmlns:a16="http://schemas.microsoft.com/office/drawing/2014/main" id="{445306C5-E470-4A93-9C9F-5D066F760D16}"/>
                  </a:ext>
                </a:extLst>
              </p:cNvPr>
              <p:cNvSpPr/>
              <p:nvPr userDrawn="1"/>
            </p:nvSpPr>
            <p:spPr>
              <a:xfrm>
                <a:off x="8138160" y="2028241"/>
                <a:ext cx="1014984" cy="201168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63" name="Straight Connector 62">
                <a:extLst>
                  <a:ext uri="{FF2B5EF4-FFF2-40B4-BE49-F238E27FC236}">
                    <a16:creationId xmlns:a16="http://schemas.microsoft.com/office/drawing/2014/main" id="{B31C374B-40F2-4B1E-A9D8-6E5C932FF170}"/>
                  </a:ext>
                </a:extLst>
              </p:cNvPr>
              <p:cNvCxnSpPr>
                <a:cxnSpLocks/>
              </p:cNvCxnSpPr>
              <p:nvPr userDrawn="1"/>
            </p:nvCxnSpPr>
            <p:spPr>
              <a:xfrm flipV="1">
                <a:off x="8094267" y="2005958"/>
                <a:ext cx="3017520" cy="7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1C668341-39BE-4448-B29D-2594AE6D75C2}"/>
                  </a:ext>
                </a:extLst>
              </p:cNvPr>
              <p:cNvSpPr/>
              <p:nvPr userDrawn="1"/>
            </p:nvSpPr>
            <p:spPr>
              <a:xfrm>
                <a:off x="11051006" y="1868129"/>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69" name="Text Placeholder 9">
            <a:extLst>
              <a:ext uri="{FF2B5EF4-FFF2-40B4-BE49-F238E27FC236}">
                <a16:creationId xmlns:a16="http://schemas.microsoft.com/office/drawing/2014/main" id="{DEE368EA-C32D-4066-8292-11EB5B67AB3C}"/>
              </a:ext>
            </a:extLst>
          </p:cNvPr>
          <p:cNvSpPr>
            <a:spLocks noGrp="1"/>
          </p:cNvSpPr>
          <p:nvPr>
            <p:ph type="body" sz="quarter" idx="15" hasCustomPrompt="1"/>
          </p:nvPr>
        </p:nvSpPr>
        <p:spPr>
          <a:xfrm>
            <a:off x="914400" y="2084832"/>
            <a:ext cx="320040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10" name="Text Placeholder 9">
            <a:extLst>
              <a:ext uri="{FF2B5EF4-FFF2-40B4-BE49-F238E27FC236}">
                <a16:creationId xmlns:a16="http://schemas.microsoft.com/office/drawing/2014/main" id="{58CA33B9-D0BA-4ED1-B10C-9961E1B54FF5}"/>
              </a:ext>
            </a:extLst>
          </p:cNvPr>
          <p:cNvSpPr>
            <a:spLocks noGrp="1"/>
          </p:cNvSpPr>
          <p:nvPr>
            <p:ph type="body" sz="quarter" idx="13"/>
          </p:nvPr>
        </p:nvSpPr>
        <p:spPr>
          <a:xfrm>
            <a:off x="914400" y="2496312"/>
            <a:ext cx="3200400" cy="11887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70" name="Text Placeholder 9">
            <a:extLst>
              <a:ext uri="{FF2B5EF4-FFF2-40B4-BE49-F238E27FC236}">
                <a16:creationId xmlns:a16="http://schemas.microsoft.com/office/drawing/2014/main" id="{C3E5ADF3-741C-452B-9B49-005E753E6E0B}"/>
              </a:ext>
            </a:extLst>
          </p:cNvPr>
          <p:cNvSpPr>
            <a:spLocks noGrp="1"/>
          </p:cNvSpPr>
          <p:nvPr>
            <p:ph type="body" sz="quarter" idx="16" hasCustomPrompt="1"/>
          </p:nvPr>
        </p:nvSpPr>
        <p:spPr>
          <a:xfrm>
            <a:off x="4538277" y="2084832"/>
            <a:ext cx="320040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68" name="Text Placeholder 9">
            <a:extLst>
              <a:ext uri="{FF2B5EF4-FFF2-40B4-BE49-F238E27FC236}">
                <a16:creationId xmlns:a16="http://schemas.microsoft.com/office/drawing/2014/main" id="{2C541281-49BC-4F14-B167-DE14FE3A622C}"/>
              </a:ext>
            </a:extLst>
          </p:cNvPr>
          <p:cNvSpPr>
            <a:spLocks noGrp="1"/>
          </p:cNvSpPr>
          <p:nvPr>
            <p:ph type="body" sz="quarter" idx="14"/>
          </p:nvPr>
        </p:nvSpPr>
        <p:spPr>
          <a:xfrm>
            <a:off x="4535424" y="2496312"/>
            <a:ext cx="3200400" cy="11887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73" name="Text Placeholder 9">
            <a:extLst>
              <a:ext uri="{FF2B5EF4-FFF2-40B4-BE49-F238E27FC236}">
                <a16:creationId xmlns:a16="http://schemas.microsoft.com/office/drawing/2014/main" id="{3B7B080D-47B1-4B65-8638-AD5E3240EDA7}"/>
              </a:ext>
            </a:extLst>
          </p:cNvPr>
          <p:cNvSpPr>
            <a:spLocks noGrp="1"/>
          </p:cNvSpPr>
          <p:nvPr>
            <p:ph type="body" sz="quarter" idx="19" hasCustomPrompt="1"/>
          </p:nvPr>
        </p:nvSpPr>
        <p:spPr>
          <a:xfrm>
            <a:off x="914400" y="3840480"/>
            <a:ext cx="320040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71" name="Text Placeholder 9">
            <a:extLst>
              <a:ext uri="{FF2B5EF4-FFF2-40B4-BE49-F238E27FC236}">
                <a16:creationId xmlns:a16="http://schemas.microsoft.com/office/drawing/2014/main" id="{AA51BCEC-2845-4DF6-8F9A-2B163EC16DD5}"/>
              </a:ext>
            </a:extLst>
          </p:cNvPr>
          <p:cNvSpPr>
            <a:spLocks noGrp="1"/>
          </p:cNvSpPr>
          <p:nvPr>
            <p:ph type="body" sz="quarter" idx="17"/>
          </p:nvPr>
        </p:nvSpPr>
        <p:spPr>
          <a:xfrm>
            <a:off x="914400" y="4251960"/>
            <a:ext cx="3200400" cy="114300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74" name="Text Placeholder 9">
            <a:extLst>
              <a:ext uri="{FF2B5EF4-FFF2-40B4-BE49-F238E27FC236}">
                <a16:creationId xmlns:a16="http://schemas.microsoft.com/office/drawing/2014/main" id="{5B98F8C8-0931-4E43-ABDE-8A700DD269D7}"/>
              </a:ext>
            </a:extLst>
          </p:cNvPr>
          <p:cNvSpPr>
            <a:spLocks noGrp="1"/>
          </p:cNvSpPr>
          <p:nvPr>
            <p:ph type="body" sz="quarter" idx="20" hasCustomPrompt="1"/>
          </p:nvPr>
        </p:nvSpPr>
        <p:spPr>
          <a:xfrm>
            <a:off x="4535424" y="3840480"/>
            <a:ext cx="320040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72" name="Text Placeholder 9">
            <a:extLst>
              <a:ext uri="{FF2B5EF4-FFF2-40B4-BE49-F238E27FC236}">
                <a16:creationId xmlns:a16="http://schemas.microsoft.com/office/drawing/2014/main" id="{126E196B-9448-4FBE-A134-65735F8ED97F}"/>
              </a:ext>
            </a:extLst>
          </p:cNvPr>
          <p:cNvSpPr>
            <a:spLocks noGrp="1"/>
          </p:cNvSpPr>
          <p:nvPr>
            <p:ph type="body" sz="quarter" idx="18"/>
          </p:nvPr>
        </p:nvSpPr>
        <p:spPr>
          <a:xfrm>
            <a:off x="4535424" y="4251960"/>
            <a:ext cx="3200400" cy="114300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65" name="Date Placeholder 3">
            <a:extLst>
              <a:ext uri="{FF2B5EF4-FFF2-40B4-BE49-F238E27FC236}">
                <a16:creationId xmlns:a16="http://schemas.microsoft.com/office/drawing/2014/main" id="{405B8744-A7AF-461F-9103-708D9BFE8947}"/>
              </a:ext>
            </a:extLst>
          </p:cNvPr>
          <p:cNvSpPr>
            <a:spLocks noGrp="1"/>
          </p:cNvSpPr>
          <p:nvPr>
            <p:ph type="dt" sz="half" idx="10"/>
          </p:nvPr>
        </p:nvSpPr>
        <p:spPr>
          <a:xfrm>
            <a:off x="914400" y="6355080"/>
            <a:ext cx="1097280" cy="365125"/>
          </a:xfrm>
        </p:spPr>
        <p:txBody>
          <a:bodyPr/>
          <a:lstStyle>
            <a:lvl1pPr>
              <a:defRPr>
                <a:solidFill>
                  <a:schemeClr val="tx1">
                    <a:lumMod val="75000"/>
                    <a:lumOff val="25000"/>
                  </a:schemeClr>
                </a:solidFill>
              </a:defRPr>
            </a:lvl1pPr>
          </a:lstStyle>
          <a:p>
            <a:r>
              <a:rPr lang="en-US" dirty="0"/>
              <a:t>20XX</a:t>
            </a:r>
          </a:p>
        </p:txBody>
      </p:sp>
      <p:sp>
        <p:nvSpPr>
          <p:cNvPr id="66" name="Footer Placeholder 4">
            <a:extLst>
              <a:ext uri="{FF2B5EF4-FFF2-40B4-BE49-F238E27FC236}">
                <a16:creationId xmlns:a16="http://schemas.microsoft.com/office/drawing/2014/main" id="{C902A11D-5CD4-4561-882F-26EA89ADC0F9}"/>
              </a:ext>
            </a:extLst>
          </p:cNvPr>
          <p:cNvSpPr>
            <a:spLocks noGrp="1"/>
          </p:cNvSpPr>
          <p:nvPr>
            <p:ph type="ftr" sz="quarter" idx="11"/>
          </p:nvPr>
        </p:nvSpPr>
        <p:spPr>
          <a:xfrm>
            <a:off x="5499886" y="635508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67" name="Slide Number Placeholder 5">
            <a:extLst>
              <a:ext uri="{FF2B5EF4-FFF2-40B4-BE49-F238E27FC236}">
                <a16:creationId xmlns:a16="http://schemas.microsoft.com/office/drawing/2014/main" id="{F0739A04-E734-4FCE-954E-0C4FB1A4CA7A}"/>
              </a:ext>
            </a:extLst>
          </p:cNvPr>
          <p:cNvSpPr>
            <a:spLocks noGrp="1"/>
          </p:cNvSpPr>
          <p:nvPr>
            <p:ph type="sldNum" sz="quarter" idx="12"/>
          </p:nvPr>
        </p:nvSpPr>
        <p:spPr>
          <a:xfrm>
            <a:off x="11274091" y="635508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259404552"/>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guide id="4" pos="576"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lef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FADCD25-4CC2-4A9A-B033-132F3DA6D2F5}"/>
              </a:ext>
            </a:extLst>
          </p:cNvPr>
          <p:cNvSpPr/>
          <p:nvPr userDrawn="1"/>
        </p:nvSpPr>
        <p:spPr>
          <a:xfrm>
            <a:off x="10162032" y="2014436"/>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23">
            <a:extLst>
              <a:ext uri="{FF2B5EF4-FFF2-40B4-BE49-F238E27FC236}">
                <a16:creationId xmlns:a16="http://schemas.microsoft.com/office/drawing/2014/main" id="{D2F68DA8-1D58-42B0-A2C9-046E92884BC1}"/>
              </a:ext>
            </a:extLst>
          </p:cNvPr>
          <p:cNvSpPr/>
          <p:nvPr userDrawn="1"/>
        </p:nvSpPr>
        <p:spPr>
          <a:xfrm rot="5400000">
            <a:off x="10160492" y="2024569"/>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9DB232A4-4F4E-48E9-9E61-BE51F716635C}"/>
              </a:ext>
            </a:extLst>
          </p:cNvPr>
          <p:cNvSpPr/>
          <p:nvPr userDrawn="1"/>
        </p:nvSpPr>
        <p:spPr>
          <a:xfrm>
            <a:off x="10162032" y="0"/>
            <a:ext cx="2029968" cy="202996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Graphic 7">
            <a:extLst>
              <a:ext uri="{FF2B5EF4-FFF2-40B4-BE49-F238E27FC236}">
                <a16:creationId xmlns:a16="http://schemas.microsoft.com/office/drawing/2014/main" id="{4CB66576-218C-4236-B125-DD7B03A7848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0162032" y="0"/>
            <a:ext cx="2029968" cy="2029968"/>
          </a:xfrm>
          <a:prstGeom prst="rect">
            <a:avLst/>
          </a:prstGeom>
        </p:spPr>
      </p:pic>
      <p:sp>
        <p:nvSpPr>
          <p:cNvPr id="7" name="Rectangle 6">
            <a:extLst>
              <a:ext uri="{FF2B5EF4-FFF2-40B4-BE49-F238E27FC236}">
                <a16:creationId xmlns:a16="http://schemas.microsoft.com/office/drawing/2014/main" id="{E557D1F3-8C55-47FE-B39A-86D30F8FFEA1}"/>
              </a:ext>
            </a:extLst>
          </p:cNvPr>
          <p:cNvSpPr/>
          <p:nvPr userDrawn="1"/>
        </p:nvSpPr>
        <p:spPr>
          <a:xfrm>
            <a:off x="8139364" y="-7084"/>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14400" y="896112"/>
            <a:ext cx="6800850" cy="1325880"/>
          </a:xfrm>
        </p:spPr>
        <p:txBody>
          <a:bodyPr anchor="t" anchorCtr="0"/>
          <a:lstStyle>
            <a:lvl1pPr>
              <a:defRPr cap="all" baseline="0">
                <a:solidFill>
                  <a:schemeClr val="tx2"/>
                </a:solidFill>
              </a:defRPr>
            </a:lvl1pPr>
          </a:lstStyle>
          <a:p>
            <a:r>
              <a:rPr lang="en-US" dirty="0"/>
              <a:t>CLICK TO ADD TITLE</a:t>
            </a:r>
          </a:p>
        </p:txBody>
      </p:sp>
      <p:sp>
        <p:nvSpPr>
          <p:cNvPr id="10" name="Text Placeholder 9">
            <a:extLst>
              <a:ext uri="{FF2B5EF4-FFF2-40B4-BE49-F238E27FC236}">
                <a16:creationId xmlns:a16="http://schemas.microsoft.com/office/drawing/2014/main" id="{58CA33B9-D0BA-4ED1-B10C-9961E1B54FF5}"/>
              </a:ext>
            </a:extLst>
          </p:cNvPr>
          <p:cNvSpPr>
            <a:spLocks noGrp="1"/>
          </p:cNvSpPr>
          <p:nvPr>
            <p:ph type="body" sz="quarter" idx="13"/>
          </p:nvPr>
        </p:nvSpPr>
        <p:spPr>
          <a:xfrm>
            <a:off x="914400" y="2206377"/>
            <a:ext cx="6800850" cy="3840480"/>
          </a:xfrm>
        </p:spPr>
        <p:txBody>
          <a:bodyPr>
            <a:normAutofit/>
          </a:bodyPr>
          <a:lstStyle>
            <a:lvl1pPr marL="0" indent="0">
              <a:lnSpc>
                <a:spcPts val="2400"/>
              </a:lnSpc>
              <a:buNone/>
              <a:defRPr sz="180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32" name="Rectangle 31">
            <a:extLst>
              <a:ext uri="{FF2B5EF4-FFF2-40B4-BE49-F238E27FC236}">
                <a16:creationId xmlns:a16="http://schemas.microsoft.com/office/drawing/2014/main" id="{F4EB6F2E-2621-4EB5-A04D-906FD08CED87}"/>
              </a:ext>
            </a:extLst>
          </p:cNvPr>
          <p:cNvSpPr/>
          <p:nvPr userDrawn="1"/>
        </p:nvSpPr>
        <p:spPr>
          <a:xfrm flipH="1">
            <a:off x="8127476" y="4807776"/>
            <a:ext cx="2032942"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9CC28908-2548-441C-BE9D-8728E1FC84C0}"/>
              </a:ext>
            </a:extLst>
          </p:cNvPr>
          <p:cNvSpPr/>
          <p:nvPr userDrawn="1"/>
        </p:nvSpPr>
        <p:spPr>
          <a:xfrm>
            <a:off x="10160492" y="4041539"/>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5" name="Picture 34" descr="A black and white striped pattern&#10;&#10;Description automatically generated with low confidence">
            <a:extLst>
              <a:ext uri="{FF2B5EF4-FFF2-40B4-BE49-F238E27FC236}">
                <a16:creationId xmlns:a16="http://schemas.microsoft.com/office/drawing/2014/main" id="{731DC170-FB16-45F8-B62C-DCAB2B9AC310}"/>
              </a:ext>
            </a:extLst>
          </p:cNvPr>
          <p:cNvPicPr>
            <a:picLocks noChangeAspect="1"/>
          </p:cNvPicPr>
          <p:nvPr userDrawn="1"/>
        </p:nvPicPr>
        <p:blipFill>
          <a:blip r:embed="rId4" cstate="screen">
            <a:extLst>
              <a:ext uri="{28A0092B-C50C-407E-A947-70E740481C1C}">
                <a14:useLocalDpi xmlns:a14="http://schemas.microsoft.com/office/drawing/2010/main" val="0"/>
              </a:ext>
            </a:extLst>
          </a:blip>
          <a:stretch>
            <a:fillRect/>
          </a:stretch>
        </p:blipFill>
        <p:spPr>
          <a:xfrm>
            <a:off x="10177272" y="5079562"/>
            <a:ext cx="2019299" cy="999451"/>
          </a:xfrm>
          <a:prstGeom prst="rect">
            <a:avLst/>
          </a:prstGeom>
        </p:spPr>
      </p:pic>
      <p:pic>
        <p:nvPicPr>
          <p:cNvPr id="36" name="Graphic 35">
            <a:extLst>
              <a:ext uri="{FF2B5EF4-FFF2-40B4-BE49-F238E27FC236}">
                <a16:creationId xmlns:a16="http://schemas.microsoft.com/office/drawing/2014/main" id="{6529D2A7-ABB3-4E2D-88CA-F813997011F5}"/>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rot="10800000">
            <a:off x="8139640" y="-9144"/>
            <a:ext cx="2029968" cy="2029968"/>
          </a:xfrm>
          <a:prstGeom prst="rect">
            <a:avLst/>
          </a:prstGeom>
        </p:spPr>
      </p:pic>
      <p:sp>
        <p:nvSpPr>
          <p:cNvPr id="37" name="Rectangle 36">
            <a:extLst>
              <a:ext uri="{FF2B5EF4-FFF2-40B4-BE49-F238E27FC236}">
                <a16:creationId xmlns:a16="http://schemas.microsoft.com/office/drawing/2014/main" id="{CDB6750E-735F-4906-8BCA-E0BD4F029617}"/>
              </a:ext>
            </a:extLst>
          </p:cNvPr>
          <p:cNvSpPr/>
          <p:nvPr userDrawn="1"/>
        </p:nvSpPr>
        <p:spPr>
          <a:xfrm>
            <a:off x="10158984" y="6016751"/>
            <a:ext cx="2029968" cy="84124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8" name="Graphic 37">
            <a:extLst>
              <a:ext uri="{FF2B5EF4-FFF2-40B4-BE49-F238E27FC236}">
                <a16:creationId xmlns:a16="http://schemas.microsoft.com/office/drawing/2014/main" id="{051ECE99-ACA6-46AF-98D5-81FBD3F834A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8131156" y="4828032"/>
            <a:ext cx="2029968" cy="2029968"/>
          </a:xfrm>
          <a:prstGeom prst="rect">
            <a:avLst/>
          </a:prstGeom>
        </p:spPr>
      </p:pic>
      <p:grpSp>
        <p:nvGrpSpPr>
          <p:cNvPr id="40" name="Group 39">
            <a:extLst>
              <a:ext uri="{FF2B5EF4-FFF2-40B4-BE49-F238E27FC236}">
                <a16:creationId xmlns:a16="http://schemas.microsoft.com/office/drawing/2014/main" id="{3A847BA4-24DF-47BE-BE28-02415C2A2D3C}"/>
              </a:ext>
            </a:extLst>
          </p:cNvPr>
          <p:cNvGrpSpPr/>
          <p:nvPr userDrawn="1"/>
        </p:nvGrpSpPr>
        <p:grpSpPr>
          <a:xfrm>
            <a:off x="8227718" y="2092719"/>
            <a:ext cx="1920240" cy="1920240"/>
            <a:chOff x="5361924" y="7472790"/>
            <a:chExt cx="1828800" cy="1828800"/>
          </a:xfrm>
        </p:grpSpPr>
        <p:grpSp>
          <p:nvGrpSpPr>
            <p:cNvPr id="41" name="Group 40">
              <a:extLst>
                <a:ext uri="{FF2B5EF4-FFF2-40B4-BE49-F238E27FC236}">
                  <a16:creationId xmlns:a16="http://schemas.microsoft.com/office/drawing/2014/main" id="{882CC485-8A14-4767-80E8-8FB0A9991D20}"/>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E119FAB2-4AF3-4EC9-98C6-E69760D02810}"/>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E2A21525-E952-4F39-A9B2-2CA7C5B14B85}"/>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53BFFD34-0142-4185-8790-1D792CB2F5DD}"/>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00D3FC75-8C07-4B5B-A025-3CCC5DC458DA}"/>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393D2F91-0E6A-4541-843C-1FC0CC2A024A}"/>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7C9F80E2-6A88-44DC-B048-7178CAA61DAF}"/>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1D9D5420-70BE-477D-A17F-A86F19AD3FAC}"/>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0" name="Oval 59">
                            <a:extLst>
                              <a:ext uri="{FF2B5EF4-FFF2-40B4-BE49-F238E27FC236}">
                                <a16:creationId xmlns:a16="http://schemas.microsoft.com/office/drawing/2014/main" id="{0BBACECF-9AE7-40B5-90D0-AE2CF1FBE0BD}"/>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8" name="Oval 57">
                          <a:extLst>
                            <a:ext uri="{FF2B5EF4-FFF2-40B4-BE49-F238E27FC236}">
                              <a16:creationId xmlns:a16="http://schemas.microsoft.com/office/drawing/2014/main" id="{1A76BEA0-888E-41CD-9B30-B128A39F781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6" name="Oval 55">
                        <a:extLst>
                          <a:ext uri="{FF2B5EF4-FFF2-40B4-BE49-F238E27FC236}">
                            <a16:creationId xmlns:a16="http://schemas.microsoft.com/office/drawing/2014/main" id="{2EA36045-2F1D-402B-A951-B9957D5C145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4" name="Oval 53">
                      <a:extLst>
                        <a:ext uri="{FF2B5EF4-FFF2-40B4-BE49-F238E27FC236}">
                          <a16:creationId xmlns:a16="http://schemas.microsoft.com/office/drawing/2014/main" id="{AAF58CB3-363E-4156-8148-52E0B9CB634A}"/>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2" name="Oval 51">
                    <a:extLst>
                      <a:ext uri="{FF2B5EF4-FFF2-40B4-BE49-F238E27FC236}">
                        <a16:creationId xmlns:a16="http://schemas.microsoft.com/office/drawing/2014/main" id="{BDC4E05B-A602-483A-B19B-B907358D4629}"/>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0" name="Oval 49">
                  <a:extLst>
                    <a:ext uri="{FF2B5EF4-FFF2-40B4-BE49-F238E27FC236}">
                      <a16:creationId xmlns:a16="http://schemas.microsoft.com/office/drawing/2014/main" id="{55AC54D8-2C27-49A7-B1CE-C865E629499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4" name="Oval 43">
                <a:extLst>
                  <a:ext uri="{FF2B5EF4-FFF2-40B4-BE49-F238E27FC236}">
                    <a16:creationId xmlns:a16="http://schemas.microsoft.com/office/drawing/2014/main" id="{C9753262-9BA1-4716-B4B5-AAFE232A72A2}"/>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5" name="Oval 44">
                <a:extLst>
                  <a:ext uri="{FF2B5EF4-FFF2-40B4-BE49-F238E27FC236}">
                    <a16:creationId xmlns:a16="http://schemas.microsoft.com/office/drawing/2014/main" id="{5B2AD932-98DF-4DA1-B19E-E38A4DD270F0}"/>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6" name="Oval 45">
                <a:extLst>
                  <a:ext uri="{FF2B5EF4-FFF2-40B4-BE49-F238E27FC236}">
                    <a16:creationId xmlns:a16="http://schemas.microsoft.com/office/drawing/2014/main" id="{DE13C879-BB42-4F2C-9413-A1322DE58809}"/>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7" name="Oval 46">
                <a:extLst>
                  <a:ext uri="{FF2B5EF4-FFF2-40B4-BE49-F238E27FC236}">
                    <a16:creationId xmlns:a16="http://schemas.microsoft.com/office/drawing/2014/main" id="{28B4D2F2-9DD5-4B23-A2F2-7DBEE9E61F6C}"/>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8" name="Oval 47">
                <a:extLst>
                  <a:ext uri="{FF2B5EF4-FFF2-40B4-BE49-F238E27FC236}">
                    <a16:creationId xmlns:a16="http://schemas.microsoft.com/office/drawing/2014/main" id="{C1A2F663-A8A7-4337-9C39-489B4C457111}"/>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2" name="Oval 41">
              <a:extLst>
                <a:ext uri="{FF2B5EF4-FFF2-40B4-BE49-F238E27FC236}">
                  <a16:creationId xmlns:a16="http://schemas.microsoft.com/office/drawing/2014/main" id="{1609761D-150A-4DE0-9604-CC3953C108D0}"/>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61" name="Rectangle 60">
            <a:extLst>
              <a:ext uri="{FF2B5EF4-FFF2-40B4-BE49-F238E27FC236}">
                <a16:creationId xmlns:a16="http://schemas.microsoft.com/office/drawing/2014/main" id="{D1189D1C-85ED-4EF1-A384-7C4590ED50FD}"/>
              </a:ext>
            </a:extLst>
          </p:cNvPr>
          <p:cNvSpPr/>
          <p:nvPr userDrawn="1"/>
        </p:nvSpPr>
        <p:spPr>
          <a:xfrm>
            <a:off x="8138160" y="4045868"/>
            <a:ext cx="2029968" cy="8229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Freeform: Shape 61">
            <a:extLst>
              <a:ext uri="{FF2B5EF4-FFF2-40B4-BE49-F238E27FC236}">
                <a16:creationId xmlns:a16="http://schemas.microsoft.com/office/drawing/2014/main" id="{445306C5-E470-4A93-9C9F-5D066F760D16}"/>
              </a:ext>
            </a:extLst>
          </p:cNvPr>
          <p:cNvSpPr/>
          <p:nvPr userDrawn="1"/>
        </p:nvSpPr>
        <p:spPr>
          <a:xfrm>
            <a:off x="8138160" y="2029968"/>
            <a:ext cx="1014984" cy="201168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63" name="Straight Connector 62">
            <a:extLst>
              <a:ext uri="{FF2B5EF4-FFF2-40B4-BE49-F238E27FC236}">
                <a16:creationId xmlns:a16="http://schemas.microsoft.com/office/drawing/2014/main" id="{B31C374B-40F2-4B1E-A9D8-6E5C932FF170}"/>
              </a:ext>
            </a:extLst>
          </p:cNvPr>
          <p:cNvCxnSpPr>
            <a:cxnSpLocks/>
          </p:cNvCxnSpPr>
          <p:nvPr userDrawn="1"/>
        </p:nvCxnSpPr>
        <p:spPr>
          <a:xfrm flipV="1">
            <a:off x="8138160" y="2012062"/>
            <a:ext cx="3044952" cy="7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1C668341-39BE-4448-B29D-2594AE6D75C2}"/>
              </a:ext>
            </a:extLst>
          </p:cNvPr>
          <p:cNvSpPr/>
          <p:nvPr userDrawn="1"/>
        </p:nvSpPr>
        <p:spPr>
          <a:xfrm>
            <a:off x="11055096" y="1874902"/>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Date Placeholder 3">
            <a:extLst>
              <a:ext uri="{FF2B5EF4-FFF2-40B4-BE49-F238E27FC236}">
                <a16:creationId xmlns:a16="http://schemas.microsoft.com/office/drawing/2014/main" id="{56895315-7883-40AA-AB6E-E7F8B77E5BAC}"/>
              </a:ext>
            </a:extLst>
          </p:cNvPr>
          <p:cNvSpPr>
            <a:spLocks noGrp="1"/>
          </p:cNvSpPr>
          <p:nvPr>
            <p:ph type="dt" sz="half" idx="10"/>
          </p:nvPr>
        </p:nvSpPr>
        <p:spPr>
          <a:xfrm>
            <a:off x="914400" y="6355080"/>
            <a:ext cx="1097280" cy="365125"/>
          </a:xfrm>
        </p:spPr>
        <p:txBody>
          <a:bodyPr/>
          <a:lstStyle>
            <a:lvl1pPr>
              <a:defRPr>
                <a:solidFill>
                  <a:schemeClr val="bg1"/>
                </a:solidFill>
              </a:defRPr>
            </a:lvl1pPr>
          </a:lstStyle>
          <a:p>
            <a:r>
              <a:rPr lang="en-US" dirty="0"/>
              <a:t>20XX</a:t>
            </a:r>
          </a:p>
        </p:txBody>
      </p:sp>
      <p:sp>
        <p:nvSpPr>
          <p:cNvPr id="68" name="Footer Placeholder 4">
            <a:extLst>
              <a:ext uri="{FF2B5EF4-FFF2-40B4-BE49-F238E27FC236}">
                <a16:creationId xmlns:a16="http://schemas.microsoft.com/office/drawing/2014/main" id="{0000A4E2-8200-4049-B783-2C99FBDBAEBD}"/>
              </a:ext>
            </a:extLst>
          </p:cNvPr>
          <p:cNvSpPr>
            <a:spLocks noGrp="1"/>
          </p:cNvSpPr>
          <p:nvPr>
            <p:ph type="ftr" sz="quarter" idx="11"/>
          </p:nvPr>
        </p:nvSpPr>
        <p:spPr>
          <a:xfrm>
            <a:off x="5499886" y="6355080"/>
            <a:ext cx="2286000" cy="365125"/>
          </a:xfrm>
        </p:spPr>
        <p:txBody>
          <a:bodyPr/>
          <a:lstStyle>
            <a:lvl1pPr>
              <a:defRPr>
                <a:solidFill>
                  <a:schemeClr val="bg1"/>
                </a:solidFill>
              </a:defRPr>
            </a:lvl1pPr>
          </a:lstStyle>
          <a:p>
            <a:r>
              <a:rPr lang="en-US" dirty="0"/>
              <a:t>Pitch deck title</a:t>
            </a:r>
          </a:p>
        </p:txBody>
      </p:sp>
      <p:sp>
        <p:nvSpPr>
          <p:cNvPr id="69" name="Slide Number Placeholder 5">
            <a:extLst>
              <a:ext uri="{FF2B5EF4-FFF2-40B4-BE49-F238E27FC236}">
                <a16:creationId xmlns:a16="http://schemas.microsoft.com/office/drawing/2014/main" id="{179E1CD1-EB8F-4E56-ADD5-06293A7A2EE8}"/>
              </a:ext>
            </a:extLst>
          </p:cNvPr>
          <p:cNvSpPr>
            <a:spLocks noGrp="1"/>
          </p:cNvSpPr>
          <p:nvPr>
            <p:ph type="sldNum" sz="quarter" idx="12"/>
          </p:nvPr>
        </p:nvSpPr>
        <p:spPr>
          <a:xfrm>
            <a:off x="11274091" y="635508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780696027"/>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guide id="4" pos="576"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3"/>
        </a:solidFill>
        <a:effectLst/>
      </p:bgPr>
    </p:bg>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D629CA98-D89C-4A69-9A55-8D6C17DCDDF0}"/>
              </a:ext>
            </a:extLst>
          </p:cNvPr>
          <p:cNvSpPr/>
          <p:nvPr userDrawn="1"/>
        </p:nvSpPr>
        <p:spPr>
          <a:xfrm>
            <a:off x="2029040" y="4775407"/>
            <a:ext cx="2029968" cy="207752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C25C416-A3A2-4CF9-9532-2C0BFB51CFDF}"/>
              </a:ext>
            </a:extLst>
          </p:cNvPr>
          <p:cNvSpPr>
            <a:spLocks noGrp="1"/>
          </p:cNvSpPr>
          <p:nvPr>
            <p:ph type="ctrTitle" hasCustomPrompt="1"/>
          </p:nvPr>
        </p:nvSpPr>
        <p:spPr>
          <a:xfrm>
            <a:off x="6605937" y="1098339"/>
            <a:ext cx="5099392" cy="2264112"/>
          </a:xfrm>
        </p:spPr>
        <p:txBody>
          <a:bodyPr anchor="b"/>
          <a:lstStyle>
            <a:lvl1pPr algn="ctr">
              <a:defRPr sz="6000" cap="all" baseline="0">
                <a:solidFill>
                  <a:schemeClr val="tx2"/>
                </a:solidFill>
              </a:defRPr>
            </a:lvl1pPr>
          </a:lstStyle>
          <a:p>
            <a:r>
              <a:rPr lang="en-US" dirty="0"/>
              <a:t>Click to ADD TITLE</a:t>
            </a:r>
          </a:p>
        </p:txBody>
      </p:sp>
      <p:sp>
        <p:nvSpPr>
          <p:cNvPr id="168" name="Rectangle 9">
            <a:extLst>
              <a:ext uri="{FF2B5EF4-FFF2-40B4-BE49-F238E27FC236}">
                <a16:creationId xmlns:a16="http://schemas.microsoft.com/office/drawing/2014/main" id="{D0B57759-E007-4FD0-9C6B-356DC53050C4}"/>
              </a:ext>
            </a:extLst>
          </p:cNvPr>
          <p:cNvSpPr/>
          <p:nvPr userDrawn="1"/>
        </p:nvSpPr>
        <p:spPr>
          <a:xfrm>
            <a:off x="0" y="4056331"/>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51DA30E2-82DB-4AA1-B134-9482F5CD7689}"/>
              </a:ext>
            </a:extLst>
          </p:cNvPr>
          <p:cNvSpPr/>
          <p:nvPr userDrawn="1"/>
        </p:nvSpPr>
        <p:spPr>
          <a:xfrm>
            <a:off x="0" y="0"/>
            <a:ext cx="2029968"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 name="Graphic 19">
            <a:extLst>
              <a:ext uri="{FF2B5EF4-FFF2-40B4-BE49-F238E27FC236}">
                <a16:creationId xmlns:a16="http://schemas.microsoft.com/office/drawing/2014/main" id="{7FF8CD3D-0C64-4277-97B2-200B96EE223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5400000">
            <a:off x="0" y="4069288"/>
            <a:ext cx="2029968" cy="2029968"/>
          </a:xfrm>
          <a:prstGeom prst="rect">
            <a:avLst/>
          </a:prstGeom>
        </p:spPr>
      </p:pic>
      <p:pic>
        <p:nvPicPr>
          <p:cNvPr id="28" name="Graphic 27">
            <a:extLst>
              <a:ext uri="{FF2B5EF4-FFF2-40B4-BE49-F238E27FC236}">
                <a16:creationId xmlns:a16="http://schemas.microsoft.com/office/drawing/2014/main" id="{12C5F573-21FC-4A6F-B46F-5583E20C994E}"/>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0800000">
            <a:off x="2027141" y="-4303"/>
            <a:ext cx="2029968" cy="2029968"/>
          </a:xfrm>
          <a:prstGeom prst="rect">
            <a:avLst/>
          </a:prstGeom>
        </p:spPr>
      </p:pic>
      <p:pic>
        <p:nvPicPr>
          <p:cNvPr id="31" name="Graphic 30">
            <a:extLst>
              <a:ext uri="{FF2B5EF4-FFF2-40B4-BE49-F238E27FC236}">
                <a16:creationId xmlns:a16="http://schemas.microsoft.com/office/drawing/2014/main" id="{C9BCCD2C-CC79-48FF-A486-98ECEAC47989}"/>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0" y="0"/>
            <a:ext cx="2029968" cy="2029968"/>
          </a:xfrm>
          <a:prstGeom prst="rect">
            <a:avLst/>
          </a:prstGeom>
        </p:spPr>
      </p:pic>
      <p:sp>
        <p:nvSpPr>
          <p:cNvPr id="36" name="Rectangle 35">
            <a:extLst>
              <a:ext uri="{FF2B5EF4-FFF2-40B4-BE49-F238E27FC236}">
                <a16:creationId xmlns:a16="http://schemas.microsoft.com/office/drawing/2014/main" id="{03CEE5D2-51CF-4C1A-9AF9-A5B47F445229}"/>
              </a:ext>
            </a:extLst>
          </p:cNvPr>
          <p:cNvSpPr/>
          <p:nvPr userDrawn="1"/>
        </p:nvSpPr>
        <p:spPr>
          <a:xfrm>
            <a:off x="0" y="6098433"/>
            <a:ext cx="2029968" cy="75956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36">
            <a:extLst>
              <a:ext uri="{FF2B5EF4-FFF2-40B4-BE49-F238E27FC236}">
                <a16:creationId xmlns:a16="http://schemas.microsoft.com/office/drawing/2014/main" id="{AD276EF4-F1D1-402C-B97B-0FC1233B73CD}"/>
              </a:ext>
            </a:extLst>
          </p:cNvPr>
          <p:cNvSpPr/>
          <p:nvPr userDrawn="1"/>
        </p:nvSpPr>
        <p:spPr>
          <a:xfrm flipH="1">
            <a:off x="0" y="2027186"/>
            <a:ext cx="2032942" cy="202996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38" name="Group 137">
            <a:extLst>
              <a:ext uri="{FF2B5EF4-FFF2-40B4-BE49-F238E27FC236}">
                <a16:creationId xmlns:a16="http://schemas.microsoft.com/office/drawing/2014/main" id="{3D46E3B0-0F8F-4E75-AD2A-BF3A1C38F037}"/>
              </a:ext>
            </a:extLst>
          </p:cNvPr>
          <p:cNvGrpSpPr/>
          <p:nvPr userDrawn="1"/>
        </p:nvGrpSpPr>
        <p:grpSpPr>
          <a:xfrm>
            <a:off x="23853" y="2069719"/>
            <a:ext cx="1965960" cy="1965960"/>
            <a:chOff x="5361924" y="7472790"/>
            <a:chExt cx="1828800" cy="1828800"/>
          </a:xfrm>
        </p:grpSpPr>
        <p:grpSp>
          <p:nvGrpSpPr>
            <p:cNvPr id="139" name="Group 138">
              <a:extLst>
                <a:ext uri="{FF2B5EF4-FFF2-40B4-BE49-F238E27FC236}">
                  <a16:creationId xmlns:a16="http://schemas.microsoft.com/office/drawing/2014/main" id="{B53A840E-AAAC-4D05-88B2-8B4C8FD1EB81}"/>
                </a:ext>
              </a:extLst>
            </p:cNvPr>
            <p:cNvGrpSpPr/>
            <p:nvPr userDrawn="1"/>
          </p:nvGrpSpPr>
          <p:grpSpPr>
            <a:xfrm>
              <a:off x="5361924" y="7472790"/>
              <a:ext cx="1828800" cy="1828800"/>
              <a:chOff x="5361924" y="7472790"/>
              <a:chExt cx="1828800" cy="1828800"/>
            </a:xfrm>
          </p:grpSpPr>
          <p:grpSp>
            <p:nvGrpSpPr>
              <p:cNvPr id="141" name="Group 140">
                <a:extLst>
                  <a:ext uri="{FF2B5EF4-FFF2-40B4-BE49-F238E27FC236}">
                    <a16:creationId xmlns:a16="http://schemas.microsoft.com/office/drawing/2014/main" id="{EC1BCB15-E86F-40CB-912C-0693B61651B5}"/>
                  </a:ext>
                </a:extLst>
              </p:cNvPr>
              <p:cNvGrpSpPr/>
              <p:nvPr userDrawn="1"/>
            </p:nvGrpSpPr>
            <p:grpSpPr>
              <a:xfrm>
                <a:off x="5361924" y="7472790"/>
                <a:ext cx="1828800" cy="1828800"/>
                <a:chOff x="5388428" y="7173291"/>
                <a:chExt cx="1828800" cy="1828800"/>
              </a:xfrm>
            </p:grpSpPr>
            <p:grpSp>
              <p:nvGrpSpPr>
                <p:cNvPr id="147" name="Group 146">
                  <a:extLst>
                    <a:ext uri="{FF2B5EF4-FFF2-40B4-BE49-F238E27FC236}">
                      <a16:creationId xmlns:a16="http://schemas.microsoft.com/office/drawing/2014/main" id="{5B5D7ECD-062C-480C-A3E0-D2E37B0077AB}"/>
                    </a:ext>
                  </a:extLst>
                </p:cNvPr>
                <p:cNvGrpSpPr/>
                <p:nvPr userDrawn="1"/>
              </p:nvGrpSpPr>
              <p:grpSpPr>
                <a:xfrm>
                  <a:off x="5388428" y="7173291"/>
                  <a:ext cx="1828800" cy="1828800"/>
                  <a:chOff x="5388428" y="7173291"/>
                  <a:chExt cx="1828800" cy="1828800"/>
                </a:xfrm>
              </p:grpSpPr>
              <p:grpSp>
                <p:nvGrpSpPr>
                  <p:cNvPr id="149" name="Group 148">
                    <a:extLst>
                      <a:ext uri="{FF2B5EF4-FFF2-40B4-BE49-F238E27FC236}">
                        <a16:creationId xmlns:a16="http://schemas.microsoft.com/office/drawing/2014/main" id="{CCCE649A-9FBD-4E7D-921B-CA0C2263A341}"/>
                      </a:ext>
                    </a:extLst>
                  </p:cNvPr>
                  <p:cNvGrpSpPr/>
                  <p:nvPr userDrawn="1"/>
                </p:nvGrpSpPr>
                <p:grpSpPr>
                  <a:xfrm>
                    <a:off x="5388428" y="7173291"/>
                    <a:ext cx="1828800" cy="1828800"/>
                    <a:chOff x="5579044" y="7049770"/>
                    <a:chExt cx="1828800" cy="1828800"/>
                  </a:xfrm>
                </p:grpSpPr>
                <p:grpSp>
                  <p:nvGrpSpPr>
                    <p:cNvPr id="151" name="Group 150">
                      <a:extLst>
                        <a:ext uri="{FF2B5EF4-FFF2-40B4-BE49-F238E27FC236}">
                          <a16:creationId xmlns:a16="http://schemas.microsoft.com/office/drawing/2014/main" id="{992A05A5-83FF-4AE4-B0EF-FE1964334873}"/>
                        </a:ext>
                      </a:extLst>
                    </p:cNvPr>
                    <p:cNvGrpSpPr/>
                    <p:nvPr userDrawn="1"/>
                  </p:nvGrpSpPr>
                  <p:grpSpPr>
                    <a:xfrm>
                      <a:off x="5579044" y="7049770"/>
                      <a:ext cx="1828800" cy="1828800"/>
                      <a:chOff x="5579044" y="7049770"/>
                      <a:chExt cx="1828800" cy="1828800"/>
                    </a:xfrm>
                  </p:grpSpPr>
                  <p:grpSp>
                    <p:nvGrpSpPr>
                      <p:cNvPr id="153" name="Group 152">
                        <a:extLst>
                          <a:ext uri="{FF2B5EF4-FFF2-40B4-BE49-F238E27FC236}">
                            <a16:creationId xmlns:a16="http://schemas.microsoft.com/office/drawing/2014/main" id="{D56D5269-FA99-4E96-A20D-0DE0E3856751}"/>
                          </a:ext>
                        </a:extLst>
                      </p:cNvPr>
                      <p:cNvGrpSpPr/>
                      <p:nvPr userDrawn="1"/>
                    </p:nvGrpSpPr>
                    <p:grpSpPr>
                      <a:xfrm>
                        <a:off x="5579044" y="7049770"/>
                        <a:ext cx="1828800" cy="1828800"/>
                        <a:chOff x="5579044" y="7049770"/>
                        <a:chExt cx="1828800" cy="1828800"/>
                      </a:xfrm>
                    </p:grpSpPr>
                    <p:grpSp>
                      <p:nvGrpSpPr>
                        <p:cNvPr id="155" name="Group 154">
                          <a:extLst>
                            <a:ext uri="{FF2B5EF4-FFF2-40B4-BE49-F238E27FC236}">
                              <a16:creationId xmlns:a16="http://schemas.microsoft.com/office/drawing/2014/main" id="{87498AF2-DD8D-4309-8328-2E756E3C44E8}"/>
                            </a:ext>
                          </a:extLst>
                        </p:cNvPr>
                        <p:cNvGrpSpPr/>
                        <p:nvPr userDrawn="1"/>
                      </p:nvGrpSpPr>
                      <p:grpSpPr>
                        <a:xfrm>
                          <a:off x="5579044" y="7049770"/>
                          <a:ext cx="1828800" cy="1828800"/>
                          <a:chOff x="5579044" y="7049770"/>
                          <a:chExt cx="1828800" cy="1828800"/>
                        </a:xfrm>
                      </p:grpSpPr>
                      <p:sp>
                        <p:nvSpPr>
                          <p:cNvPr id="157" name="Oval 156">
                            <a:extLst>
                              <a:ext uri="{FF2B5EF4-FFF2-40B4-BE49-F238E27FC236}">
                                <a16:creationId xmlns:a16="http://schemas.microsoft.com/office/drawing/2014/main" id="{ACC35BE0-4D6C-4986-AD7D-BD7C1E25B83D}"/>
                              </a:ext>
                            </a:extLst>
                          </p:cNvPr>
                          <p:cNvSpPr/>
                          <p:nvPr userDrawn="1"/>
                        </p:nvSpPr>
                        <p:spPr>
                          <a:xfrm>
                            <a:off x="5579044" y="7049770"/>
                            <a:ext cx="1828800" cy="182880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58" name="Oval 157">
                            <a:extLst>
                              <a:ext uri="{FF2B5EF4-FFF2-40B4-BE49-F238E27FC236}">
                                <a16:creationId xmlns:a16="http://schemas.microsoft.com/office/drawing/2014/main" id="{7B9715F0-8B83-459F-9ABA-77381FF568DF}"/>
                              </a:ext>
                            </a:extLst>
                          </p:cNvPr>
                          <p:cNvSpPr/>
                          <p:nvPr userDrawn="1"/>
                        </p:nvSpPr>
                        <p:spPr>
                          <a:xfrm>
                            <a:off x="5647624" y="7118350"/>
                            <a:ext cx="1691640" cy="169164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56" name="Oval 155">
                          <a:extLst>
                            <a:ext uri="{FF2B5EF4-FFF2-40B4-BE49-F238E27FC236}">
                              <a16:creationId xmlns:a16="http://schemas.microsoft.com/office/drawing/2014/main" id="{27230BAF-E9FF-4746-8F48-B39560E1B202}"/>
                            </a:ext>
                          </a:extLst>
                        </p:cNvPr>
                        <p:cNvSpPr/>
                        <p:nvPr userDrawn="1"/>
                      </p:nvSpPr>
                      <p:spPr>
                        <a:xfrm>
                          <a:off x="5716204" y="7186930"/>
                          <a:ext cx="1554480" cy="155448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54" name="Oval 153">
                        <a:extLst>
                          <a:ext uri="{FF2B5EF4-FFF2-40B4-BE49-F238E27FC236}">
                            <a16:creationId xmlns:a16="http://schemas.microsoft.com/office/drawing/2014/main" id="{1085FE6C-E5E9-494C-8FA8-625B1312B9AA}"/>
                          </a:ext>
                        </a:extLst>
                      </p:cNvPr>
                      <p:cNvSpPr/>
                      <p:nvPr userDrawn="1"/>
                    </p:nvSpPr>
                    <p:spPr>
                      <a:xfrm>
                        <a:off x="5784784" y="7255510"/>
                        <a:ext cx="1417320" cy="141732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52" name="Oval 151">
                      <a:extLst>
                        <a:ext uri="{FF2B5EF4-FFF2-40B4-BE49-F238E27FC236}">
                          <a16:creationId xmlns:a16="http://schemas.microsoft.com/office/drawing/2014/main" id="{B8D77279-E4F6-4D92-9B0B-8D62F9FE1E8F}"/>
                        </a:ext>
                      </a:extLst>
                    </p:cNvPr>
                    <p:cNvSpPr/>
                    <p:nvPr userDrawn="1"/>
                  </p:nvSpPr>
                  <p:spPr>
                    <a:xfrm>
                      <a:off x="5853364" y="7324090"/>
                      <a:ext cx="1280160" cy="128016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50" name="Oval 149">
                    <a:extLst>
                      <a:ext uri="{FF2B5EF4-FFF2-40B4-BE49-F238E27FC236}">
                        <a16:creationId xmlns:a16="http://schemas.microsoft.com/office/drawing/2014/main" id="{E74AC325-3B12-4159-8AED-4E3E710DAEEF}"/>
                      </a:ext>
                    </a:extLst>
                  </p:cNvPr>
                  <p:cNvSpPr/>
                  <p:nvPr userDrawn="1"/>
                </p:nvSpPr>
                <p:spPr>
                  <a:xfrm>
                    <a:off x="5731328" y="7516191"/>
                    <a:ext cx="1143000" cy="114300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48" name="Oval 147">
                  <a:extLst>
                    <a:ext uri="{FF2B5EF4-FFF2-40B4-BE49-F238E27FC236}">
                      <a16:creationId xmlns:a16="http://schemas.microsoft.com/office/drawing/2014/main" id="{EC1B4FD8-2FC5-40DA-8440-404078550805}"/>
                    </a:ext>
                  </a:extLst>
                </p:cNvPr>
                <p:cNvSpPr/>
                <p:nvPr userDrawn="1"/>
              </p:nvSpPr>
              <p:spPr>
                <a:xfrm>
                  <a:off x="5799908" y="7584771"/>
                  <a:ext cx="1005840" cy="100584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42" name="Oval 141">
                <a:extLst>
                  <a:ext uri="{FF2B5EF4-FFF2-40B4-BE49-F238E27FC236}">
                    <a16:creationId xmlns:a16="http://schemas.microsoft.com/office/drawing/2014/main" id="{DDE43C9A-47FE-47FA-B683-4BEFC34DFA56}"/>
                  </a:ext>
                </a:extLst>
              </p:cNvPr>
              <p:cNvSpPr/>
              <p:nvPr userDrawn="1"/>
            </p:nvSpPr>
            <p:spPr>
              <a:xfrm>
                <a:off x="5841984" y="7952850"/>
                <a:ext cx="868680" cy="86868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43" name="Oval 142">
                <a:extLst>
                  <a:ext uri="{FF2B5EF4-FFF2-40B4-BE49-F238E27FC236}">
                    <a16:creationId xmlns:a16="http://schemas.microsoft.com/office/drawing/2014/main" id="{D323EF77-802B-4532-87E0-12D961E906AE}"/>
                  </a:ext>
                </a:extLst>
              </p:cNvPr>
              <p:cNvSpPr/>
              <p:nvPr userDrawn="1"/>
            </p:nvSpPr>
            <p:spPr>
              <a:xfrm>
                <a:off x="5910564" y="8021430"/>
                <a:ext cx="731520" cy="73152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44" name="Oval 143">
                <a:extLst>
                  <a:ext uri="{FF2B5EF4-FFF2-40B4-BE49-F238E27FC236}">
                    <a16:creationId xmlns:a16="http://schemas.microsoft.com/office/drawing/2014/main" id="{5845FD57-5942-47C9-B349-B3937BE5A454}"/>
                  </a:ext>
                </a:extLst>
              </p:cNvPr>
              <p:cNvSpPr/>
              <p:nvPr userDrawn="1"/>
            </p:nvSpPr>
            <p:spPr>
              <a:xfrm>
                <a:off x="5979144" y="8090010"/>
                <a:ext cx="594360" cy="59436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45" name="Oval 144">
                <a:extLst>
                  <a:ext uri="{FF2B5EF4-FFF2-40B4-BE49-F238E27FC236}">
                    <a16:creationId xmlns:a16="http://schemas.microsoft.com/office/drawing/2014/main" id="{7C426FE0-2810-40DD-934D-F291980CBDE9}"/>
                  </a:ext>
                </a:extLst>
              </p:cNvPr>
              <p:cNvSpPr/>
              <p:nvPr userDrawn="1"/>
            </p:nvSpPr>
            <p:spPr>
              <a:xfrm>
                <a:off x="6047724" y="8158590"/>
                <a:ext cx="457200" cy="45720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46" name="Oval 145">
                <a:extLst>
                  <a:ext uri="{FF2B5EF4-FFF2-40B4-BE49-F238E27FC236}">
                    <a16:creationId xmlns:a16="http://schemas.microsoft.com/office/drawing/2014/main" id="{97A62AD5-3E4C-4375-A938-C7DC05A7F250}"/>
                  </a:ext>
                </a:extLst>
              </p:cNvPr>
              <p:cNvSpPr/>
              <p:nvPr userDrawn="1"/>
            </p:nvSpPr>
            <p:spPr>
              <a:xfrm>
                <a:off x="6116304" y="8227170"/>
                <a:ext cx="320040" cy="32004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40" name="Oval 139">
              <a:extLst>
                <a:ext uri="{FF2B5EF4-FFF2-40B4-BE49-F238E27FC236}">
                  <a16:creationId xmlns:a16="http://schemas.microsoft.com/office/drawing/2014/main" id="{2264E16F-857A-4567-9C09-01F8BA03FE22}"/>
                </a:ext>
              </a:extLst>
            </p:cNvPr>
            <p:cNvSpPr/>
            <p:nvPr userDrawn="1"/>
          </p:nvSpPr>
          <p:spPr>
            <a:xfrm>
              <a:off x="6184884" y="8295750"/>
              <a:ext cx="182880" cy="18288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38" name="Freeform: Shape 37">
            <a:extLst>
              <a:ext uri="{FF2B5EF4-FFF2-40B4-BE49-F238E27FC236}">
                <a16:creationId xmlns:a16="http://schemas.microsoft.com/office/drawing/2014/main" id="{73657794-F7A3-4030-9C54-38517D2C6C61}"/>
              </a:ext>
            </a:extLst>
          </p:cNvPr>
          <p:cNvSpPr/>
          <p:nvPr userDrawn="1"/>
        </p:nvSpPr>
        <p:spPr>
          <a:xfrm>
            <a:off x="0" y="2025665"/>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9" name="Rectangle 38">
            <a:extLst>
              <a:ext uri="{FF2B5EF4-FFF2-40B4-BE49-F238E27FC236}">
                <a16:creationId xmlns:a16="http://schemas.microsoft.com/office/drawing/2014/main" id="{EA65556A-38A5-4BA5-9A40-33F02F960B1E}"/>
              </a:ext>
            </a:extLst>
          </p:cNvPr>
          <p:cNvSpPr/>
          <p:nvPr userDrawn="1"/>
        </p:nvSpPr>
        <p:spPr>
          <a:xfrm>
            <a:off x="2033943" y="2033993"/>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Rectangle 64">
            <a:extLst>
              <a:ext uri="{FF2B5EF4-FFF2-40B4-BE49-F238E27FC236}">
                <a16:creationId xmlns:a16="http://schemas.microsoft.com/office/drawing/2014/main" id="{37900790-71B8-45C8-9B6D-07E23CEA7632}"/>
              </a:ext>
            </a:extLst>
          </p:cNvPr>
          <p:cNvSpPr/>
          <p:nvPr userDrawn="1"/>
        </p:nvSpPr>
        <p:spPr>
          <a:xfrm>
            <a:off x="2029968" y="4059798"/>
            <a:ext cx="2029968" cy="75956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328AC969-4FA2-44AD-A273-2A0B7839749F}"/>
              </a:ext>
            </a:extLst>
          </p:cNvPr>
          <p:cNvSpPr/>
          <p:nvPr userDrawn="1"/>
        </p:nvSpPr>
        <p:spPr>
          <a:xfrm>
            <a:off x="6101628" y="4053385"/>
            <a:ext cx="3178103" cy="2799549"/>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Graphic 10">
            <a:extLst>
              <a:ext uri="{FF2B5EF4-FFF2-40B4-BE49-F238E27FC236}">
                <a16:creationId xmlns:a16="http://schemas.microsoft.com/office/drawing/2014/main" id="{91CB31D0-C621-4EF7-AE25-5C3BCD5882C9}"/>
              </a:ext>
            </a:extLst>
          </p:cNvPr>
          <p:cNvPicPr>
            <a:picLocks noChangeAspect="1"/>
          </p:cNvPicPr>
          <p:nvPr userDrawn="1"/>
        </p:nvPicPr>
        <p:blipFill>
          <a:blip r:embed="rId8">
            <a:extLst>
              <a:ext uri="{96DAC541-7B7A-43D3-8B79-37D633B846F1}">
                <asvg:svgBlip xmlns:asvg="http://schemas.microsoft.com/office/drawing/2016/SVG/main" r:embed="rId9"/>
              </a:ext>
            </a:extLst>
          </a:blip>
          <a:stretch>
            <a:fillRect/>
          </a:stretch>
        </p:blipFill>
        <p:spPr>
          <a:xfrm>
            <a:off x="4068239" y="2029625"/>
            <a:ext cx="2029878" cy="2023760"/>
          </a:xfrm>
          <a:prstGeom prst="rect">
            <a:avLst/>
          </a:prstGeom>
        </p:spPr>
      </p:pic>
      <p:pic>
        <p:nvPicPr>
          <p:cNvPr id="69" name="Graphic 68">
            <a:extLst>
              <a:ext uri="{FF2B5EF4-FFF2-40B4-BE49-F238E27FC236}">
                <a16:creationId xmlns:a16="http://schemas.microsoft.com/office/drawing/2014/main" id="{B2CC2F02-F98F-4E69-AA01-CCF96A602E12}"/>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064220" y="4055808"/>
            <a:ext cx="2029968" cy="2029968"/>
          </a:xfrm>
          <a:prstGeom prst="rect">
            <a:avLst/>
          </a:prstGeom>
        </p:spPr>
      </p:pic>
      <p:sp>
        <p:nvSpPr>
          <p:cNvPr id="8" name="Rectangle 9">
            <a:extLst>
              <a:ext uri="{FF2B5EF4-FFF2-40B4-BE49-F238E27FC236}">
                <a16:creationId xmlns:a16="http://schemas.microsoft.com/office/drawing/2014/main" id="{FE05B395-CB62-452B-A84F-936AD8EDDA92}"/>
              </a:ext>
            </a:extLst>
          </p:cNvPr>
          <p:cNvSpPr/>
          <p:nvPr userDrawn="1"/>
        </p:nvSpPr>
        <p:spPr>
          <a:xfrm>
            <a:off x="4058754" y="4060579"/>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3" name="Graphic 72">
            <a:extLst>
              <a:ext uri="{FF2B5EF4-FFF2-40B4-BE49-F238E27FC236}">
                <a16:creationId xmlns:a16="http://schemas.microsoft.com/office/drawing/2014/main" id="{2622C30D-68C5-43FD-997F-CFD4DD72E164}"/>
              </a:ext>
            </a:extLst>
          </p:cNvPr>
          <p:cNvPicPr>
            <a:picLocks noChangeAspect="1"/>
          </p:cNvPicPr>
          <p:nvPr userDrawn="1"/>
        </p:nvPicPr>
        <p:blipFill>
          <a:blip r:embed="rId10">
            <a:extLst>
              <a:ext uri="{96DAC541-7B7A-43D3-8B79-37D633B846F1}">
                <asvg:svgBlip xmlns:asvg="http://schemas.microsoft.com/office/drawing/2016/SVG/main" r:embed="rId11"/>
              </a:ext>
            </a:extLst>
          </a:blip>
          <a:stretch>
            <a:fillRect/>
          </a:stretch>
        </p:blipFill>
        <p:spPr>
          <a:xfrm rot="5400000">
            <a:off x="4074136" y="4059923"/>
            <a:ext cx="2029968" cy="2029968"/>
          </a:xfrm>
          <a:prstGeom prst="rect">
            <a:avLst/>
          </a:prstGeom>
        </p:spPr>
      </p:pic>
      <p:pic>
        <p:nvPicPr>
          <p:cNvPr id="35" name="Picture 34" descr="A black and white striped pattern&#10;&#10;Description automatically generated with low confidence">
            <a:extLst>
              <a:ext uri="{FF2B5EF4-FFF2-40B4-BE49-F238E27FC236}">
                <a16:creationId xmlns:a16="http://schemas.microsoft.com/office/drawing/2014/main" id="{AC3CDBDC-6EB4-4B7D-A9F6-4CFA748349B5}"/>
              </a:ext>
            </a:extLst>
          </p:cNvPr>
          <p:cNvPicPr>
            <a:picLocks noChangeAspect="1"/>
          </p:cNvPicPr>
          <p:nvPr userDrawn="1"/>
        </p:nvPicPr>
        <p:blipFill>
          <a:blip r:embed="rId12" cstate="screen">
            <a:extLst>
              <a:ext uri="{28A0092B-C50C-407E-A947-70E740481C1C}">
                <a14:useLocalDpi xmlns:a14="http://schemas.microsoft.com/office/drawing/2010/main" val="0"/>
              </a:ext>
            </a:extLst>
          </a:blip>
          <a:stretch>
            <a:fillRect/>
          </a:stretch>
        </p:blipFill>
        <p:spPr>
          <a:xfrm>
            <a:off x="2031592" y="3062893"/>
            <a:ext cx="2019299" cy="999451"/>
          </a:xfrm>
          <a:prstGeom prst="rect">
            <a:avLst/>
          </a:prstGeom>
        </p:spPr>
      </p:pic>
      <p:grpSp>
        <p:nvGrpSpPr>
          <p:cNvPr id="162" name="Group 161">
            <a:extLst>
              <a:ext uri="{FF2B5EF4-FFF2-40B4-BE49-F238E27FC236}">
                <a16:creationId xmlns:a16="http://schemas.microsoft.com/office/drawing/2014/main" id="{34457344-691C-417A-9C29-5AD8ABC43E5A}"/>
              </a:ext>
            </a:extLst>
          </p:cNvPr>
          <p:cNvGrpSpPr/>
          <p:nvPr userDrawn="1"/>
        </p:nvGrpSpPr>
        <p:grpSpPr>
          <a:xfrm>
            <a:off x="2034619" y="4836676"/>
            <a:ext cx="1965960" cy="1965960"/>
            <a:chOff x="5361924" y="7472790"/>
            <a:chExt cx="1828800" cy="1828800"/>
          </a:xfrm>
        </p:grpSpPr>
        <p:grpSp>
          <p:nvGrpSpPr>
            <p:cNvPr id="163" name="Group 162">
              <a:extLst>
                <a:ext uri="{FF2B5EF4-FFF2-40B4-BE49-F238E27FC236}">
                  <a16:creationId xmlns:a16="http://schemas.microsoft.com/office/drawing/2014/main" id="{68DDC918-5A9B-4D14-98A4-9002D8520FD4}"/>
                </a:ext>
              </a:extLst>
            </p:cNvPr>
            <p:cNvGrpSpPr/>
            <p:nvPr userDrawn="1"/>
          </p:nvGrpSpPr>
          <p:grpSpPr>
            <a:xfrm>
              <a:off x="5361924" y="7472790"/>
              <a:ext cx="1828800" cy="1828800"/>
              <a:chOff x="5361924" y="7472790"/>
              <a:chExt cx="1828800" cy="1828800"/>
            </a:xfrm>
          </p:grpSpPr>
          <p:grpSp>
            <p:nvGrpSpPr>
              <p:cNvPr id="165" name="Group 164">
                <a:extLst>
                  <a:ext uri="{FF2B5EF4-FFF2-40B4-BE49-F238E27FC236}">
                    <a16:creationId xmlns:a16="http://schemas.microsoft.com/office/drawing/2014/main" id="{2366D07F-988F-459E-BBD3-15126F92902E}"/>
                  </a:ext>
                </a:extLst>
              </p:cNvPr>
              <p:cNvGrpSpPr/>
              <p:nvPr userDrawn="1"/>
            </p:nvGrpSpPr>
            <p:grpSpPr>
              <a:xfrm>
                <a:off x="5361924" y="7472790"/>
                <a:ext cx="1828800" cy="1828800"/>
                <a:chOff x="5388428" y="7173291"/>
                <a:chExt cx="1828800" cy="1828800"/>
              </a:xfrm>
            </p:grpSpPr>
            <p:grpSp>
              <p:nvGrpSpPr>
                <p:cNvPr id="173" name="Group 172">
                  <a:extLst>
                    <a:ext uri="{FF2B5EF4-FFF2-40B4-BE49-F238E27FC236}">
                      <a16:creationId xmlns:a16="http://schemas.microsoft.com/office/drawing/2014/main" id="{6CCACE8C-699F-4B10-BA84-94167BA05CC5}"/>
                    </a:ext>
                  </a:extLst>
                </p:cNvPr>
                <p:cNvGrpSpPr/>
                <p:nvPr userDrawn="1"/>
              </p:nvGrpSpPr>
              <p:grpSpPr>
                <a:xfrm>
                  <a:off x="5388428" y="7173291"/>
                  <a:ext cx="1828800" cy="1828800"/>
                  <a:chOff x="5388428" y="7173291"/>
                  <a:chExt cx="1828800" cy="1828800"/>
                </a:xfrm>
              </p:grpSpPr>
              <p:grpSp>
                <p:nvGrpSpPr>
                  <p:cNvPr id="176" name="Group 175">
                    <a:extLst>
                      <a:ext uri="{FF2B5EF4-FFF2-40B4-BE49-F238E27FC236}">
                        <a16:creationId xmlns:a16="http://schemas.microsoft.com/office/drawing/2014/main" id="{59F49E32-0B71-4676-8012-BA971DA2100F}"/>
                      </a:ext>
                    </a:extLst>
                  </p:cNvPr>
                  <p:cNvGrpSpPr/>
                  <p:nvPr userDrawn="1"/>
                </p:nvGrpSpPr>
                <p:grpSpPr>
                  <a:xfrm>
                    <a:off x="5388428" y="7173291"/>
                    <a:ext cx="1828800" cy="1828800"/>
                    <a:chOff x="5579044" y="7049770"/>
                    <a:chExt cx="1828800" cy="1828800"/>
                  </a:xfrm>
                </p:grpSpPr>
                <p:grpSp>
                  <p:nvGrpSpPr>
                    <p:cNvPr id="178" name="Group 177">
                      <a:extLst>
                        <a:ext uri="{FF2B5EF4-FFF2-40B4-BE49-F238E27FC236}">
                          <a16:creationId xmlns:a16="http://schemas.microsoft.com/office/drawing/2014/main" id="{DF41FA5A-1504-4DC4-B514-00C377423E7C}"/>
                        </a:ext>
                      </a:extLst>
                    </p:cNvPr>
                    <p:cNvGrpSpPr/>
                    <p:nvPr userDrawn="1"/>
                  </p:nvGrpSpPr>
                  <p:grpSpPr>
                    <a:xfrm>
                      <a:off x="5579044" y="7049770"/>
                      <a:ext cx="1828800" cy="1828800"/>
                      <a:chOff x="5579044" y="7049770"/>
                      <a:chExt cx="1828800" cy="1828800"/>
                    </a:xfrm>
                  </p:grpSpPr>
                  <p:grpSp>
                    <p:nvGrpSpPr>
                      <p:cNvPr id="180" name="Group 179">
                        <a:extLst>
                          <a:ext uri="{FF2B5EF4-FFF2-40B4-BE49-F238E27FC236}">
                            <a16:creationId xmlns:a16="http://schemas.microsoft.com/office/drawing/2014/main" id="{68B4610A-A91F-459F-A9C5-9FC624665516}"/>
                          </a:ext>
                        </a:extLst>
                      </p:cNvPr>
                      <p:cNvGrpSpPr/>
                      <p:nvPr userDrawn="1"/>
                    </p:nvGrpSpPr>
                    <p:grpSpPr>
                      <a:xfrm>
                        <a:off x="5579044" y="7049770"/>
                        <a:ext cx="1828800" cy="1828800"/>
                        <a:chOff x="5579044" y="7049770"/>
                        <a:chExt cx="1828800" cy="1828800"/>
                      </a:xfrm>
                    </p:grpSpPr>
                    <p:grpSp>
                      <p:nvGrpSpPr>
                        <p:cNvPr id="182" name="Group 181">
                          <a:extLst>
                            <a:ext uri="{FF2B5EF4-FFF2-40B4-BE49-F238E27FC236}">
                              <a16:creationId xmlns:a16="http://schemas.microsoft.com/office/drawing/2014/main" id="{D794F6E3-A9E3-42A9-93AA-7B9E20AD922D}"/>
                            </a:ext>
                          </a:extLst>
                        </p:cNvPr>
                        <p:cNvGrpSpPr/>
                        <p:nvPr userDrawn="1"/>
                      </p:nvGrpSpPr>
                      <p:grpSpPr>
                        <a:xfrm>
                          <a:off x="5579044" y="7049770"/>
                          <a:ext cx="1828800" cy="1828800"/>
                          <a:chOff x="5579044" y="7049770"/>
                          <a:chExt cx="1828800" cy="1828800"/>
                        </a:xfrm>
                      </p:grpSpPr>
                      <p:sp>
                        <p:nvSpPr>
                          <p:cNvPr id="184" name="Oval 183">
                            <a:extLst>
                              <a:ext uri="{FF2B5EF4-FFF2-40B4-BE49-F238E27FC236}">
                                <a16:creationId xmlns:a16="http://schemas.microsoft.com/office/drawing/2014/main" id="{90B634B0-4792-4A28-B92A-ACA35F177675}"/>
                              </a:ext>
                            </a:extLst>
                          </p:cNvPr>
                          <p:cNvSpPr/>
                          <p:nvPr userDrawn="1"/>
                        </p:nvSpPr>
                        <p:spPr>
                          <a:xfrm>
                            <a:off x="5579044" y="7049770"/>
                            <a:ext cx="1828800" cy="182880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85" name="Oval 184">
                            <a:extLst>
                              <a:ext uri="{FF2B5EF4-FFF2-40B4-BE49-F238E27FC236}">
                                <a16:creationId xmlns:a16="http://schemas.microsoft.com/office/drawing/2014/main" id="{1B466310-2C61-42F1-81EB-2B5BF01B2267}"/>
                              </a:ext>
                            </a:extLst>
                          </p:cNvPr>
                          <p:cNvSpPr/>
                          <p:nvPr userDrawn="1"/>
                        </p:nvSpPr>
                        <p:spPr>
                          <a:xfrm>
                            <a:off x="5647624" y="7118350"/>
                            <a:ext cx="1691640" cy="169164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83" name="Oval 182">
                          <a:extLst>
                            <a:ext uri="{FF2B5EF4-FFF2-40B4-BE49-F238E27FC236}">
                              <a16:creationId xmlns:a16="http://schemas.microsoft.com/office/drawing/2014/main" id="{53A72A9A-79AE-4A89-8938-7A85E2248DE6}"/>
                            </a:ext>
                          </a:extLst>
                        </p:cNvPr>
                        <p:cNvSpPr/>
                        <p:nvPr userDrawn="1"/>
                      </p:nvSpPr>
                      <p:spPr>
                        <a:xfrm>
                          <a:off x="5716204" y="7186930"/>
                          <a:ext cx="1554480" cy="155448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81" name="Oval 180">
                        <a:extLst>
                          <a:ext uri="{FF2B5EF4-FFF2-40B4-BE49-F238E27FC236}">
                            <a16:creationId xmlns:a16="http://schemas.microsoft.com/office/drawing/2014/main" id="{02618DCD-5B83-4412-9D1A-968C246DCAC1}"/>
                          </a:ext>
                        </a:extLst>
                      </p:cNvPr>
                      <p:cNvSpPr/>
                      <p:nvPr userDrawn="1"/>
                    </p:nvSpPr>
                    <p:spPr>
                      <a:xfrm>
                        <a:off x="5784784" y="7255510"/>
                        <a:ext cx="1417320" cy="141732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79" name="Oval 178">
                      <a:extLst>
                        <a:ext uri="{FF2B5EF4-FFF2-40B4-BE49-F238E27FC236}">
                          <a16:creationId xmlns:a16="http://schemas.microsoft.com/office/drawing/2014/main" id="{29B173F9-A6EA-4B31-B4C6-3C8DE08F2F11}"/>
                        </a:ext>
                      </a:extLst>
                    </p:cNvPr>
                    <p:cNvSpPr/>
                    <p:nvPr userDrawn="1"/>
                  </p:nvSpPr>
                  <p:spPr>
                    <a:xfrm>
                      <a:off x="5853364" y="7324090"/>
                      <a:ext cx="1280160" cy="128016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77" name="Oval 176">
                    <a:extLst>
                      <a:ext uri="{FF2B5EF4-FFF2-40B4-BE49-F238E27FC236}">
                        <a16:creationId xmlns:a16="http://schemas.microsoft.com/office/drawing/2014/main" id="{466DB0E2-4B80-4A09-8BCA-9432E1E1DAE3}"/>
                      </a:ext>
                    </a:extLst>
                  </p:cNvPr>
                  <p:cNvSpPr/>
                  <p:nvPr userDrawn="1"/>
                </p:nvSpPr>
                <p:spPr>
                  <a:xfrm>
                    <a:off x="5731328" y="7516191"/>
                    <a:ext cx="1143000" cy="114300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74" name="Oval 173">
                  <a:extLst>
                    <a:ext uri="{FF2B5EF4-FFF2-40B4-BE49-F238E27FC236}">
                      <a16:creationId xmlns:a16="http://schemas.microsoft.com/office/drawing/2014/main" id="{20D2F087-D77F-4913-922E-014FB9DEE63E}"/>
                    </a:ext>
                  </a:extLst>
                </p:cNvPr>
                <p:cNvSpPr/>
                <p:nvPr userDrawn="1"/>
              </p:nvSpPr>
              <p:spPr>
                <a:xfrm>
                  <a:off x="5799908" y="7584771"/>
                  <a:ext cx="1005840" cy="100584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66" name="Oval 165">
                <a:extLst>
                  <a:ext uri="{FF2B5EF4-FFF2-40B4-BE49-F238E27FC236}">
                    <a16:creationId xmlns:a16="http://schemas.microsoft.com/office/drawing/2014/main" id="{DD44EC19-A244-4489-9CB8-0361CFBFD02F}"/>
                  </a:ext>
                </a:extLst>
              </p:cNvPr>
              <p:cNvSpPr/>
              <p:nvPr userDrawn="1"/>
            </p:nvSpPr>
            <p:spPr>
              <a:xfrm>
                <a:off x="5841984" y="7952850"/>
                <a:ext cx="868680" cy="86868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67" name="Oval 166">
                <a:extLst>
                  <a:ext uri="{FF2B5EF4-FFF2-40B4-BE49-F238E27FC236}">
                    <a16:creationId xmlns:a16="http://schemas.microsoft.com/office/drawing/2014/main" id="{C5C029E7-6D6D-4D14-8D8E-E407011AF097}"/>
                  </a:ext>
                </a:extLst>
              </p:cNvPr>
              <p:cNvSpPr/>
              <p:nvPr userDrawn="1"/>
            </p:nvSpPr>
            <p:spPr>
              <a:xfrm>
                <a:off x="5910564" y="8021430"/>
                <a:ext cx="731520" cy="73152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69" name="Oval 168">
                <a:extLst>
                  <a:ext uri="{FF2B5EF4-FFF2-40B4-BE49-F238E27FC236}">
                    <a16:creationId xmlns:a16="http://schemas.microsoft.com/office/drawing/2014/main" id="{4A74D8A7-ACD3-40A3-918D-46DF99BF9F3E}"/>
                  </a:ext>
                </a:extLst>
              </p:cNvPr>
              <p:cNvSpPr/>
              <p:nvPr userDrawn="1"/>
            </p:nvSpPr>
            <p:spPr>
              <a:xfrm>
                <a:off x="5979144" y="8090010"/>
                <a:ext cx="594360" cy="59436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71" name="Oval 170">
                <a:extLst>
                  <a:ext uri="{FF2B5EF4-FFF2-40B4-BE49-F238E27FC236}">
                    <a16:creationId xmlns:a16="http://schemas.microsoft.com/office/drawing/2014/main" id="{9C994ED9-5124-452B-986B-4782056BCFB3}"/>
                  </a:ext>
                </a:extLst>
              </p:cNvPr>
              <p:cNvSpPr/>
              <p:nvPr userDrawn="1"/>
            </p:nvSpPr>
            <p:spPr>
              <a:xfrm>
                <a:off x="6047724" y="8158590"/>
                <a:ext cx="457200" cy="45720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72" name="Oval 171">
                <a:extLst>
                  <a:ext uri="{FF2B5EF4-FFF2-40B4-BE49-F238E27FC236}">
                    <a16:creationId xmlns:a16="http://schemas.microsoft.com/office/drawing/2014/main" id="{8ADCBFB4-9F0A-40FB-A585-2728254E0A7C}"/>
                  </a:ext>
                </a:extLst>
              </p:cNvPr>
              <p:cNvSpPr/>
              <p:nvPr userDrawn="1"/>
            </p:nvSpPr>
            <p:spPr>
              <a:xfrm>
                <a:off x="6116304" y="8227170"/>
                <a:ext cx="320040" cy="32004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64" name="Oval 163">
              <a:extLst>
                <a:ext uri="{FF2B5EF4-FFF2-40B4-BE49-F238E27FC236}">
                  <a16:creationId xmlns:a16="http://schemas.microsoft.com/office/drawing/2014/main" id="{42E049E2-81A6-45F8-BA9F-DEA21400B1AD}"/>
                </a:ext>
              </a:extLst>
            </p:cNvPr>
            <p:cNvSpPr/>
            <p:nvPr userDrawn="1"/>
          </p:nvSpPr>
          <p:spPr>
            <a:xfrm>
              <a:off x="6184884" y="8295750"/>
              <a:ext cx="182880" cy="18288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67" name="Freeform: Shape 66">
            <a:extLst>
              <a:ext uri="{FF2B5EF4-FFF2-40B4-BE49-F238E27FC236}">
                <a16:creationId xmlns:a16="http://schemas.microsoft.com/office/drawing/2014/main" id="{75F20D6C-6085-4D3F-9186-6895908C97B9}"/>
              </a:ext>
            </a:extLst>
          </p:cNvPr>
          <p:cNvSpPr/>
          <p:nvPr userDrawn="1"/>
        </p:nvSpPr>
        <p:spPr>
          <a:xfrm rot="16200000">
            <a:off x="2537077" y="5335524"/>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1" name="Rectangle 70">
            <a:extLst>
              <a:ext uri="{FF2B5EF4-FFF2-40B4-BE49-F238E27FC236}">
                <a16:creationId xmlns:a16="http://schemas.microsoft.com/office/drawing/2014/main" id="{BC56BE23-DE49-4D55-A6A0-DFE2A870120D}"/>
              </a:ext>
            </a:extLst>
          </p:cNvPr>
          <p:cNvSpPr/>
          <p:nvPr userDrawn="1"/>
        </p:nvSpPr>
        <p:spPr>
          <a:xfrm>
            <a:off x="4058844" y="6089528"/>
            <a:ext cx="2049251" cy="76847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2" name="Date Placeholder 3">
            <a:extLst>
              <a:ext uri="{FF2B5EF4-FFF2-40B4-BE49-F238E27FC236}">
                <a16:creationId xmlns:a16="http://schemas.microsoft.com/office/drawing/2014/main" id="{2837477B-3D20-4982-86AF-91100FE408D3}"/>
              </a:ext>
            </a:extLst>
          </p:cNvPr>
          <p:cNvSpPr>
            <a:spLocks noGrp="1"/>
          </p:cNvSpPr>
          <p:nvPr>
            <p:ph type="dt" sz="half" idx="10"/>
          </p:nvPr>
        </p:nvSpPr>
        <p:spPr>
          <a:xfrm>
            <a:off x="7519822" y="6353175"/>
            <a:ext cx="1097280" cy="365125"/>
          </a:xfrm>
        </p:spPr>
        <p:txBody>
          <a:bodyPr/>
          <a:lstStyle>
            <a:lvl1pPr>
              <a:defRPr>
                <a:solidFill>
                  <a:schemeClr val="bg1"/>
                </a:solidFill>
              </a:defRPr>
            </a:lvl1pPr>
          </a:lstStyle>
          <a:p>
            <a:r>
              <a:rPr lang="en-US" dirty="0"/>
              <a:t>20XX</a:t>
            </a:r>
          </a:p>
        </p:txBody>
      </p:sp>
      <p:sp>
        <p:nvSpPr>
          <p:cNvPr id="193" name="Footer Placeholder 4">
            <a:extLst>
              <a:ext uri="{FF2B5EF4-FFF2-40B4-BE49-F238E27FC236}">
                <a16:creationId xmlns:a16="http://schemas.microsoft.com/office/drawing/2014/main" id="{B6E38A1E-AF37-4A09-9B69-65397A079362}"/>
              </a:ext>
            </a:extLst>
          </p:cNvPr>
          <p:cNvSpPr>
            <a:spLocks noGrp="1"/>
          </p:cNvSpPr>
          <p:nvPr>
            <p:ph type="ftr" sz="quarter" idx="11"/>
          </p:nvPr>
        </p:nvSpPr>
        <p:spPr>
          <a:xfrm>
            <a:off x="8727198" y="6350000"/>
            <a:ext cx="2286000" cy="365125"/>
          </a:xfrm>
        </p:spPr>
        <p:txBody>
          <a:bodyPr/>
          <a:lstStyle>
            <a:lvl1pPr>
              <a:defRPr>
                <a:solidFill>
                  <a:schemeClr val="bg1"/>
                </a:solidFill>
              </a:defRPr>
            </a:lvl1pPr>
          </a:lstStyle>
          <a:p>
            <a:r>
              <a:rPr lang="en-US" dirty="0"/>
              <a:t>Pitch deck title</a:t>
            </a:r>
          </a:p>
        </p:txBody>
      </p:sp>
      <p:sp>
        <p:nvSpPr>
          <p:cNvPr id="194" name="Slide Number Placeholder 5">
            <a:extLst>
              <a:ext uri="{FF2B5EF4-FFF2-40B4-BE49-F238E27FC236}">
                <a16:creationId xmlns:a16="http://schemas.microsoft.com/office/drawing/2014/main" id="{FB77B535-C760-4E32-8A7E-BF9AD08BBC39}"/>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
        <p:nvSpPr>
          <p:cNvPr id="75" name="Oval 74">
            <a:extLst>
              <a:ext uri="{FF2B5EF4-FFF2-40B4-BE49-F238E27FC236}">
                <a16:creationId xmlns:a16="http://schemas.microsoft.com/office/drawing/2014/main" id="{BCF3BD55-FF25-4CA9-8016-81AEB8AA43E8}"/>
              </a:ext>
            </a:extLst>
          </p:cNvPr>
          <p:cNvSpPr/>
          <p:nvPr userDrawn="1"/>
        </p:nvSpPr>
        <p:spPr>
          <a:xfrm>
            <a:off x="5868264" y="1859479"/>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77" name="Straight Connector 76">
            <a:extLst>
              <a:ext uri="{FF2B5EF4-FFF2-40B4-BE49-F238E27FC236}">
                <a16:creationId xmlns:a16="http://schemas.microsoft.com/office/drawing/2014/main" id="{DE09EA6C-7AC2-47BE-95B8-4D3412867BA5}"/>
              </a:ext>
            </a:extLst>
          </p:cNvPr>
          <p:cNvCxnSpPr>
            <a:cxnSpLocks/>
            <a:stCxn id="38" idx="4"/>
          </p:cNvCxnSpPr>
          <p:nvPr userDrawn="1"/>
        </p:nvCxnSpPr>
        <p:spPr>
          <a:xfrm flipV="1">
            <a:off x="0" y="1991841"/>
            <a:ext cx="5931799" cy="33894"/>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770521"/>
      </p:ext>
    </p:extLst>
  </p:cSld>
  <p:clrMapOvr>
    <a:masterClrMapping/>
  </p:clrMapOvr>
  <p:extLst>
    <p:ext uri="{DCECCB84-F9BA-43D5-87BE-67443E8EF086}">
      <p15:sldGuideLst xmlns:p15="http://schemas.microsoft.com/office/powerpoint/2012/main">
        <p15:guide id="1" orient="horz" pos="1080" userDrawn="1">
          <p15:clr>
            <a:srgbClr val="FBAE40"/>
          </p15:clr>
        </p15:guide>
        <p15:guide id="2" orient="horz" pos="2160" userDrawn="1">
          <p15:clr>
            <a:srgbClr val="FBAE40"/>
          </p15:clr>
        </p15:guide>
        <p15:guide id="3" orient="horz" pos="3240" userDrawn="1">
          <p15:clr>
            <a:srgbClr val="FBAE40"/>
          </p15:clr>
        </p15:guide>
        <p15:guide id="4" orient="horz" pos="2256"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 Column layout with icons">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CA106-0FC3-4FE9-9338-4AC3D15608E5}"/>
              </a:ext>
            </a:extLst>
          </p:cNvPr>
          <p:cNvSpPr>
            <a:spLocks noGrp="1"/>
          </p:cNvSpPr>
          <p:nvPr>
            <p:ph type="title" hasCustomPrompt="1"/>
          </p:nvPr>
        </p:nvSpPr>
        <p:spPr>
          <a:xfrm>
            <a:off x="1552574" y="896112"/>
            <a:ext cx="9725026" cy="1325880"/>
          </a:xfrm>
        </p:spPr>
        <p:txBody>
          <a:bodyPr anchor="t" anchorCtr="0"/>
          <a:lstStyle>
            <a:lvl1pPr>
              <a:defRPr cap="all" baseline="0">
                <a:solidFill>
                  <a:schemeClr val="accent1"/>
                </a:solidFill>
              </a:defRPr>
            </a:lvl1pPr>
          </a:lstStyle>
          <a:p>
            <a:r>
              <a:rPr lang="en-US" dirty="0"/>
              <a:t>CLICK TO ADD TITLE</a:t>
            </a:r>
          </a:p>
        </p:txBody>
      </p:sp>
      <p:sp>
        <p:nvSpPr>
          <p:cNvPr id="60" name="Online Image Placeholder 59">
            <a:extLst>
              <a:ext uri="{FF2B5EF4-FFF2-40B4-BE49-F238E27FC236}">
                <a16:creationId xmlns:a16="http://schemas.microsoft.com/office/drawing/2014/main" id="{F2FF0A87-B95D-4E75-86C6-E701CBFD4305}"/>
              </a:ext>
            </a:extLst>
          </p:cNvPr>
          <p:cNvSpPr>
            <a:spLocks noGrp="1"/>
          </p:cNvSpPr>
          <p:nvPr>
            <p:ph type="clipArt" sz="quarter" idx="18"/>
          </p:nvPr>
        </p:nvSpPr>
        <p:spPr>
          <a:xfrm>
            <a:off x="2469641" y="2184400"/>
            <a:ext cx="914400" cy="914400"/>
          </a:xfrm>
        </p:spPr>
        <p:txBody>
          <a:bodyPr>
            <a:normAutofit/>
          </a:bodyPr>
          <a:lstStyle>
            <a:lvl1pPr>
              <a:defRPr sz="1200"/>
            </a:lvl1pPr>
          </a:lstStyle>
          <a:p>
            <a:r>
              <a:rPr lang="en-US"/>
              <a:t>Click icon to add online image</a:t>
            </a:r>
            <a:endParaRPr lang="en-US" dirty="0"/>
          </a:p>
        </p:txBody>
      </p:sp>
      <p:sp>
        <p:nvSpPr>
          <p:cNvPr id="61" name="Online Image Placeholder 59">
            <a:extLst>
              <a:ext uri="{FF2B5EF4-FFF2-40B4-BE49-F238E27FC236}">
                <a16:creationId xmlns:a16="http://schemas.microsoft.com/office/drawing/2014/main" id="{EFF0D2F8-0092-4566-A98C-DE7F11F1CC35}"/>
              </a:ext>
            </a:extLst>
          </p:cNvPr>
          <p:cNvSpPr>
            <a:spLocks noGrp="1"/>
          </p:cNvSpPr>
          <p:nvPr>
            <p:ph type="clipArt" sz="quarter" idx="19"/>
          </p:nvPr>
        </p:nvSpPr>
        <p:spPr>
          <a:xfrm>
            <a:off x="5960930" y="2184654"/>
            <a:ext cx="914400" cy="914400"/>
          </a:xfrm>
        </p:spPr>
        <p:txBody>
          <a:bodyPr>
            <a:normAutofit/>
          </a:bodyPr>
          <a:lstStyle>
            <a:lvl1pPr>
              <a:defRPr sz="1200"/>
            </a:lvl1pPr>
          </a:lstStyle>
          <a:p>
            <a:r>
              <a:rPr lang="en-US"/>
              <a:t>Click icon to add online image</a:t>
            </a:r>
            <a:endParaRPr lang="en-US" dirty="0"/>
          </a:p>
        </p:txBody>
      </p:sp>
      <p:sp>
        <p:nvSpPr>
          <p:cNvPr id="62" name="Online Image Placeholder 59">
            <a:extLst>
              <a:ext uri="{FF2B5EF4-FFF2-40B4-BE49-F238E27FC236}">
                <a16:creationId xmlns:a16="http://schemas.microsoft.com/office/drawing/2014/main" id="{C673B15F-D120-4C48-8834-4E87C6CCDE2C}"/>
              </a:ext>
            </a:extLst>
          </p:cNvPr>
          <p:cNvSpPr>
            <a:spLocks noGrp="1"/>
          </p:cNvSpPr>
          <p:nvPr>
            <p:ph type="clipArt" sz="quarter" idx="20"/>
          </p:nvPr>
        </p:nvSpPr>
        <p:spPr>
          <a:xfrm>
            <a:off x="9439445" y="2184400"/>
            <a:ext cx="914400" cy="914400"/>
          </a:xfrm>
        </p:spPr>
        <p:txBody>
          <a:bodyPr>
            <a:normAutofit/>
          </a:bodyPr>
          <a:lstStyle>
            <a:lvl1pPr>
              <a:defRPr sz="1200"/>
            </a:lvl1pPr>
          </a:lstStyle>
          <a:p>
            <a:r>
              <a:rPr lang="en-US"/>
              <a:t>Click icon to add online image</a:t>
            </a:r>
            <a:endParaRPr lang="en-US" dirty="0"/>
          </a:p>
        </p:txBody>
      </p:sp>
      <p:sp>
        <p:nvSpPr>
          <p:cNvPr id="17" name="Text Placeholder 2">
            <a:extLst>
              <a:ext uri="{FF2B5EF4-FFF2-40B4-BE49-F238E27FC236}">
                <a16:creationId xmlns:a16="http://schemas.microsoft.com/office/drawing/2014/main" id="{52AD81DC-207F-4541-B02D-802D3D5B2813}"/>
              </a:ext>
            </a:extLst>
          </p:cNvPr>
          <p:cNvSpPr>
            <a:spLocks noGrp="1"/>
          </p:cNvSpPr>
          <p:nvPr>
            <p:ph type="body" idx="13" hasCustomPrompt="1"/>
          </p:nvPr>
        </p:nvSpPr>
        <p:spPr>
          <a:xfrm>
            <a:off x="1555241" y="3366741"/>
            <a:ext cx="2743200" cy="457200"/>
          </a:xfrm>
        </p:spPr>
        <p:txBody>
          <a:bodyPr anchor="ctr" anchorCtr="0">
            <a:noAutofit/>
          </a:bodyPr>
          <a:lstStyle>
            <a:lvl1pPr marL="0" indent="0" algn="ctr">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3" name="Content Placeholder 2">
            <a:extLst>
              <a:ext uri="{FF2B5EF4-FFF2-40B4-BE49-F238E27FC236}">
                <a16:creationId xmlns:a16="http://schemas.microsoft.com/office/drawing/2014/main" id="{02BF6510-D603-481E-B685-9095150A2891}"/>
              </a:ext>
            </a:extLst>
          </p:cNvPr>
          <p:cNvSpPr>
            <a:spLocks noGrp="1"/>
          </p:cNvSpPr>
          <p:nvPr>
            <p:ph sz="half" idx="1"/>
          </p:nvPr>
        </p:nvSpPr>
        <p:spPr>
          <a:xfrm>
            <a:off x="1555241" y="3901419"/>
            <a:ext cx="2743200" cy="2103120"/>
          </a:xfrm>
        </p:spPr>
        <p:txBody>
          <a:bodyPr>
            <a:normAutofit/>
          </a:bodyPr>
          <a:lstStyle>
            <a:lvl1pPr marL="0" indent="0" algn="ctr">
              <a:lnSpc>
                <a:spcPts val="2000"/>
              </a:lnSpc>
              <a:buNone/>
              <a:defRPr sz="1600"/>
            </a:lvl1pPr>
            <a:lvl2pPr marL="457200" indent="0" algn="ctr">
              <a:lnSpc>
                <a:spcPts val="2000"/>
              </a:lnSpc>
              <a:buNone/>
              <a:defRPr sz="1600"/>
            </a:lvl2pPr>
            <a:lvl3pPr marL="914400" indent="0" algn="ctr">
              <a:lnSpc>
                <a:spcPts val="2000"/>
              </a:lnSpc>
              <a:buNone/>
              <a:defRPr sz="1600"/>
            </a:lvl3pPr>
            <a:lvl4pPr marL="1371600" indent="0" algn="ctr">
              <a:lnSpc>
                <a:spcPts val="2000"/>
              </a:lnSpc>
              <a:buNone/>
              <a:defRPr sz="1600"/>
            </a:lvl4pPr>
            <a:lvl5pPr marL="1828800" indent="0" algn="ctr">
              <a:lnSpc>
                <a:spcPts val="2000"/>
              </a:lnSpc>
              <a:buNone/>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
            <a:extLst>
              <a:ext uri="{FF2B5EF4-FFF2-40B4-BE49-F238E27FC236}">
                <a16:creationId xmlns:a16="http://schemas.microsoft.com/office/drawing/2014/main" id="{D13E526C-A314-4221-BF6F-A27491DFB8F8}"/>
              </a:ext>
            </a:extLst>
          </p:cNvPr>
          <p:cNvSpPr>
            <a:spLocks noGrp="1"/>
          </p:cNvSpPr>
          <p:nvPr>
            <p:ph type="body" idx="15" hasCustomPrompt="1"/>
          </p:nvPr>
        </p:nvSpPr>
        <p:spPr>
          <a:xfrm>
            <a:off x="5046530" y="3359890"/>
            <a:ext cx="2743200" cy="457200"/>
          </a:xfrm>
        </p:spPr>
        <p:txBody>
          <a:bodyPr anchor="ctr" anchorCtr="0">
            <a:noAutofit/>
          </a:bodyPr>
          <a:lstStyle>
            <a:lvl1pPr marL="0" indent="0" algn="ctr">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16" name="Content Placeholder 2">
            <a:extLst>
              <a:ext uri="{FF2B5EF4-FFF2-40B4-BE49-F238E27FC236}">
                <a16:creationId xmlns:a16="http://schemas.microsoft.com/office/drawing/2014/main" id="{F8BF0048-EF4E-483F-8467-041ED0818280}"/>
              </a:ext>
            </a:extLst>
          </p:cNvPr>
          <p:cNvSpPr>
            <a:spLocks noGrp="1"/>
          </p:cNvSpPr>
          <p:nvPr>
            <p:ph sz="half" idx="14"/>
          </p:nvPr>
        </p:nvSpPr>
        <p:spPr>
          <a:xfrm>
            <a:off x="5046530" y="3894568"/>
            <a:ext cx="2743200" cy="2103120"/>
          </a:xfrm>
        </p:spPr>
        <p:txBody>
          <a:bodyPr>
            <a:normAutofit/>
          </a:bodyPr>
          <a:lstStyle>
            <a:lvl1pPr marL="0" indent="0" algn="ctr">
              <a:lnSpc>
                <a:spcPts val="2000"/>
              </a:lnSpc>
              <a:buNone/>
              <a:defRPr sz="1600"/>
            </a:lvl1pPr>
            <a:lvl2pPr marL="457200" indent="0" algn="ctr">
              <a:lnSpc>
                <a:spcPts val="2000"/>
              </a:lnSpc>
              <a:buNone/>
              <a:defRPr sz="1600"/>
            </a:lvl2pPr>
            <a:lvl3pPr marL="914400" indent="0" algn="ctr">
              <a:lnSpc>
                <a:spcPts val="2000"/>
              </a:lnSpc>
              <a:buNone/>
              <a:defRPr sz="1600"/>
            </a:lvl3pPr>
            <a:lvl4pPr marL="1371600" indent="0" algn="ctr">
              <a:lnSpc>
                <a:spcPts val="2000"/>
              </a:lnSpc>
              <a:buNone/>
              <a:defRPr sz="1600"/>
            </a:lvl4pPr>
            <a:lvl5pPr marL="1828800" indent="0" algn="ctr">
              <a:lnSpc>
                <a:spcPts val="2000"/>
              </a:lnSpc>
              <a:buNone/>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id="{F7289E8E-D34A-4BA8-A21D-2D40A211CB9B}"/>
              </a:ext>
            </a:extLst>
          </p:cNvPr>
          <p:cNvSpPr>
            <a:spLocks noGrp="1"/>
          </p:cNvSpPr>
          <p:nvPr>
            <p:ph type="body" sz="quarter" idx="3" hasCustomPrompt="1"/>
          </p:nvPr>
        </p:nvSpPr>
        <p:spPr>
          <a:xfrm>
            <a:off x="8525045" y="3364836"/>
            <a:ext cx="2743200" cy="457200"/>
          </a:xfrm>
        </p:spPr>
        <p:txBody>
          <a:bodyPr anchor="ctr" anchorCtr="0">
            <a:noAutofit/>
          </a:bodyPr>
          <a:lstStyle>
            <a:lvl1pPr marL="0" indent="0" algn="ctr">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4" name="Content Placeholder 3">
            <a:extLst>
              <a:ext uri="{FF2B5EF4-FFF2-40B4-BE49-F238E27FC236}">
                <a16:creationId xmlns:a16="http://schemas.microsoft.com/office/drawing/2014/main" id="{9A743757-ABC3-44BF-87D3-5E323E9B00D9}"/>
              </a:ext>
            </a:extLst>
          </p:cNvPr>
          <p:cNvSpPr>
            <a:spLocks noGrp="1"/>
          </p:cNvSpPr>
          <p:nvPr>
            <p:ph sz="half" idx="2"/>
          </p:nvPr>
        </p:nvSpPr>
        <p:spPr>
          <a:xfrm>
            <a:off x="8525045" y="3901419"/>
            <a:ext cx="2743200" cy="2103120"/>
          </a:xfrm>
        </p:spPr>
        <p:txBody>
          <a:bodyPr>
            <a:normAutofit/>
          </a:bodyPr>
          <a:lstStyle>
            <a:lvl1pPr marL="0" indent="0" algn="ctr">
              <a:lnSpc>
                <a:spcPts val="2000"/>
              </a:lnSpc>
              <a:buNone/>
              <a:defRPr sz="1600"/>
            </a:lvl1pPr>
            <a:lvl2pPr marL="457200" indent="0" algn="ctr">
              <a:lnSpc>
                <a:spcPts val="2000"/>
              </a:lnSpc>
              <a:buNone/>
              <a:defRPr sz="1600"/>
            </a:lvl2pPr>
            <a:lvl3pPr marL="914400" indent="0" algn="ctr">
              <a:lnSpc>
                <a:spcPts val="2000"/>
              </a:lnSpc>
              <a:buNone/>
              <a:defRPr sz="1600"/>
            </a:lvl3pPr>
            <a:lvl4pPr marL="1371600" indent="0" algn="ctr">
              <a:lnSpc>
                <a:spcPts val="2000"/>
              </a:lnSpc>
              <a:buNone/>
              <a:defRPr sz="1600"/>
            </a:lvl4pPr>
            <a:lvl5pPr marL="1828800" indent="0" algn="ctr">
              <a:lnSpc>
                <a:spcPts val="2000"/>
              </a:lnSpc>
              <a:buNone/>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5" name="Group 4">
            <a:extLst>
              <a:ext uri="{FF2B5EF4-FFF2-40B4-BE49-F238E27FC236}">
                <a16:creationId xmlns:a16="http://schemas.microsoft.com/office/drawing/2014/main" id="{4F4AB913-E6BC-42AA-956F-BE8B54570B15}"/>
              </a:ext>
              <a:ext uri="{C183D7F6-B498-43B3-948B-1728B52AA6E4}">
                <adec:decorative xmlns:adec="http://schemas.microsoft.com/office/drawing/2017/decorative" val="1"/>
              </a:ext>
            </a:extLst>
          </p:cNvPr>
          <p:cNvGrpSpPr/>
          <p:nvPr userDrawn="1"/>
        </p:nvGrpSpPr>
        <p:grpSpPr>
          <a:xfrm>
            <a:off x="-1000" y="0"/>
            <a:ext cx="1015984" cy="6858000"/>
            <a:chOff x="-1000" y="0"/>
            <a:chExt cx="1015984" cy="6858000"/>
          </a:xfrm>
        </p:grpSpPr>
        <p:sp>
          <p:nvSpPr>
            <p:cNvPr id="13" name="Rectangle 12">
              <a:extLst>
                <a:ext uri="{FF2B5EF4-FFF2-40B4-BE49-F238E27FC236}">
                  <a16:creationId xmlns:a16="http://schemas.microsoft.com/office/drawing/2014/main" id="{39C870B4-B099-4311-A8C7-2C72CD4D74E5}"/>
                </a:ext>
                <a:ext uri="{C183D7F6-B498-43B3-948B-1728B52AA6E4}">
                  <adec:decorative xmlns:adec="http://schemas.microsoft.com/office/drawing/2017/decorative" val="1"/>
                </a:ext>
              </a:extLst>
            </p:cNvPr>
            <p:cNvSpPr/>
            <p:nvPr userDrawn="1"/>
          </p:nvSpPr>
          <p:spPr>
            <a:xfrm>
              <a:off x="0" y="4828032"/>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40BFE83D-371B-498A-B5E9-347973288684}"/>
                </a:ext>
                <a:ext uri="{C183D7F6-B498-43B3-948B-1728B52AA6E4}">
                  <adec:decorative xmlns:adec="http://schemas.microsoft.com/office/drawing/2017/decorative" val="1"/>
                </a:ext>
              </a:extLst>
            </p:cNvPr>
            <p:cNvSpPr/>
            <p:nvPr userDrawn="1"/>
          </p:nvSpPr>
          <p:spPr>
            <a:xfrm>
              <a:off x="0" y="2833299"/>
              <a:ext cx="1014984"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29866C73-B970-43C4-A474-D1203C4A3343}"/>
                </a:ext>
                <a:ext uri="{C183D7F6-B498-43B3-948B-1728B52AA6E4}">
                  <adec:decorative xmlns:adec="http://schemas.microsoft.com/office/drawing/2017/decorative" val="1"/>
                </a:ext>
              </a:extLst>
            </p:cNvPr>
            <p:cNvSpPr/>
            <p:nvPr userDrawn="1"/>
          </p:nvSpPr>
          <p:spPr>
            <a:xfrm>
              <a:off x="0"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2" name="Picture 21">
              <a:extLst>
                <a:ext uri="{FF2B5EF4-FFF2-40B4-BE49-F238E27FC236}">
                  <a16:creationId xmlns:a16="http://schemas.microsoft.com/office/drawing/2014/main" id="{C0C1F8BB-C13B-4B90-91D2-C95CB1363F08}"/>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rot="5400000">
              <a:off x="-462818" y="552957"/>
              <a:ext cx="1828800" cy="905164"/>
            </a:xfrm>
            <a:prstGeom prst="rect">
              <a:avLst/>
            </a:prstGeom>
          </p:spPr>
        </p:pic>
        <p:sp>
          <p:nvSpPr>
            <p:cNvPr id="23" name="Rectangle 22">
              <a:extLst>
                <a:ext uri="{FF2B5EF4-FFF2-40B4-BE49-F238E27FC236}">
                  <a16:creationId xmlns:a16="http://schemas.microsoft.com/office/drawing/2014/main" id="{266F531E-E93E-4E5C-9674-1B9C610CDF5F}"/>
                </a:ext>
                <a:ext uri="{C183D7F6-B498-43B3-948B-1728B52AA6E4}">
                  <adec:decorative xmlns:adec="http://schemas.microsoft.com/office/drawing/2017/decorative" val="1"/>
                </a:ext>
              </a:extLst>
            </p:cNvPr>
            <p:cNvSpPr/>
            <p:nvPr userDrawn="1"/>
          </p:nvSpPr>
          <p:spPr>
            <a:xfrm>
              <a:off x="0" y="2029863"/>
              <a:ext cx="1014984"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Freeform: Shape 45">
              <a:extLst>
                <a:ext uri="{FF2B5EF4-FFF2-40B4-BE49-F238E27FC236}">
                  <a16:creationId xmlns:a16="http://schemas.microsoft.com/office/drawing/2014/main" id="{3E3AD939-EB0C-4B1E-9A4E-04D6BE504D40}"/>
                </a:ext>
                <a:ext uri="{C183D7F6-B498-43B3-948B-1728B52AA6E4}">
                  <adec:decorative xmlns:adec="http://schemas.microsoft.com/office/drawing/2017/decorative" val="1"/>
                </a:ext>
              </a:extLst>
            </p:cNvPr>
            <p:cNvSpPr/>
            <p:nvPr userDrawn="1"/>
          </p:nvSpPr>
          <p:spPr>
            <a:xfrm rot="10800000">
              <a:off x="100582" y="2932749"/>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53" name="Graphic 52">
              <a:extLst>
                <a:ext uri="{FF2B5EF4-FFF2-40B4-BE49-F238E27FC236}">
                  <a16:creationId xmlns:a16="http://schemas.microsoft.com/office/drawing/2014/main" id="{0C939296-0EC5-4504-B10B-2AA1A2F60A91}"/>
                </a:ext>
                <a:ext uri="{C183D7F6-B498-43B3-948B-1728B52AA6E4}">
                  <adec:decorative xmlns:adec="http://schemas.microsoft.com/office/drawing/2017/decorative" val="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5400000">
              <a:off x="-457200" y="5380762"/>
              <a:ext cx="1828800" cy="914400"/>
            </a:xfrm>
            <a:prstGeom prst="rect">
              <a:avLst/>
            </a:prstGeom>
          </p:spPr>
        </p:pic>
      </p:grpSp>
      <p:sp>
        <p:nvSpPr>
          <p:cNvPr id="63" name="Date Placeholder 3">
            <a:extLst>
              <a:ext uri="{FF2B5EF4-FFF2-40B4-BE49-F238E27FC236}">
                <a16:creationId xmlns:a16="http://schemas.microsoft.com/office/drawing/2014/main" id="{834AD064-B2F1-4462-89CD-E6E2F6B06EA2}"/>
              </a:ext>
            </a:extLst>
          </p:cNvPr>
          <p:cNvSpPr>
            <a:spLocks noGrp="1"/>
          </p:cNvSpPr>
          <p:nvPr>
            <p:ph type="dt" sz="half" idx="10"/>
          </p:nvPr>
        </p:nvSpPr>
        <p:spPr>
          <a:xfrm>
            <a:off x="1554480" y="6353175"/>
            <a:ext cx="1097280" cy="365125"/>
          </a:xfrm>
        </p:spPr>
        <p:txBody>
          <a:bodyPr/>
          <a:lstStyle>
            <a:lvl1pPr>
              <a:defRPr>
                <a:solidFill>
                  <a:schemeClr val="tx1">
                    <a:lumMod val="75000"/>
                    <a:lumOff val="25000"/>
                  </a:schemeClr>
                </a:solidFill>
              </a:defRPr>
            </a:lvl1pPr>
          </a:lstStyle>
          <a:p>
            <a:r>
              <a:rPr lang="en-US" dirty="0"/>
              <a:t>20XX</a:t>
            </a:r>
          </a:p>
        </p:txBody>
      </p:sp>
      <p:sp>
        <p:nvSpPr>
          <p:cNvPr id="64" name="Footer Placeholder 4">
            <a:extLst>
              <a:ext uri="{FF2B5EF4-FFF2-40B4-BE49-F238E27FC236}">
                <a16:creationId xmlns:a16="http://schemas.microsoft.com/office/drawing/2014/main" id="{201E0480-817D-41A9-8CC8-A0AFF1B9B41C}"/>
              </a:ext>
            </a:extLst>
          </p:cNvPr>
          <p:cNvSpPr>
            <a:spLocks noGrp="1"/>
          </p:cNvSpPr>
          <p:nvPr>
            <p:ph type="ftr" sz="quarter" idx="11"/>
          </p:nvPr>
        </p:nvSpPr>
        <p:spPr>
          <a:xfrm>
            <a:off x="574452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65" name="Slide Number Placeholder 5">
            <a:extLst>
              <a:ext uri="{FF2B5EF4-FFF2-40B4-BE49-F238E27FC236}">
                <a16:creationId xmlns:a16="http://schemas.microsoft.com/office/drawing/2014/main" id="{01D21600-5A92-452F-96FB-F6BC365A44BB}"/>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40313235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Market Overview">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3044952" y="898524"/>
            <a:ext cx="8232648" cy="1325880"/>
          </a:xfrm>
        </p:spPr>
        <p:txBody>
          <a:bodyPr anchor="t" anchorCtr="0"/>
          <a:lstStyle>
            <a:lvl1pPr>
              <a:defRPr cap="all" baseline="0">
                <a:solidFill>
                  <a:schemeClr val="accent1"/>
                </a:solidFill>
              </a:defRPr>
            </a:lvl1pPr>
          </a:lstStyle>
          <a:p>
            <a:r>
              <a:rPr lang="en-US" dirty="0"/>
              <a:t>CLICK TO ADD TITLE</a:t>
            </a:r>
          </a:p>
        </p:txBody>
      </p:sp>
      <p:grpSp>
        <p:nvGrpSpPr>
          <p:cNvPr id="3" name="Group 2">
            <a:extLst>
              <a:ext uri="{FF2B5EF4-FFF2-40B4-BE49-F238E27FC236}">
                <a16:creationId xmlns:a16="http://schemas.microsoft.com/office/drawing/2014/main" id="{11529D7C-E220-400B-93DB-76E3FF912E01}"/>
              </a:ext>
              <a:ext uri="{C183D7F6-B498-43B3-948B-1728B52AA6E4}">
                <adec:decorative xmlns:adec="http://schemas.microsoft.com/office/drawing/2017/decorative" val="1"/>
              </a:ext>
            </a:extLst>
          </p:cNvPr>
          <p:cNvGrpSpPr/>
          <p:nvPr userDrawn="1"/>
        </p:nvGrpSpPr>
        <p:grpSpPr>
          <a:xfrm>
            <a:off x="0" y="0"/>
            <a:ext cx="2160614" cy="6858000"/>
            <a:chOff x="0" y="0"/>
            <a:chExt cx="2160614" cy="6858000"/>
          </a:xfrm>
        </p:grpSpPr>
        <p:sp>
          <p:nvSpPr>
            <p:cNvPr id="7" name="Rectangle 6">
              <a:extLst>
                <a:ext uri="{FF2B5EF4-FFF2-40B4-BE49-F238E27FC236}">
                  <a16:creationId xmlns:a16="http://schemas.microsoft.com/office/drawing/2014/main" id="{E557D1F3-8C55-47FE-B39A-86D30F8FFEA1}"/>
                </a:ext>
              </a:extLst>
            </p:cNvPr>
            <p:cNvSpPr/>
            <p:nvPr userDrawn="1"/>
          </p:nvSpPr>
          <p:spPr>
            <a:xfrm>
              <a:off x="0" y="0"/>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id="{F4EB6F2E-2621-4EB5-A04D-906FD08CED87}"/>
                </a:ext>
              </a:extLst>
            </p:cNvPr>
            <p:cNvSpPr/>
            <p:nvPr userDrawn="1"/>
          </p:nvSpPr>
          <p:spPr>
            <a:xfrm flipH="1">
              <a:off x="0" y="4828032"/>
              <a:ext cx="2032942"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6" name="Graphic 35">
              <a:extLst>
                <a:ext uri="{FF2B5EF4-FFF2-40B4-BE49-F238E27FC236}">
                  <a16:creationId xmlns:a16="http://schemas.microsoft.com/office/drawing/2014/main" id="{6529D2A7-ABB3-4E2D-88CA-F813997011F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0" y="13172"/>
              <a:ext cx="2029968" cy="2029968"/>
            </a:xfrm>
            <a:prstGeom prst="rect">
              <a:avLst/>
            </a:prstGeom>
          </p:spPr>
        </p:pic>
        <p:pic>
          <p:nvPicPr>
            <p:cNvPr id="38" name="Graphic 37">
              <a:extLst>
                <a:ext uri="{FF2B5EF4-FFF2-40B4-BE49-F238E27FC236}">
                  <a16:creationId xmlns:a16="http://schemas.microsoft.com/office/drawing/2014/main" id="{051ECE99-ACA6-46AF-98D5-81FBD3F834AC}"/>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0" y="4828032"/>
              <a:ext cx="2029968" cy="2029968"/>
            </a:xfrm>
            <a:prstGeom prst="rect">
              <a:avLst/>
            </a:prstGeom>
          </p:spPr>
        </p:pic>
        <p:sp>
          <p:nvSpPr>
            <p:cNvPr id="39" name="Rectangle 38">
              <a:extLst>
                <a:ext uri="{FF2B5EF4-FFF2-40B4-BE49-F238E27FC236}">
                  <a16:creationId xmlns:a16="http://schemas.microsoft.com/office/drawing/2014/main" id="{9837D25D-BADF-40E0-B7F9-1288B53AA656}"/>
                </a:ext>
              </a:extLst>
            </p:cNvPr>
            <p:cNvSpPr/>
            <p:nvPr userDrawn="1"/>
          </p:nvSpPr>
          <p:spPr>
            <a:xfrm flipH="1">
              <a:off x="0" y="1995685"/>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0" name="Group 39">
              <a:extLst>
                <a:ext uri="{FF2B5EF4-FFF2-40B4-BE49-F238E27FC236}">
                  <a16:creationId xmlns:a16="http://schemas.microsoft.com/office/drawing/2014/main" id="{3A847BA4-24DF-47BE-BE28-02415C2A2D3C}"/>
                </a:ext>
              </a:extLst>
            </p:cNvPr>
            <p:cNvGrpSpPr/>
            <p:nvPr userDrawn="1"/>
          </p:nvGrpSpPr>
          <p:grpSpPr>
            <a:xfrm>
              <a:off x="56351" y="2064569"/>
              <a:ext cx="1920240" cy="1920240"/>
              <a:chOff x="5361924" y="7472790"/>
              <a:chExt cx="1828800" cy="1828800"/>
            </a:xfrm>
          </p:grpSpPr>
          <p:grpSp>
            <p:nvGrpSpPr>
              <p:cNvPr id="41" name="Group 40">
                <a:extLst>
                  <a:ext uri="{FF2B5EF4-FFF2-40B4-BE49-F238E27FC236}">
                    <a16:creationId xmlns:a16="http://schemas.microsoft.com/office/drawing/2014/main" id="{882CC485-8A14-4767-80E8-8FB0A9991D20}"/>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E119FAB2-4AF3-4EC9-98C6-E69760D02810}"/>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E2A21525-E952-4F39-A9B2-2CA7C5B14B85}"/>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53BFFD34-0142-4185-8790-1D792CB2F5DD}"/>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00D3FC75-8C07-4B5B-A025-3CCC5DC458DA}"/>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393D2F91-0E6A-4541-843C-1FC0CC2A024A}"/>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7C9F80E2-6A88-44DC-B048-7178CAA61DAF}"/>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1D9D5420-70BE-477D-A17F-A86F19AD3FAC}"/>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0" name="Oval 59">
                              <a:extLst>
                                <a:ext uri="{FF2B5EF4-FFF2-40B4-BE49-F238E27FC236}">
                                  <a16:creationId xmlns:a16="http://schemas.microsoft.com/office/drawing/2014/main" id="{0BBACECF-9AE7-40B5-90D0-AE2CF1FBE0BD}"/>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8" name="Oval 57">
                            <a:extLst>
                              <a:ext uri="{FF2B5EF4-FFF2-40B4-BE49-F238E27FC236}">
                                <a16:creationId xmlns:a16="http://schemas.microsoft.com/office/drawing/2014/main" id="{1A76BEA0-888E-41CD-9B30-B128A39F781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6" name="Oval 55">
                          <a:extLst>
                            <a:ext uri="{FF2B5EF4-FFF2-40B4-BE49-F238E27FC236}">
                              <a16:creationId xmlns:a16="http://schemas.microsoft.com/office/drawing/2014/main" id="{2EA36045-2F1D-402B-A951-B9957D5C145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4" name="Oval 53">
                        <a:extLst>
                          <a:ext uri="{FF2B5EF4-FFF2-40B4-BE49-F238E27FC236}">
                            <a16:creationId xmlns:a16="http://schemas.microsoft.com/office/drawing/2014/main" id="{AAF58CB3-363E-4156-8148-52E0B9CB634A}"/>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2" name="Oval 51">
                      <a:extLst>
                        <a:ext uri="{FF2B5EF4-FFF2-40B4-BE49-F238E27FC236}">
                          <a16:creationId xmlns:a16="http://schemas.microsoft.com/office/drawing/2014/main" id="{BDC4E05B-A602-483A-B19B-B907358D4629}"/>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0" name="Oval 49">
                    <a:extLst>
                      <a:ext uri="{FF2B5EF4-FFF2-40B4-BE49-F238E27FC236}">
                        <a16:creationId xmlns:a16="http://schemas.microsoft.com/office/drawing/2014/main" id="{55AC54D8-2C27-49A7-B1CE-C865E629499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4" name="Oval 43">
                  <a:extLst>
                    <a:ext uri="{FF2B5EF4-FFF2-40B4-BE49-F238E27FC236}">
                      <a16:creationId xmlns:a16="http://schemas.microsoft.com/office/drawing/2014/main" id="{C9753262-9BA1-4716-B4B5-AAFE232A72A2}"/>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5" name="Oval 44">
                  <a:extLst>
                    <a:ext uri="{FF2B5EF4-FFF2-40B4-BE49-F238E27FC236}">
                      <a16:creationId xmlns:a16="http://schemas.microsoft.com/office/drawing/2014/main" id="{5B2AD932-98DF-4DA1-B19E-E38A4DD270F0}"/>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6" name="Oval 45">
                  <a:extLst>
                    <a:ext uri="{FF2B5EF4-FFF2-40B4-BE49-F238E27FC236}">
                      <a16:creationId xmlns:a16="http://schemas.microsoft.com/office/drawing/2014/main" id="{DE13C879-BB42-4F2C-9413-A1322DE58809}"/>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7" name="Oval 46">
                  <a:extLst>
                    <a:ext uri="{FF2B5EF4-FFF2-40B4-BE49-F238E27FC236}">
                      <a16:creationId xmlns:a16="http://schemas.microsoft.com/office/drawing/2014/main" id="{28B4D2F2-9DD5-4B23-A2F2-7DBEE9E61F6C}"/>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8" name="Oval 47">
                  <a:extLst>
                    <a:ext uri="{FF2B5EF4-FFF2-40B4-BE49-F238E27FC236}">
                      <a16:creationId xmlns:a16="http://schemas.microsoft.com/office/drawing/2014/main" id="{C1A2F663-A8A7-4337-9C39-489B4C457111}"/>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2" name="Oval 41">
                <a:extLst>
                  <a:ext uri="{FF2B5EF4-FFF2-40B4-BE49-F238E27FC236}">
                    <a16:creationId xmlns:a16="http://schemas.microsoft.com/office/drawing/2014/main" id="{1609761D-150A-4DE0-9604-CC3953C108D0}"/>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61" name="Rectangle 60">
              <a:extLst>
                <a:ext uri="{FF2B5EF4-FFF2-40B4-BE49-F238E27FC236}">
                  <a16:creationId xmlns:a16="http://schemas.microsoft.com/office/drawing/2014/main" id="{D1189D1C-85ED-4EF1-A384-7C4590ED50FD}"/>
                </a:ext>
              </a:extLst>
            </p:cNvPr>
            <p:cNvSpPr/>
            <p:nvPr userDrawn="1"/>
          </p:nvSpPr>
          <p:spPr>
            <a:xfrm>
              <a:off x="0" y="4022308"/>
              <a:ext cx="2033751" cy="805723"/>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Freeform: Shape 61">
              <a:extLst>
                <a:ext uri="{FF2B5EF4-FFF2-40B4-BE49-F238E27FC236}">
                  <a16:creationId xmlns:a16="http://schemas.microsoft.com/office/drawing/2014/main" id="{445306C5-E470-4A93-9C9F-5D066F760D16}"/>
                </a:ext>
              </a:extLst>
            </p:cNvPr>
            <p:cNvSpPr/>
            <p:nvPr userDrawn="1"/>
          </p:nvSpPr>
          <p:spPr>
            <a:xfrm>
              <a:off x="0" y="2065206"/>
              <a:ext cx="1014984" cy="192024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63" name="Straight Connector 62">
              <a:extLst>
                <a:ext uri="{FF2B5EF4-FFF2-40B4-BE49-F238E27FC236}">
                  <a16:creationId xmlns:a16="http://schemas.microsoft.com/office/drawing/2014/main" id="{B31C374B-40F2-4B1E-A9D8-6E5C932FF170}"/>
                </a:ext>
              </a:extLst>
            </p:cNvPr>
            <p:cNvCxnSpPr>
              <a:cxnSpLocks/>
              <a:endCxn id="64" idx="6"/>
            </p:cNvCxnSpPr>
            <p:nvPr userDrawn="1"/>
          </p:nvCxnSpPr>
          <p:spPr>
            <a:xfrm>
              <a:off x="0" y="2008397"/>
              <a:ext cx="2160614"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1C668341-39BE-4448-B29D-2594AE6D75C2}"/>
                </a:ext>
              </a:extLst>
            </p:cNvPr>
            <p:cNvSpPr/>
            <p:nvPr userDrawn="1"/>
          </p:nvSpPr>
          <p:spPr>
            <a:xfrm>
              <a:off x="1886294" y="1871237"/>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7" name="Text Placeholder 2">
            <a:extLst>
              <a:ext uri="{FF2B5EF4-FFF2-40B4-BE49-F238E27FC236}">
                <a16:creationId xmlns:a16="http://schemas.microsoft.com/office/drawing/2014/main" id="{7FB5CF9E-DFF1-49F6-9EF8-EDA1F1E293C7}"/>
              </a:ext>
            </a:extLst>
          </p:cNvPr>
          <p:cNvSpPr>
            <a:spLocks noGrp="1"/>
          </p:cNvSpPr>
          <p:nvPr>
            <p:ph type="body" idx="13" hasCustomPrompt="1"/>
          </p:nvPr>
        </p:nvSpPr>
        <p:spPr>
          <a:xfrm>
            <a:off x="3044952" y="2423160"/>
            <a:ext cx="2468880" cy="457200"/>
          </a:xfrm>
        </p:spPr>
        <p:txBody>
          <a:bodyPr anchor="ctr" anchorCtr="0">
            <a:noAutofit/>
          </a:bodyPr>
          <a:lstStyle>
            <a:lvl1pPr marL="0" indent="0" algn="l">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4" name="Text Placeholder 3">
            <a:extLst>
              <a:ext uri="{FF2B5EF4-FFF2-40B4-BE49-F238E27FC236}">
                <a16:creationId xmlns:a16="http://schemas.microsoft.com/office/drawing/2014/main" id="{5C2828A1-5E2B-4E4E-A1F7-2C356780F547}"/>
              </a:ext>
            </a:extLst>
          </p:cNvPr>
          <p:cNvSpPr>
            <a:spLocks noGrp="1"/>
          </p:cNvSpPr>
          <p:nvPr>
            <p:ph type="body" sz="quarter" idx="16"/>
          </p:nvPr>
        </p:nvSpPr>
        <p:spPr>
          <a:xfrm>
            <a:off x="3048000" y="2889504"/>
            <a:ext cx="2468880" cy="2743200"/>
          </a:xfrm>
        </p:spPr>
        <p:txBody>
          <a:bodyPr>
            <a:noAutofit/>
          </a:bodyPr>
          <a:lstStyle>
            <a:lvl1pPr marL="285750" indent="-285750">
              <a:lnSpc>
                <a:spcPts val="2600"/>
              </a:lnSpc>
              <a:spcBef>
                <a:spcPts val="0"/>
              </a:spcBef>
              <a:buFont typeface="Arial" panose="020B0604020202020204" pitchFamily="34" charset="0"/>
              <a:buChar char="•"/>
              <a:defRPr sz="1600"/>
            </a:lvl1pPr>
            <a:lvl2pPr>
              <a:defRPr sz="1600"/>
            </a:lvl2pPr>
            <a:lvl3pPr>
              <a:defRPr sz="1600"/>
            </a:lvl3pPr>
            <a:lvl4pPr>
              <a:defRPr sz="1600"/>
            </a:lvl4pPr>
            <a:lvl5pPr>
              <a:defRPr sz="1600"/>
            </a:lvl5pPr>
          </a:lstStyle>
          <a:p>
            <a:pPr lvl="0"/>
            <a:r>
              <a:rPr lang="en-US"/>
              <a:t>Click to edit Master text styles</a:t>
            </a:r>
          </a:p>
        </p:txBody>
      </p:sp>
      <p:sp>
        <p:nvSpPr>
          <p:cNvPr id="78" name="Text Placeholder 2">
            <a:extLst>
              <a:ext uri="{FF2B5EF4-FFF2-40B4-BE49-F238E27FC236}">
                <a16:creationId xmlns:a16="http://schemas.microsoft.com/office/drawing/2014/main" id="{6B7FC992-8079-42D9-8481-2B5075C195E1}"/>
              </a:ext>
            </a:extLst>
          </p:cNvPr>
          <p:cNvSpPr>
            <a:spLocks noGrp="1"/>
          </p:cNvSpPr>
          <p:nvPr>
            <p:ph type="body" idx="15" hasCustomPrompt="1"/>
          </p:nvPr>
        </p:nvSpPr>
        <p:spPr>
          <a:xfrm>
            <a:off x="5926836" y="2423160"/>
            <a:ext cx="2468880" cy="457200"/>
          </a:xfrm>
        </p:spPr>
        <p:txBody>
          <a:bodyPr anchor="ctr" anchorCtr="0">
            <a:noAutofit/>
          </a:bodyPr>
          <a:lstStyle>
            <a:lvl1pPr marL="0" indent="0" algn="l">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79" name="Text Placeholder 3">
            <a:extLst>
              <a:ext uri="{FF2B5EF4-FFF2-40B4-BE49-F238E27FC236}">
                <a16:creationId xmlns:a16="http://schemas.microsoft.com/office/drawing/2014/main" id="{7B255ED8-3C11-4BF0-B064-0623B23B0B72}"/>
              </a:ext>
            </a:extLst>
          </p:cNvPr>
          <p:cNvSpPr>
            <a:spLocks noGrp="1"/>
          </p:cNvSpPr>
          <p:nvPr>
            <p:ph type="body" sz="quarter" idx="17"/>
          </p:nvPr>
        </p:nvSpPr>
        <p:spPr>
          <a:xfrm>
            <a:off x="5926836" y="2889504"/>
            <a:ext cx="2468880" cy="2743200"/>
          </a:xfrm>
        </p:spPr>
        <p:txBody>
          <a:bodyPr>
            <a:noAutofit/>
          </a:bodyPr>
          <a:lstStyle>
            <a:lvl1pPr marL="285750" indent="-285750">
              <a:lnSpc>
                <a:spcPts val="2600"/>
              </a:lnSpc>
              <a:spcBef>
                <a:spcPts val="0"/>
              </a:spcBef>
              <a:buFont typeface="Arial" panose="020B0604020202020204" pitchFamily="34" charset="0"/>
              <a:buChar char="•"/>
              <a:defRPr sz="1600"/>
            </a:lvl1pPr>
            <a:lvl2pPr>
              <a:defRPr sz="1600"/>
            </a:lvl2pPr>
            <a:lvl3pPr>
              <a:defRPr sz="1600"/>
            </a:lvl3pPr>
            <a:lvl4pPr>
              <a:defRPr sz="1600"/>
            </a:lvl4pPr>
            <a:lvl5pPr>
              <a:defRPr sz="1600"/>
            </a:lvl5pPr>
          </a:lstStyle>
          <a:p>
            <a:pPr lvl="0"/>
            <a:r>
              <a:rPr lang="en-US"/>
              <a:t>Click to edit Master text styles</a:t>
            </a:r>
          </a:p>
        </p:txBody>
      </p:sp>
      <p:sp>
        <p:nvSpPr>
          <p:cNvPr id="68" name="Text Placeholder 4">
            <a:extLst>
              <a:ext uri="{FF2B5EF4-FFF2-40B4-BE49-F238E27FC236}">
                <a16:creationId xmlns:a16="http://schemas.microsoft.com/office/drawing/2014/main" id="{CE356C04-FB22-4541-9D39-D5C0676F66BC}"/>
              </a:ext>
            </a:extLst>
          </p:cNvPr>
          <p:cNvSpPr>
            <a:spLocks noGrp="1"/>
          </p:cNvSpPr>
          <p:nvPr>
            <p:ph type="body" sz="quarter" idx="3" hasCustomPrompt="1"/>
          </p:nvPr>
        </p:nvSpPr>
        <p:spPr>
          <a:xfrm>
            <a:off x="8808720" y="2423160"/>
            <a:ext cx="2468880" cy="457200"/>
          </a:xfrm>
        </p:spPr>
        <p:txBody>
          <a:bodyPr anchor="ctr" anchorCtr="0">
            <a:noAutofit/>
          </a:bodyPr>
          <a:lstStyle>
            <a:lvl1pPr marL="0" indent="0" algn="l">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81" name="Text Placeholder 3">
            <a:extLst>
              <a:ext uri="{FF2B5EF4-FFF2-40B4-BE49-F238E27FC236}">
                <a16:creationId xmlns:a16="http://schemas.microsoft.com/office/drawing/2014/main" id="{BA0F0565-F3E0-4B3E-A99B-282A6236532C}"/>
              </a:ext>
            </a:extLst>
          </p:cNvPr>
          <p:cNvSpPr>
            <a:spLocks noGrp="1"/>
          </p:cNvSpPr>
          <p:nvPr>
            <p:ph type="body" sz="quarter" idx="18"/>
          </p:nvPr>
        </p:nvSpPr>
        <p:spPr>
          <a:xfrm>
            <a:off x="8808720" y="2889504"/>
            <a:ext cx="2468880" cy="2743200"/>
          </a:xfrm>
        </p:spPr>
        <p:txBody>
          <a:bodyPr>
            <a:noAutofit/>
          </a:bodyPr>
          <a:lstStyle>
            <a:lvl1pPr marL="285750" indent="-285750">
              <a:lnSpc>
                <a:spcPts val="2600"/>
              </a:lnSpc>
              <a:spcBef>
                <a:spcPts val="0"/>
              </a:spcBef>
              <a:buFont typeface="Arial" panose="020B0604020202020204" pitchFamily="34" charset="0"/>
              <a:buChar char="•"/>
              <a:defRPr sz="1600"/>
            </a:lvl1pPr>
            <a:lvl2pPr>
              <a:defRPr sz="1600"/>
            </a:lvl2pPr>
            <a:lvl3pPr>
              <a:defRPr sz="1600"/>
            </a:lvl3pPr>
            <a:lvl4pPr>
              <a:defRPr sz="1600"/>
            </a:lvl4pPr>
            <a:lvl5pPr>
              <a:defRPr sz="1600"/>
            </a:lvl5pPr>
          </a:lstStyle>
          <a:p>
            <a:pPr lvl="0"/>
            <a:r>
              <a:rPr lang="en-US"/>
              <a:t>Click to edit Master text styles</a:t>
            </a:r>
          </a:p>
        </p:txBody>
      </p:sp>
      <p:sp>
        <p:nvSpPr>
          <p:cNvPr id="69" name="Date Placeholder 3">
            <a:extLst>
              <a:ext uri="{FF2B5EF4-FFF2-40B4-BE49-F238E27FC236}">
                <a16:creationId xmlns:a16="http://schemas.microsoft.com/office/drawing/2014/main" id="{E2B0C6B8-E2CB-460E-BBC8-AC4339C89DB2}"/>
              </a:ext>
            </a:extLst>
          </p:cNvPr>
          <p:cNvSpPr>
            <a:spLocks noGrp="1"/>
          </p:cNvSpPr>
          <p:nvPr>
            <p:ph type="dt" sz="half" idx="10"/>
          </p:nvPr>
        </p:nvSpPr>
        <p:spPr>
          <a:xfrm>
            <a:off x="3044952" y="6353175"/>
            <a:ext cx="1097280" cy="365125"/>
          </a:xfrm>
        </p:spPr>
        <p:txBody>
          <a:bodyPr/>
          <a:lstStyle>
            <a:lvl1pPr>
              <a:defRPr>
                <a:solidFill>
                  <a:schemeClr val="tx1">
                    <a:lumMod val="75000"/>
                    <a:lumOff val="25000"/>
                  </a:schemeClr>
                </a:solidFill>
              </a:defRPr>
            </a:lvl1pPr>
          </a:lstStyle>
          <a:p>
            <a:r>
              <a:rPr lang="en-US" dirty="0"/>
              <a:t>20XX</a:t>
            </a:r>
          </a:p>
        </p:txBody>
      </p:sp>
      <p:sp>
        <p:nvSpPr>
          <p:cNvPr id="70" name="Footer Placeholder 4">
            <a:extLst>
              <a:ext uri="{FF2B5EF4-FFF2-40B4-BE49-F238E27FC236}">
                <a16:creationId xmlns:a16="http://schemas.microsoft.com/office/drawing/2014/main" id="{433844D3-0FDA-4C97-9B21-5021A38E4FC2}"/>
              </a:ext>
            </a:extLst>
          </p:cNvPr>
          <p:cNvSpPr>
            <a:spLocks noGrp="1"/>
          </p:cNvSpPr>
          <p:nvPr>
            <p:ph type="ftr" sz="quarter" idx="11"/>
          </p:nvPr>
        </p:nvSpPr>
        <p:spPr>
          <a:xfrm>
            <a:off x="6489763"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71" name="Slide Number Placeholder 5">
            <a:extLst>
              <a:ext uri="{FF2B5EF4-FFF2-40B4-BE49-F238E27FC236}">
                <a16:creationId xmlns:a16="http://schemas.microsoft.com/office/drawing/2014/main" id="{EC059538-F80F-46C9-80EB-AC9B56DD05C3}"/>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247610492"/>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4660D4-B0ED-42D9-BC6D-AF4F1F9CB6C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4C607AE-E8B7-4C3B-A6DA-04289E2F0A4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1917CC-671D-47EA-B065-51E87EC27B5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0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3F2D0B54-5D87-4D1B-9C6E-5A7B87C833A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000">
                <a:solidFill>
                  <a:schemeClr val="tx1">
                    <a:tint val="75000"/>
                  </a:schemeClr>
                </a:solidFill>
              </a:defRPr>
            </a:lvl1pPr>
          </a:lstStyle>
          <a:p>
            <a:r>
              <a:rPr lang="en-US" dirty="0"/>
              <a:t>Pitch deck title</a:t>
            </a:r>
          </a:p>
        </p:txBody>
      </p:sp>
      <p:sp>
        <p:nvSpPr>
          <p:cNvPr id="6" name="Slide Number Placeholder 5">
            <a:extLst>
              <a:ext uri="{FF2B5EF4-FFF2-40B4-BE49-F238E27FC236}">
                <a16:creationId xmlns:a16="http://schemas.microsoft.com/office/drawing/2014/main" id="{C5CADFFD-0FF7-4DDC-8879-918576F63EA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464305198"/>
      </p:ext>
    </p:extLst>
  </p:cSld>
  <p:clrMap bg1="lt1" tx1="dk1" bg2="lt2" tx2="dk2" accent1="accent1" accent2="accent2" accent3="accent3" accent4="accent4" accent5="accent5" accent6="accent6" hlink="hlink" folHlink="folHlink"/>
  <p:sldLayoutIdLst>
    <p:sldLayoutId id="2147483649" r:id="rId1"/>
    <p:sldLayoutId id="2147483666" r:id="rId2"/>
    <p:sldLayoutId id="2147483691" r:id="rId3"/>
    <p:sldLayoutId id="2147483677" r:id="rId4"/>
    <p:sldLayoutId id="2147483679" r:id="rId5"/>
    <p:sldLayoutId id="2147483678" r:id="rId6"/>
    <p:sldLayoutId id="2147483681" r:id="rId7"/>
    <p:sldLayoutId id="2147483680" r:id="rId8"/>
    <p:sldLayoutId id="2147483694" r:id="rId9"/>
    <p:sldLayoutId id="2147483685" r:id="rId10"/>
    <p:sldLayoutId id="2147483696" r:id="rId11"/>
    <p:sldLayoutId id="2147483697" r:id="rId12"/>
    <p:sldLayoutId id="2147483687" r:id="rId13"/>
    <p:sldLayoutId id="2147483684" r:id="rId14"/>
    <p:sldLayoutId id="2147483698" r:id="rId15"/>
    <p:sldLayoutId id="2147483676" r:id="rId16"/>
    <p:sldLayoutId id="2147483671" r:id="rId17"/>
    <p:sldLayoutId id="2147483670" r:id="rId18"/>
    <p:sldLayoutId id="2147483683" r:id="rId19"/>
    <p:sldLayoutId id="2147483672" r:id="rId20"/>
  </p:sldLayoutIdLst>
  <p:hf hdr="0"/>
  <p:txStyles>
    <p:titleStyle>
      <a:lvl1pPr algn="l" defTabSz="914400" rtl="0" eaLnBrk="1" latinLnBrk="0" hangingPunct="1">
        <a:lnSpc>
          <a:spcPct val="9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76" userDrawn="1">
          <p15:clr>
            <a:srgbClr val="5ACBF0"/>
          </p15:clr>
        </p15:guide>
        <p15:guide id="2" pos="1920" userDrawn="1">
          <p15:clr>
            <a:srgbClr val="F26B43"/>
          </p15:clr>
        </p15:guide>
        <p15:guide id="3" pos="5760" userDrawn="1">
          <p15:clr>
            <a:srgbClr val="F26B43"/>
          </p15:clr>
        </p15:guide>
        <p15:guide id="4" orient="horz" pos="2160" userDrawn="1">
          <p15:clr>
            <a:srgbClr val="F26B43"/>
          </p15:clr>
        </p15:guide>
        <p15:guide id="5" pos="1272" userDrawn="1">
          <p15:clr>
            <a:srgbClr val="9FCC3B"/>
          </p15:clr>
        </p15:guide>
        <p15:guide id="6" pos="2544" userDrawn="1">
          <p15:clr>
            <a:srgbClr val="9FCC3B"/>
          </p15:clr>
        </p15:guide>
        <p15:guide id="7" pos="5112" userDrawn="1">
          <p15:clr>
            <a:srgbClr val="9FCC3B"/>
          </p15:clr>
        </p15:guide>
        <p15:guide id="8" pos="6408" userDrawn="1">
          <p15:clr>
            <a:srgbClr val="9FCC3B"/>
          </p15:clr>
        </p15:guide>
        <p15:guide id="9" pos="3940" userDrawn="1">
          <p15:clr>
            <a:srgbClr val="F26B43"/>
          </p15:clr>
        </p15:guide>
        <p15:guide id="10" pos="7104" userDrawn="1">
          <p15:clr>
            <a:srgbClr val="5ACBF0"/>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hyperlink" Target="https://edu.gcfglobal.org/en/computerbasics/what-is-a-computer/1/" TargetMode="External"/><Relationship Id="rId2" Type="http://schemas.openxmlformats.org/officeDocument/2006/relationships/hyperlink" Target="http://people.bu.edu/baws/brief%20computer%20history.html" TargetMode="External"/><Relationship Id="rId1" Type="http://schemas.openxmlformats.org/officeDocument/2006/relationships/slideLayout" Target="../slideLayouts/slideLayout20.xml"/><Relationship Id="rId5" Type="http://schemas.openxmlformats.org/officeDocument/2006/relationships/hyperlink" Target="https://www.encyclopedia.com/computing/news-wires-white-papers-and-books/generations-computers" TargetMode="External"/><Relationship Id="rId4" Type="http://schemas.openxmlformats.org/officeDocument/2006/relationships/hyperlink" Target="https://www.britannica.com/technology/computer"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815C6-3AD0-46E6-A74A-1967BD91AF50}"/>
              </a:ext>
            </a:extLst>
          </p:cNvPr>
          <p:cNvSpPr>
            <a:spLocks noGrp="1"/>
          </p:cNvSpPr>
          <p:nvPr>
            <p:ph type="ctrTitle"/>
          </p:nvPr>
        </p:nvSpPr>
        <p:spPr>
          <a:xfrm>
            <a:off x="6084664" y="1122363"/>
            <a:ext cx="5486400" cy="2387600"/>
          </a:xfrm>
        </p:spPr>
        <p:txBody>
          <a:bodyPr/>
          <a:lstStyle/>
          <a:p>
            <a:r>
              <a:rPr lang="en-US" b="1" i="0" dirty="0">
                <a:solidFill>
                  <a:srgbClr val="FF0000"/>
                </a:solidFill>
                <a:effectLst/>
                <a:latin typeface="Roboto" panose="020B0604020202020204" pitchFamily="2" charset="0"/>
              </a:rPr>
              <a:t>History of Computers</a:t>
            </a:r>
            <a:endParaRPr lang="en-US" dirty="0">
              <a:solidFill>
                <a:srgbClr val="FF0000"/>
              </a:solidFill>
            </a:endParaRPr>
          </a:p>
        </p:txBody>
      </p:sp>
      <p:sp>
        <p:nvSpPr>
          <p:cNvPr id="3" name="Subtitle 2">
            <a:extLst>
              <a:ext uri="{FF2B5EF4-FFF2-40B4-BE49-F238E27FC236}">
                <a16:creationId xmlns:a16="http://schemas.microsoft.com/office/drawing/2014/main" id="{1901B20D-4C28-4DA3-ABBD-718C22A5E58B}"/>
              </a:ext>
            </a:extLst>
          </p:cNvPr>
          <p:cNvSpPr>
            <a:spLocks noGrp="1"/>
          </p:cNvSpPr>
          <p:nvPr>
            <p:ph type="subTitle" idx="1"/>
          </p:nvPr>
        </p:nvSpPr>
        <p:spPr>
          <a:xfrm>
            <a:off x="6080759" y="3602038"/>
            <a:ext cx="5486400" cy="1655762"/>
          </a:xfrm>
        </p:spPr>
        <p:txBody>
          <a:bodyPr/>
          <a:lstStyle/>
          <a:p>
            <a:r>
              <a:rPr lang="en-US" dirty="0"/>
              <a:t>Joseph Janone Tiwouw</a:t>
            </a:r>
          </a:p>
        </p:txBody>
      </p:sp>
    </p:spTree>
    <p:extLst>
      <p:ext uri="{BB962C8B-B14F-4D97-AF65-F5344CB8AC3E}">
        <p14:creationId xmlns:p14="http://schemas.microsoft.com/office/powerpoint/2010/main" val="16424253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AEE93-8585-46D4-A7EC-F184E317CB2E}"/>
              </a:ext>
            </a:extLst>
          </p:cNvPr>
          <p:cNvSpPr>
            <a:spLocks noGrp="1"/>
          </p:cNvSpPr>
          <p:nvPr>
            <p:ph type="ctrTitle"/>
          </p:nvPr>
        </p:nvSpPr>
        <p:spPr>
          <a:xfrm>
            <a:off x="6084664" y="1122363"/>
            <a:ext cx="5486400" cy="2387600"/>
          </a:xfrm>
        </p:spPr>
        <p:txBody>
          <a:bodyPr/>
          <a:lstStyle/>
          <a:p>
            <a:r>
              <a:rPr lang="en-US" dirty="0"/>
              <a:t>THANK YOU</a:t>
            </a:r>
          </a:p>
        </p:txBody>
      </p:sp>
    </p:spTree>
    <p:extLst>
      <p:ext uri="{BB962C8B-B14F-4D97-AF65-F5344CB8AC3E}">
        <p14:creationId xmlns:p14="http://schemas.microsoft.com/office/powerpoint/2010/main" val="24364939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9F29B-F233-48AF-8261-F33A4E079E3E}"/>
              </a:ext>
            </a:extLst>
          </p:cNvPr>
          <p:cNvSpPr>
            <a:spLocks noGrp="1"/>
          </p:cNvSpPr>
          <p:nvPr>
            <p:ph type="title"/>
          </p:nvPr>
        </p:nvSpPr>
        <p:spPr>
          <a:xfrm>
            <a:off x="4933949" y="898524"/>
            <a:ext cx="6400799" cy="1024360"/>
          </a:xfrm>
        </p:spPr>
        <p:txBody>
          <a:bodyPr>
            <a:normAutofit/>
          </a:bodyPr>
          <a:lstStyle/>
          <a:p>
            <a:r>
              <a:rPr lang="en-ZA" sz="3200" dirty="0"/>
              <a:t>Sejarah komputer</a:t>
            </a:r>
          </a:p>
        </p:txBody>
      </p:sp>
      <p:sp>
        <p:nvSpPr>
          <p:cNvPr id="3" name="Subtitle 2">
            <a:extLst>
              <a:ext uri="{FF2B5EF4-FFF2-40B4-BE49-F238E27FC236}">
                <a16:creationId xmlns:a16="http://schemas.microsoft.com/office/drawing/2014/main" id="{35E3EA69-4E0E-41BD-8095-A124225A2647}"/>
              </a:ext>
            </a:extLst>
          </p:cNvPr>
          <p:cNvSpPr>
            <a:spLocks noGrp="1"/>
          </p:cNvSpPr>
          <p:nvPr>
            <p:ph type="body" sz="quarter" idx="13"/>
          </p:nvPr>
        </p:nvSpPr>
        <p:spPr>
          <a:xfrm>
            <a:off x="4933949" y="2310817"/>
            <a:ext cx="6400800" cy="3657600"/>
          </a:xfrm>
        </p:spPr>
        <p:txBody>
          <a:bodyPr>
            <a:normAutofit/>
          </a:bodyPr>
          <a:lstStyle/>
          <a:p>
            <a:pPr algn="l"/>
            <a:r>
              <a:rPr lang="en-US" sz="2400" b="1" i="0" dirty="0">
                <a:solidFill>
                  <a:srgbClr val="8E4221"/>
                </a:solidFill>
                <a:effectLst/>
                <a:latin typeface="ff15"/>
              </a:rPr>
              <a:t>Komputer</a:t>
            </a:r>
            <a:r>
              <a:rPr lang="en-US" sz="2400" b="0" i="0" dirty="0">
                <a:solidFill>
                  <a:srgbClr val="8E4221"/>
                </a:solidFill>
                <a:effectLst/>
                <a:latin typeface="ff18"/>
              </a:rPr>
              <a:t>: seperangkat alat elektronik yang digunakan untuk mengolah data dan menyimpan databaik berupa teks, visual, ataupun audio, serta membantu pekerjaan manusia agar lebih mudah</a:t>
            </a:r>
          </a:p>
          <a:p>
            <a:pPr algn="l"/>
            <a:endParaRPr lang="en-US" sz="2400" dirty="0">
              <a:solidFill>
                <a:srgbClr val="8E4221"/>
              </a:solidFill>
              <a:latin typeface="ff18"/>
            </a:endParaRPr>
          </a:p>
          <a:p>
            <a:pPr algn="l"/>
            <a:r>
              <a:rPr lang="en-US" sz="2400" b="0" i="0" dirty="0">
                <a:solidFill>
                  <a:srgbClr val="8E4221"/>
                </a:solidFill>
                <a:effectLst/>
                <a:latin typeface="ff18"/>
              </a:rPr>
              <a:t>Dan komputer sudah memiliki generasi sampai 5 generasi.</a:t>
            </a:r>
            <a:endParaRPr lang="en-US" sz="2400" b="0" i="0" dirty="0">
              <a:solidFill>
                <a:srgbClr val="000000"/>
              </a:solidFill>
              <a:effectLst/>
              <a:latin typeface="Roboto" panose="02000000000000000000" pitchFamily="2" charset="0"/>
            </a:endParaRPr>
          </a:p>
          <a:p>
            <a:endParaRPr lang="en-US" dirty="0"/>
          </a:p>
        </p:txBody>
      </p:sp>
    </p:spTree>
    <p:extLst>
      <p:ext uri="{BB962C8B-B14F-4D97-AF65-F5344CB8AC3E}">
        <p14:creationId xmlns:p14="http://schemas.microsoft.com/office/powerpoint/2010/main" val="22434949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ABB466A-6DA0-4EE9-9405-F74957757BA9}"/>
              </a:ext>
            </a:extLst>
          </p:cNvPr>
          <p:cNvSpPr>
            <a:spLocks noGrp="1"/>
          </p:cNvSpPr>
          <p:nvPr>
            <p:ph type="body" sz="quarter" idx="15"/>
          </p:nvPr>
        </p:nvSpPr>
        <p:spPr>
          <a:xfrm>
            <a:off x="4937760" y="2080153"/>
            <a:ext cx="3200400" cy="365760"/>
          </a:xfrm>
        </p:spPr>
        <p:txBody>
          <a:bodyPr/>
          <a:lstStyle/>
          <a:p>
            <a:r>
              <a:rPr lang="en-US" dirty="0"/>
              <a:t>Gen 1</a:t>
            </a:r>
          </a:p>
        </p:txBody>
      </p:sp>
      <p:sp>
        <p:nvSpPr>
          <p:cNvPr id="17" name="Text Placeholder 16">
            <a:extLst>
              <a:ext uri="{FF2B5EF4-FFF2-40B4-BE49-F238E27FC236}">
                <a16:creationId xmlns:a16="http://schemas.microsoft.com/office/drawing/2014/main" id="{D3928F89-1741-4079-8DFF-2009EF9B9931}"/>
              </a:ext>
            </a:extLst>
          </p:cNvPr>
          <p:cNvSpPr>
            <a:spLocks noGrp="1"/>
          </p:cNvSpPr>
          <p:nvPr>
            <p:ph type="body" sz="quarter" idx="13"/>
          </p:nvPr>
        </p:nvSpPr>
        <p:spPr>
          <a:xfrm>
            <a:off x="4937760" y="2491866"/>
            <a:ext cx="3200400" cy="731520"/>
          </a:xfrm>
        </p:spPr>
        <p:txBody>
          <a:bodyPr>
            <a:noAutofit/>
          </a:bodyPr>
          <a:lstStyle/>
          <a:p>
            <a:r>
              <a:rPr lang="en-US" b="0" i="0" dirty="0">
                <a:solidFill>
                  <a:srgbClr val="404040"/>
                </a:solidFill>
                <a:effectLst/>
                <a:latin typeface="ff0"/>
              </a:rPr>
              <a:t>1941 -1959</a:t>
            </a:r>
            <a:endParaRPr lang="en-US" dirty="0"/>
          </a:p>
        </p:txBody>
      </p:sp>
      <p:sp>
        <p:nvSpPr>
          <p:cNvPr id="6" name="Text Placeholder 5">
            <a:extLst>
              <a:ext uri="{FF2B5EF4-FFF2-40B4-BE49-F238E27FC236}">
                <a16:creationId xmlns:a16="http://schemas.microsoft.com/office/drawing/2014/main" id="{EFF9651D-8E27-4952-804A-2D2C0A55A0F8}"/>
              </a:ext>
            </a:extLst>
          </p:cNvPr>
          <p:cNvSpPr>
            <a:spLocks noGrp="1"/>
          </p:cNvSpPr>
          <p:nvPr>
            <p:ph type="body" sz="quarter" idx="17"/>
          </p:nvPr>
        </p:nvSpPr>
        <p:spPr>
          <a:xfrm>
            <a:off x="4937760" y="3417082"/>
            <a:ext cx="3200400" cy="365760"/>
          </a:xfrm>
        </p:spPr>
        <p:txBody>
          <a:bodyPr/>
          <a:lstStyle/>
          <a:p>
            <a:r>
              <a:rPr lang="en-US" dirty="0"/>
              <a:t>Gen 2</a:t>
            </a:r>
          </a:p>
        </p:txBody>
      </p:sp>
      <p:sp>
        <p:nvSpPr>
          <p:cNvPr id="5" name="Text Placeholder 4">
            <a:extLst>
              <a:ext uri="{FF2B5EF4-FFF2-40B4-BE49-F238E27FC236}">
                <a16:creationId xmlns:a16="http://schemas.microsoft.com/office/drawing/2014/main" id="{1A129DD3-8F5E-43F6-9716-7C33D00A50F8}"/>
              </a:ext>
            </a:extLst>
          </p:cNvPr>
          <p:cNvSpPr>
            <a:spLocks noGrp="1"/>
          </p:cNvSpPr>
          <p:nvPr>
            <p:ph type="body" sz="quarter" idx="16"/>
          </p:nvPr>
        </p:nvSpPr>
        <p:spPr>
          <a:xfrm>
            <a:off x="4937760" y="3837939"/>
            <a:ext cx="3200400" cy="731520"/>
          </a:xfrm>
        </p:spPr>
        <p:txBody>
          <a:bodyPr>
            <a:noAutofit/>
          </a:bodyPr>
          <a:lstStyle/>
          <a:p>
            <a:r>
              <a:rPr lang="en-US" b="0" i="0" dirty="0">
                <a:solidFill>
                  <a:srgbClr val="404040"/>
                </a:solidFill>
                <a:effectLst/>
                <a:latin typeface="ff0"/>
              </a:rPr>
              <a:t>1959-1965</a:t>
            </a:r>
            <a:endParaRPr lang="en-US" dirty="0"/>
          </a:p>
        </p:txBody>
      </p:sp>
      <p:sp>
        <p:nvSpPr>
          <p:cNvPr id="27" name="Text Placeholder 26">
            <a:extLst>
              <a:ext uri="{FF2B5EF4-FFF2-40B4-BE49-F238E27FC236}">
                <a16:creationId xmlns:a16="http://schemas.microsoft.com/office/drawing/2014/main" id="{430EFC93-5195-49E7-91E1-75A347D5E41B}"/>
              </a:ext>
            </a:extLst>
          </p:cNvPr>
          <p:cNvSpPr>
            <a:spLocks noGrp="1"/>
          </p:cNvSpPr>
          <p:nvPr>
            <p:ph type="body" sz="quarter" idx="19"/>
          </p:nvPr>
        </p:nvSpPr>
        <p:spPr>
          <a:xfrm>
            <a:off x="4933747" y="4790587"/>
            <a:ext cx="3200400" cy="365760"/>
          </a:xfrm>
        </p:spPr>
        <p:txBody>
          <a:bodyPr/>
          <a:lstStyle/>
          <a:p>
            <a:r>
              <a:rPr lang="en-US" dirty="0"/>
              <a:t>Gen 3</a:t>
            </a:r>
          </a:p>
        </p:txBody>
      </p:sp>
      <p:sp>
        <p:nvSpPr>
          <p:cNvPr id="26" name="Text Placeholder 25">
            <a:extLst>
              <a:ext uri="{FF2B5EF4-FFF2-40B4-BE49-F238E27FC236}">
                <a16:creationId xmlns:a16="http://schemas.microsoft.com/office/drawing/2014/main" id="{BB8742E0-C216-468F-8B77-C0F53FD25808}"/>
              </a:ext>
            </a:extLst>
          </p:cNvPr>
          <p:cNvSpPr>
            <a:spLocks noGrp="1"/>
          </p:cNvSpPr>
          <p:nvPr>
            <p:ph type="body" sz="quarter" idx="18"/>
          </p:nvPr>
        </p:nvSpPr>
        <p:spPr>
          <a:xfrm>
            <a:off x="4933747" y="5203301"/>
            <a:ext cx="3200400" cy="731520"/>
          </a:xfrm>
        </p:spPr>
        <p:txBody>
          <a:bodyPr>
            <a:noAutofit/>
          </a:bodyPr>
          <a:lstStyle/>
          <a:p>
            <a:r>
              <a:rPr lang="en-US" b="0" i="0" dirty="0">
                <a:solidFill>
                  <a:srgbClr val="202124"/>
                </a:solidFill>
                <a:effectLst/>
                <a:latin typeface="Google Sans"/>
              </a:rPr>
              <a:t>1965- 1971</a:t>
            </a:r>
            <a:endParaRPr lang="en-US" dirty="0"/>
          </a:p>
        </p:txBody>
      </p:sp>
      <p:sp>
        <p:nvSpPr>
          <p:cNvPr id="29" name="Text Placeholder 28">
            <a:extLst>
              <a:ext uri="{FF2B5EF4-FFF2-40B4-BE49-F238E27FC236}">
                <a16:creationId xmlns:a16="http://schemas.microsoft.com/office/drawing/2014/main" id="{4E9F7C96-64EE-4251-8329-BA0DE2E3AC69}"/>
              </a:ext>
            </a:extLst>
          </p:cNvPr>
          <p:cNvSpPr>
            <a:spLocks noGrp="1"/>
          </p:cNvSpPr>
          <p:nvPr>
            <p:ph type="body" sz="quarter" idx="21"/>
          </p:nvPr>
        </p:nvSpPr>
        <p:spPr>
          <a:xfrm>
            <a:off x="8486217" y="2080153"/>
            <a:ext cx="3200400" cy="365760"/>
          </a:xfrm>
        </p:spPr>
        <p:txBody>
          <a:bodyPr/>
          <a:lstStyle/>
          <a:p>
            <a:r>
              <a:rPr lang="en-US" dirty="0"/>
              <a:t>Gen 4</a:t>
            </a:r>
          </a:p>
        </p:txBody>
      </p:sp>
      <p:sp>
        <p:nvSpPr>
          <p:cNvPr id="28" name="Text Placeholder 27">
            <a:extLst>
              <a:ext uri="{FF2B5EF4-FFF2-40B4-BE49-F238E27FC236}">
                <a16:creationId xmlns:a16="http://schemas.microsoft.com/office/drawing/2014/main" id="{8364155F-C202-4D9C-8682-0AAAE7595599}"/>
              </a:ext>
            </a:extLst>
          </p:cNvPr>
          <p:cNvSpPr>
            <a:spLocks noGrp="1"/>
          </p:cNvSpPr>
          <p:nvPr>
            <p:ph type="body" sz="quarter" idx="20"/>
          </p:nvPr>
        </p:nvSpPr>
        <p:spPr>
          <a:xfrm>
            <a:off x="8486217" y="2486550"/>
            <a:ext cx="3200400" cy="731520"/>
          </a:xfrm>
        </p:spPr>
        <p:txBody>
          <a:bodyPr/>
          <a:lstStyle/>
          <a:p>
            <a:r>
              <a:rPr lang="en-US" b="0" i="0" dirty="0">
                <a:solidFill>
                  <a:srgbClr val="202124"/>
                </a:solidFill>
                <a:effectLst/>
                <a:latin typeface="arial" panose="020B0604020202020204" pitchFamily="34" charset="0"/>
              </a:rPr>
              <a:t>1971-1980</a:t>
            </a:r>
            <a:endParaRPr lang="en-US" dirty="0"/>
          </a:p>
        </p:txBody>
      </p:sp>
      <p:sp>
        <p:nvSpPr>
          <p:cNvPr id="31" name="Text Placeholder 30">
            <a:extLst>
              <a:ext uri="{FF2B5EF4-FFF2-40B4-BE49-F238E27FC236}">
                <a16:creationId xmlns:a16="http://schemas.microsoft.com/office/drawing/2014/main" id="{8E3EA43D-68CC-4A91-9A23-A95AB9E8E360}"/>
              </a:ext>
            </a:extLst>
          </p:cNvPr>
          <p:cNvSpPr>
            <a:spLocks noGrp="1"/>
          </p:cNvSpPr>
          <p:nvPr>
            <p:ph type="body" sz="quarter" idx="23"/>
          </p:nvPr>
        </p:nvSpPr>
        <p:spPr>
          <a:xfrm>
            <a:off x="8486217" y="3417082"/>
            <a:ext cx="3200400" cy="365760"/>
          </a:xfrm>
        </p:spPr>
        <p:txBody>
          <a:bodyPr/>
          <a:lstStyle/>
          <a:p>
            <a:r>
              <a:rPr lang="en-US" dirty="0"/>
              <a:t>Gen 5</a:t>
            </a:r>
          </a:p>
        </p:txBody>
      </p:sp>
      <p:sp>
        <p:nvSpPr>
          <p:cNvPr id="30" name="Text Placeholder 29">
            <a:extLst>
              <a:ext uri="{FF2B5EF4-FFF2-40B4-BE49-F238E27FC236}">
                <a16:creationId xmlns:a16="http://schemas.microsoft.com/office/drawing/2014/main" id="{0FC4960F-BEF7-4EA7-8F63-B36D60AE5B60}"/>
              </a:ext>
            </a:extLst>
          </p:cNvPr>
          <p:cNvSpPr>
            <a:spLocks noGrp="1"/>
          </p:cNvSpPr>
          <p:nvPr>
            <p:ph type="body" sz="quarter" idx="22"/>
          </p:nvPr>
        </p:nvSpPr>
        <p:spPr>
          <a:xfrm>
            <a:off x="8486217" y="3832623"/>
            <a:ext cx="3200400" cy="731520"/>
          </a:xfrm>
        </p:spPr>
        <p:txBody>
          <a:bodyPr/>
          <a:lstStyle/>
          <a:p>
            <a:r>
              <a:rPr lang="nn-NO" b="0" i="0" dirty="0">
                <a:solidFill>
                  <a:srgbClr val="333333"/>
                </a:solidFill>
                <a:effectLst/>
                <a:latin typeface="helvetica" panose="020B0604020202020204" pitchFamily="34" charset="0"/>
              </a:rPr>
              <a:t>sekarang dan masa yang akan datang</a:t>
            </a:r>
            <a:endParaRPr lang="en-US" dirty="0"/>
          </a:p>
        </p:txBody>
      </p:sp>
    </p:spTree>
    <p:extLst>
      <p:ext uri="{BB962C8B-B14F-4D97-AF65-F5344CB8AC3E}">
        <p14:creationId xmlns:p14="http://schemas.microsoft.com/office/powerpoint/2010/main" val="14187899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4937760" y="898525"/>
            <a:ext cx="6800850" cy="1325880"/>
          </a:xfrm>
        </p:spPr>
        <p:txBody>
          <a:bodyPr/>
          <a:lstStyle/>
          <a:p>
            <a:r>
              <a:rPr lang="en-US" dirty="0"/>
              <a:t>Gen 1</a:t>
            </a:r>
          </a:p>
        </p:txBody>
      </p:sp>
      <p:sp>
        <p:nvSpPr>
          <p:cNvPr id="3" name="Content Placeholder 2">
            <a:extLst>
              <a:ext uri="{FF2B5EF4-FFF2-40B4-BE49-F238E27FC236}">
                <a16:creationId xmlns:a16="http://schemas.microsoft.com/office/drawing/2014/main" id="{D4A2EB3F-4D60-451F-8F45-7D6654D2FCD9}"/>
              </a:ext>
            </a:extLst>
          </p:cNvPr>
          <p:cNvSpPr>
            <a:spLocks noGrp="1"/>
          </p:cNvSpPr>
          <p:nvPr>
            <p:ph type="body" sz="quarter" idx="13"/>
          </p:nvPr>
        </p:nvSpPr>
        <p:spPr>
          <a:xfrm>
            <a:off x="4399723" y="1736035"/>
            <a:ext cx="6930886" cy="4223439"/>
          </a:xfrm>
        </p:spPr>
        <p:txBody>
          <a:bodyPr vert="horz" lIns="91440" tIns="45720" rIns="91440" bIns="45720" rtlCol="0" anchor="t">
            <a:noAutofit/>
          </a:bodyPr>
          <a:lstStyle/>
          <a:p>
            <a:pPr algn="l"/>
            <a:r>
              <a:rPr lang="en-US" sz="2000" b="1" i="0" dirty="0">
                <a:effectLst/>
                <a:latin typeface="ff11"/>
              </a:rPr>
              <a:t>ENIAC (ElectronikNumerical Integrator and Computer)</a:t>
            </a:r>
            <a:endParaRPr lang="en-US" sz="2000" b="0" i="0" dirty="0">
              <a:effectLst/>
              <a:latin typeface="Roboto" panose="02000000000000000000" pitchFamily="2" charset="0"/>
            </a:endParaRPr>
          </a:p>
          <a:p>
            <a:pPr algn="l"/>
            <a:r>
              <a:rPr lang="en-US" sz="2000" b="0" i="0" dirty="0">
                <a:effectLst/>
                <a:latin typeface="ff0"/>
              </a:rPr>
              <a:t>Sejarah komputer generasi pertama mulai hadir pada tahun 1946 -1956, Ilmuwan yang menggagas konsep pengembangan tersebut adalah Konrad Zuse seorang Insinyur asal Jerman.</a:t>
            </a:r>
          </a:p>
          <a:p>
            <a:pPr algn="l"/>
            <a:endParaRPr lang="en-US" sz="2000" dirty="0">
              <a:latin typeface="ff0"/>
            </a:endParaRPr>
          </a:p>
          <a:p>
            <a:pPr algn="l"/>
            <a:r>
              <a:rPr lang="en-US" sz="2000" b="0" i="0" dirty="0">
                <a:effectLst/>
                <a:latin typeface="ff0"/>
              </a:rPr>
              <a:t>ENIAC merupakan generasi pertama computer ENIAC</a:t>
            </a:r>
            <a:endParaRPr lang="en-US" sz="2000" b="0" i="0" dirty="0">
              <a:effectLst/>
              <a:latin typeface="Roboto" panose="02000000000000000000" pitchFamily="2" charset="0"/>
            </a:endParaRPr>
          </a:p>
          <a:p>
            <a:pPr algn="l"/>
            <a:r>
              <a:rPr lang="en-US" sz="2000" b="0" i="1" dirty="0">
                <a:effectLst/>
                <a:latin typeface="ff10"/>
              </a:rPr>
              <a:t>(ElectronikNumerical Integrator and Computer)</a:t>
            </a:r>
            <a:r>
              <a:rPr lang="en-US" sz="2000" dirty="0">
                <a:latin typeface="Roboto" panose="02000000000000000000" pitchFamily="2" charset="0"/>
              </a:rPr>
              <a:t> </a:t>
            </a:r>
            <a:r>
              <a:rPr lang="en-US" sz="2000" b="0" i="0" dirty="0">
                <a:effectLst/>
                <a:latin typeface="ff0"/>
              </a:rPr>
              <a:t>yang dikembangkan tahun 1946oleh</a:t>
            </a:r>
            <a:r>
              <a:rPr lang="en-US" sz="2000" dirty="0">
                <a:latin typeface="Roboto" panose="02000000000000000000" pitchFamily="2" charset="0"/>
              </a:rPr>
              <a:t> </a:t>
            </a:r>
            <a:r>
              <a:rPr lang="en-US" sz="2000" b="1" i="0" dirty="0">
                <a:effectLst/>
                <a:latin typeface="ff11"/>
              </a:rPr>
              <a:t>John W. Mauchly</a:t>
            </a:r>
            <a:r>
              <a:rPr lang="en-US" sz="2000" dirty="0">
                <a:latin typeface="Roboto" panose="02000000000000000000" pitchFamily="2" charset="0"/>
              </a:rPr>
              <a:t> </a:t>
            </a:r>
            <a:r>
              <a:rPr lang="en-US" sz="2000" b="0" i="0" dirty="0">
                <a:effectLst/>
                <a:latin typeface="ff0"/>
              </a:rPr>
              <a:t>dan</a:t>
            </a:r>
            <a:r>
              <a:rPr lang="en-US" sz="2000" dirty="0">
                <a:latin typeface="Roboto" panose="02000000000000000000" pitchFamily="2" charset="0"/>
              </a:rPr>
              <a:t> </a:t>
            </a:r>
            <a:r>
              <a:rPr lang="en-US" sz="2000" b="1" i="0" dirty="0">
                <a:effectLst/>
                <a:latin typeface="ff11"/>
              </a:rPr>
              <a:t>J. PresperEckert</a:t>
            </a:r>
            <a:r>
              <a:rPr lang="en-US" sz="2000" dirty="0">
                <a:latin typeface="Roboto" panose="02000000000000000000" pitchFamily="2" charset="0"/>
              </a:rPr>
              <a:t> </a:t>
            </a:r>
            <a:r>
              <a:rPr lang="en-US" sz="2000" b="0" i="0" dirty="0">
                <a:effectLst/>
                <a:latin typeface="ff0"/>
              </a:rPr>
              <a:t>dari Universitas Pennsylvania merupakan First General Purpose Electronic Computer.</a:t>
            </a:r>
            <a:endParaRPr lang="en-US" sz="2000" b="0" i="0" dirty="0">
              <a:effectLst/>
              <a:latin typeface="Roboto" panose="02000000000000000000" pitchFamily="2" charset="0"/>
            </a:endParaRPr>
          </a:p>
          <a:p>
            <a:pPr algn="l"/>
            <a:endParaRPr lang="en-US" sz="2000" b="0" i="0" dirty="0">
              <a:effectLst/>
              <a:latin typeface="Roboto" panose="02000000000000000000" pitchFamily="2" charset="0"/>
            </a:endParaRPr>
          </a:p>
          <a:p>
            <a:pPr algn="l"/>
            <a:r>
              <a:rPr lang="en-US" sz="2000" b="1" i="0" dirty="0">
                <a:effectLst/>
                <a:latin typeface="ff11"/>
              </a:rPr>
              <a:t>UNIVAC (Universal Automatic Computer)</a:t>
            </a:r>
            <a:endParaRPr lang="en-US" sz="2000" b="0" i="0" dirty="0">
              <a:effectLst/>
              <a:latin typeface="Roboto" panose="02000000000000000000" pitchFamily="2" charset="0"/>
            </a:endParaRPr>
          </a:p>
          <a:p>
            <a:pPr algn="l"/>
            <a:r>
              <a:rPr lang="en-US" sz="2000" b="0" i="0" dirty="0">
                <a:effectLst/>
                <a:latin typeface="ff0"/>
              </a:rPr>
              <a:t>UNIVAC sudah menggunakan pita magnetik sebagai media input dan outputnya. Merupakan komputer komersial pertama yang dipakai oleh Biro Sensus Amerika Serikat untuk digunakan dalam menghitung sensus penduduk dan sebagai komputer pertama yang dibuat untuk tujuan aplikasi bisnis.</a:t>
            </a:r>
            <a:endParaRPr lang="en-US" sz="2000" b="0" i="0" dirty="0">
              <a:effectLst/>
              <a:latin typeface="Roboto" panose="02000000000000000000" pitchFamily="2" charset="0"/>
            </a:endParaRPr>
          </a:p>
          <a:p>
            <a:br>
              <a:rPr lang="en-US" sz="2800" dirty="0"/>
            </a:br>
            <a:br>
              <a:rPr lang="en-US" dirty="0"/>
            </a:br>
            <a:endParaRPr lang="en-US" dirty="0"/>
          </a:p>
        </p:txBody>
      </p:sp>
    </p:spTree>
    <p:extLst>
      <p:ext uri="{BB962C8B-B14F-4D97-AF65-F5344CB8AC3E}">
        <p14:creationId xmlns:p14="http://schemas.microsoft.com/office/powerpoint/2010/main" val="15939208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1CFAB-A735-4A31-A51D-42FE1F5E94E0}"/>
              </a:ext>
            </a:extLst>
          </p:cNvPr>
          <p:cNvSpPr>
            <a:spLocks noGrp="1"/>
          </p:cNvSpPr>
          <p:nvPr>
            <p:ph type="title"/>
          </p:nvPr>
        </p:nvSpPr>
        <p:spPr>
          <a:xfrm>
            <a:off x="914400" y="610045"/>
            <a:ext cx="6800850" cy="1325880"/>
          </a:xfrm>
        </p:spPr>
        <p:txBody>
          <a:bodyPr/>
          <a:lstStyle/>
          <a:p>
            <a:r>
              <a:rPr lang="en-US" dirty="0"/>
              <a:t>Gen 2 </a:t>
            </a:r>
          </a:p>
        </p:txBody>
      </p:sp>
      <p:sp>
        <p:nvSpPr>
          <p:cNvPr id="4" name="Content Placeholder 3">
            <a:extLst>
              <a:ext uri="{FF2B5EF4-FFF2-40B4-BE49-F238E27FC236}">
                <a16:creationId xmlns:a16="http://schemas.microsoft.com/office/drawing/2014/main" id="{8421587F-8DFD-4A31-9931-8A346A92D87A}"/>
              </a:ext>
            </a:extLst>
          </p:cNvPr>
          <p:cNvSpPr>
            <a:spLocks noGrp="1"/>
          </p:cNvSpPr>
          <p:nvPr>
            <p:ph type="body" sz="quarter" idx="13"/>
          </p:nvPr>
        </p:nvSpPr>
        <p:spPr>
          <a:xfrm>
            <a:off x="768625" y="1559052"/>
            <a:ext cx="6800849" cy="4223893"/>
          </a:xfrm>
        </p:spPr>
        <p:txBody>
          <a:bodyPr vert="horz" lIns="91440" tIns="45720" rIns="91440" bIns="45720" rtlCol="0" anchor="t">
            <a:normAutofit fontScale="25000" lnSpcReduction="20000"/>
          </a:bodyPr>
          <a:lstStyle/>
          <a:p>
            <a:pPr algn="l"/>
            <a:r>
              <a:rPr lang="en-US" sz="8000" dirty="0">
                <a:solidFill>
                  <a:srgbClr val="404040"/>
                </a:solidFill>
                <a:latin typeface="ff0"/>
              </a:rPr>
              <a:t>S</a:t>
            </a:r>
            <a:r>
              <a:rPr lang="en-US" sz="8000" b="0" i="0" dirty="0">
                <a:solidFill>
                  <a:srgbClr val="404040"/>
                </a:solidFill>
                <a:effectLst/>
                <a:latin typeface="ff0"/>
              </a:rPr>
              <a:t>ejarah komputer generasi kedua mulai populer padaawal tahun 1960-an.</a:t>
            </a:r>
            <a:endParaRPr lang="en-US" sz="8000" b="0" i="0" dirty="0">
              <a:solidFill>
                <a:srgbClr val="000000"/>
              </a:solidFill>
              <a:effectLst/>
              <a:latin typeface="Roboto" panose="02000000000000000000" pitchFamily="2" charset="0"/>
            </a:endParaRPr>
          </a:p>
          <a:p>
            <a:pPr algn="l"/>
            <a:endParaRPr lang="en-US" sz="8000" b="0" i="0" dirty="0">
              <a:solidFill>
                <a:srgbClr val="000000"/>
              </a:solidFill>
              <a:effectLst/>
              <a:latin typeface="Roboto" panose="02000000000000000000" pitchFamily="2" charset="0"/>
            </a:endParaRPr>
          </a:p>
          <a:p>
            <a:pPr algn="l"/>
            <a:r>
              <a:rPr lang="en-US" sz="8000" b="0" i="0" dirty="0">
                <a:solidFill>
                  <a:srgbClr val="404040"/>
                </a:solidFill>
                <a:effectLst/>
                <a:latin typeface="ff0"/>
              </a:rPr>
              <a:t>Pada tahun 1948 Ditemukannya transistor, penemuan transistor sangat memengaruhi perkembangan komputer. Transistor menggantikan tube vakum di televisi, radio, dan komputer. Akibatnya, ukuran berkurang drastis digantinya tabung vakum menjadi transistor membuat ukuran menjadi lebih kecil, Transistor mulai digunakan di komputer pada tahun 1956</a:t>
            </a:r>
            <a:endParaRPr lang="en-US" sz="8000" b="0" i="0" dirty="0">
              <a:solidFill>
                <a:srgbClr val="000000"/>
              </a:solidFill>
              <a:effectLst/>
              <a:latin typeface="Roboto" panose="02000000000000000000" pitchFamily="2" charset="0"/>
            </a:endParaRPr>
          </a:p>
          <a:p>
            <a:pPr algn="l"/>
            <a:endParaRPr lang="en-US" sz="8000" b="0" i="0" dirty="0">
              <a:solidFill>
                <a:srgbClr val="000000"/>
              </a:solidFill>
              <a:effectLst/>
              <a:latin typeface="Roboto" panose="02000000000000000000" pitchFamily="2" charset="0"/>
            </a:endParaRPr>
          </a:p>
          <a:p>
            <a:pPr algn="l"/>
            <a:r>
              <a:rPr lang="en-US" sz="8000" b="0" i="0" dirty="0">
                <a:solidFill>
                  <a:srgbClr val="404040"/>
                </a:solidFill>
                <a:effectLst/>
                <a:latin typeface="ff0"/>
              </a:rPr>
              <a:t>Komputer awal pada generasi kedua ini adalah superkomputer dari IBM yang bernama Stretch dan superkomputer dari Sprey-Rand yang bernama</a:t>
            </a:r>
            <a:r>
              <a:rPr lang="en-US" sz="8000" dirty="0">
                <a:solidFill>
                  <a:srgbClr val="000000"/>
                </a:solidFill>
                <a:latin typeface="Roboto" panose="02000000000000000000" pitchFamily="2" charset="0"/>
              </a:rPr>
              <a:t> </a:t>
            </a:r>
            <a:r>
              <a:rPr lang="en-US" sz="8000" b="1" i="0" dirty="0">
                <a:solidFill>
                  <a:srgbClr val="404040"/>
                </a:solidFill>
                <a:effectLst/>
                <a:latin typeface="ff11"/>
              </a:rPr>
              <a:t>LARC</a:t>
            </a:r>
            <a:endParaRPr lang="en-US" sz="8000" b="0" i="0" dirty="0">
              <a:solidFill>
                <a:srgbClr val="000000"/>
              </a:solidFill>
              <a:effectLst/>
              <a:latin typeface="Roboto" panose="02000000000000000000" pitchFamily="2" charset="0"/>
            </a:endParaRPr>
          </a:p>
          <a:p>
            <a:pPr algn="l"/>
            <a:endParaRPr lang="en-US" sz="8000" b="0" i="0" dirty="0">
              <a:solidFill>
                <a:srgbClr val="000000"/>
              </a:solidFill>
              <a:effectLst/>
              <a:latin typeface="Roboto" panose="02000000000000000000" pitchFamily="2" charset="0"/>
            </a:endParaRPr>
          </a:p>
          <a:p>
            <a:pPr algn="l"/>
            <a:r>
              <a:rPr lang="en-US" sz="8000" b="1" i="0" dirty="0">
                <a:solidFill>
                  <a:srgbClr val="404040"/>
                </a:solidFill>
                <a:effectLst/>
                <a:latin typeface="ff11"/>
              </a:rPr>
              <a:t>IBM 1401.</a:t>
            </a:r>
            <a:r>
              <a:rPr lang="en-US" sz="8000" dirty="0">
                <a:solidFill>
                  <a:srgbClr val="000000"/>
                </a:solidFill>
                <a:latin typeface="Roboto" panose="02000000000000000000" pitchFamily="2" charset="0"/>
              </a:rPr>
              <a:t> </a:t>
            </a:r>
            <a:r>
              <a:rPr lang="en-US" sz="8000" b="0" i="0" dirty="0">
                <a:solidFill>
                  <a:srgbClr val="404040"/>
                </a:solidFill>
                <a:effectLst/>
                <a:latin typeface="ff0"/>
              </a:rPr>
              <a:t>Sejak tahun 1965, sebagian besar bisnis-bisnis besar menggunakan komputer generasi ini untuk mengolah informasi keuangan.</a:t>
            </a:r>
            <a:endParaRPr lang="en-US" sz="8000" b="0" i="0" dirty="0">
              <a:solidFill>
                <a:srgbClr val="000000"/>
              </a:solidFill>
              <a:effectLst/>
              <a:latin typeface="Roboto" panose="02000000000000000000" pitchFamily="2" charset="0"/>
            </a:endParaRPr>
          </a:p>
          <a:p>
            <a:br>
              <a:rPr lang="en-US" dirty="0"/>
            </a:br>
            <a:endParaRPr lang="en-ZA" dirty="0"/>
          </a:p>
        </p:txBody>
      </p:sp>
    </p:spTree>
    <p:extLst>
      <p:ext uri="{BB962C8B-B14F-4D97-AF65-F5344CB8AC3E}">
        <p14:creationId xmlns:p14="http://schemas.microsoft.com/office/powerpoint/2010/main" val="6279115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E1C88-627C-4655-A4FB-0BB02EDB078A}"/>
              </a:ext>
            </a:extLst>
          </p:cNvPr>
          <p:cNvSpPr>
            <a:spLocks noGrp="1"/>
          </p:cNvSpPr>
          <p:nvPr>
            <p:ph type="title"/>
          </p:nvPr>
        </p:nvSpPr>
        <p:spPr>
          <a:xfrm>
            <a:off x="914400" y="896112"/>
            <a:ext cx="6800850" cy="1325880"/>
          </a:xfrm>
        </p:spPr>
        <p:txBody>
          <a:bodyPr/>
          <a:lstStyle/>
          <a:p>
            <a:r>
              <a:rPr lang="en-US" dirty="0"/>
              <a:t>Gen 3</a:t>
            </a:r>
          </a:p>
        </p:txBody>
      </p:sp>
      <p:sp>
        <p:nvSpPr>
          <p:cNvPr id="3" name="Content Placeholder 2">
            <a:extLst>
              <a:ext uri="{FF2B5EF4-FFF2-40B4-BE49-F238E27FC236}">
                <a16:creationId xmlns:a16="http://schemas.microsoft.com/office/drawing/2014/main" id="{033634FE-ADF0-4BC3-A0A9-447EA9DD096B}"/>
              </a:ext>
            </a:extLst>
          </p:cNvPr>
          <p:cNvSpPr>
            <a:spLocks noGrp="1"/>
          </p:cNvSpPr>
          <p:nvPr>
            <p:ph type="body" sz="quarter" idx="13"/>
          </p:nvPr>
        </p:nvSpPr>
        <p:spPr>
          <a:xfrm>
            <a:off x="914400" y="2206377"/>
            <a:ext cx="6800850" cy="3840480"/>
          </a:xfrm>
        </p:spPr>
        <p:txBody>
          <a:bodyPr vert="horz" lIns="91440" tIns="45720" rIns="91440" bIns="45720" rtlCol="0" anchor="t">
            <a:normAutofit/>
          </a:bodyPr>
          <a:lstStyle/>
          <a:p>
            <a:pPr algn="l"/>
            <a:r>
              <a:rPr lang="en-US" b="0" i="0" dirty="0">
                <a:solidFill>
                  <a:srgbClr val="FFFFFF"/>
                </a:solidFill>
                <a:effectLst/>
                <a:latin typeface="ff2"/>
              </a:rPr>
              <a:t>Ditandai dengan munculnya IC (Integrated Circuit) yang menggantikan perantransistor, diciptakannya IC karena transistor menghasilkan panas yang sangatbesar dan hal itu dapat merusak bagian-bagian internal computer karenanya komputer menjadi semakin kecil karena komponen-komponen dapat dipadatkandalam chip</a:t>
            </a:r>
            <a:endParaRPr lang="en-US" b="0" i="0" dirty="0">
              <a:solidFill>
                <a:srgbClr val="000000"/>
              </a:solidFill>
              <a:effectLst/>
              <a:latin typeface="Roboto" panose="02000000000000000000" pitchFamily="2" charset="0"/>
            </a:endParaRPr>
          </a:p>
          <a:p>
            <a:pPr algn="l"/>
            <a:endParaRPr lang="en-US" dirty="0">
              <a:solidFill>
                <a:srgbClr val="000000"/>
              </a:solidFill>
              <a:latin typeface="Roboto" panose="02000000000000000000" pitchFamily="2" charset="0"/>
            </a:endParaRPr>
          </a:p>
          <a:p>
            <a:pPr algn="l"/>
            <a:r>
              <a:rPr lang="en-US" b="0" i="0" dirty="0">
                <a:solidFill>
                  <a:srgbClr val="FFFFFF"/>
                </a:solidFill>
                <a:effectLst/>
                <a:latin typeface="ff2"/>
              </a:rPr>
              <a:t>Contoh komputernya :</a:t>
            </a:r>
            <a:r>
              <a:rPr lang="en-US" dirty="0">
                <a:solidFill>
                  <a:srgbClr val="000000"/>
                </a:solidFill>
                <a:latin typeface="Roboto" panose="02000000000000000000" pitchFamily="2" charset="0"/>
              </a:rPr>
              <a:t> </a:t>
            </a:r>
            <a:r>
              <a:rPr lang="en-US" b="1" i="0" dirty="0">
                <a:solidFill>
                  <a:srgbClr val="FFFFFF"/>
                </a:solidFill>
                <a:effectLst/>
                <a:latin typeface="ff5"/>
              </a:rPr>
              <a:t>IBM S/360, GE 600 dan GE 235,NCR Century</a:t>
            </a:r>
            <a:endParaRPr lang="en-US" b="0" i="0" dirty="0">
              <a:solidFill>
                <a:srgbClr val="000000"/>
              </a:solidFill>
              <a:effectLst/>
              <a:latin typeface="Roboto" panose="02000000000000000000" pitchFamily="2" charset="0"/>
            </a:endParaRPr>
          </a:p>
        </p:txBody>
      </p:sp>
    </p:spTree>
    <p:extLst>
      <p:ext uri="{BB962C8B-B14F-4D97-AF65-F5344CB8AC3E}">
        <p14:creationId xmlns:p14="http://schemas.microsoft.com/office/powerpoint/2010/main" val="13463722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E0A63-A388-49B1-A04E-27CE9BD622EF}"/>
              </a:ext>
            </a:extLst>
          </p:cNvPr>
          <p:cNvSpPr>
            <a:spLocks noGrp="1"/>
          </p:cNvSpPr>
          <p:nvPr>
            <p:ph type="title"/>
          </p:nvPr>
        </p:nvSpPr>
        <p:spPr>
          <a:xfrm>
            <a:off x="1552574" y="896112"/>
            <a:ext cx="9725026" cy="1325880"/>
          </a:xfrm>
        </p:spPr>
        <p:txBody>
          <a:bodyPr/>
          <a:lstStyle/>
          <a:p>
            <a:r>
              <a:rPr lang="en-ZA" dirty="0"/>
              <a:t>Gen 4</a:t>
            </a:r>
          </a:p>
        </p:txBody>
      </p:sp>
      <p:sp>
        <p:nvSpPr>
          <p:cNvPr id="3" name="Content Placeholder 2">
            <a:extLst>
              <a:ext uri="{FF2B5EF4-FFF2-40B4-BE49-F238E27FC236}">
                <a16:creationId xmlns:a16="http://schemas.microsoft.com/office/drawing/2014/main" id="{D026614D-21E6-483C-8FE2-C9CF4346C75C}"/>
              </a:ext>
            </a:extLst>
          </p:cNvPr>
          <p:cNvSpPr>
            <a:spLocks noGrp="1"/>
          </p:cNvSpPr>
          <p:nvPr>
            <p:ph sz="half" idx="1"/>
          </p:nvPr>
        </p:nvSpPr>
        <p:spPr>
          <a:xfrm>
            <a:off x="1552573" y="2032862"/>
            <a:ext cx="9725025" cy="4222164"/>
          </a:xfrm>
        </p:spPr>
        <p:txBody>
          <a:bodyPr>
            <a:normAutofit fontScale="92500" lnSpcReduction="10000"/>
          </a:bodyPr>
          <a:lstStyle/>
          <a:p>
            <a:pPr algn="l">
              <a:lnSpc>
                <a:spcPct val="100000"/>
              </a:lnSpc>
            </a:pPr>
            <a:r>
              <a:rPr lang="en-US" sz="2800" b="0" i="0" dirty="0">
                <a:solidFill>
                  <a:schemeClr val="accent3"/>
                </a:solidFill>
                <a:effectLst/>
                <a:latin typeface="ff0"/>
              </a:rPr>
              <a:t>Setelah IC muncul, Pengembangan Komputer menjadi lebih jelas yaitu mengecilkan ukuransirkuit dan komponen-komponen elektronik.Large Scale Integration atau LSI dapat memuat ratusan komponen dalam satu chip Kemudian tahun 1980-an, Very Large Scale Integration atau VLSI memuat ribuan komponen dalam satu chip tunggal</a:t>
            </a:r>
            <a:endParaRPr lang="en-US" sz="2800" b="0" i="0" dirty="0">
              <a:solidFill>
                <a:schemeClr val="accent3"/>
              </a:solidFill>
              <a:effectLst/>
              <a:latin typeface="Roboto" panose="02000000000000000000" pitchFamily="2" charset="0"/>
            </a:endParaRPr>
          </a:p>
          <a:p>
            <a:pPr algn="l">
              <a:lnSpc>
                <a:spcPct val="100000"/>
              </a:lnSpc>
            </a:pPr>
            <a:r>
              <a:rPr lang="en-US" sz="2800" b="0" i="0" dirty="0">
                <a:solidFill>
                  <a:schemeClr val="accent3"/>
                </a:solidFill>
                <a:effectLst/>
                <a:latin typeface="ff0"/>
              </a:rPr>
              <a:t>Pada tahun 1981, IBM memperkenalkan penggunaan Personal Computer (PC) untuk penggunaan di rumah, kantor, dan sekolah.</a:t>
            </a:r>
          </a:p>
          <a:p>
            <a:pPr algn="l">
              <a:lnSpc>
                <a:spcPct val="100000"/>
              </a:lnSpc>
            </a:pPr>
            <a:r>
              <a:rPr lang="en-US" sz="2800" b="0" i="0" dirty="0">
                <a:solidFill>
                  <a:schemeClr val="accent3"/>
                </a:solidFill>
                <a:effectLst/>
                <a:latin typeface="ff0"/>
              </a:rPr>
              <a:t>Adapun contoh-contoh komputer yang lahir pada generasi keempat yaitu </a:t>
            </a:r>
            <a:r>
              <a:rPr lang="en-US" sz="2800" b="1" i="0" dirty="0">
                <a:solidFill>
                  <a:schemeClr val="accent3"/>
                </a:solidFill>
                <a:effectLst/>
                <a:latin typeface="ff11"/>
              </a:rPr>
              <a:t>IBM 370</a:t>
            </a:r>
            <a:r>
              <a:rPr lang="en-US" sz="2800" b="0" i="0" dirty="0">
                <a:solidFill>
                  <a:schemeClr val="accent3"/>
                </a:solidFill>
                <a:effectLst/>
                <a:latin typeface="ff0"/>
              </a:rPr>
              <a:t>, </a:t>
            </a:r>
            <a:r>
              <a:rPr lang="en-US" sz="2800" b="1" i="0" dirty="0">
                <a:solidFill>
                  <a:schemeClr val="accent3"/>
                </a:solidFill>
                <a:effectLst/>
                <a:latin typeface="ff11"/>
              </a:rPr>
              <a:t>Apple I</a:t>
            </a:r>
            <a:r>
              <a:rPr lang="en-US" sz="2800" b="0" i="0" dirty="0">
                <a:solidFill>
                  <a:schemeClr val="accent3"/>
                </a:solidFill>
                <a:effectLst/>
                <a:latin typeface="ff0"/>
              </a:rPr>
              <a:t>, </a:t>
            </a:r>
            <a:r>
              <a:rPr lang="en-US" sz="2800" b="1" i="0" dirty="0">
                <a:solidFill>
                  <a:schemeClr val="accent3"/>
                </a:solidFill>
                <a:effectLst/>
                <a:latin typeface="ff11"/>
              </a:rPr>
              <a:t>AplleII</a:t>
            </a:r>
            <a:r>
              <a:rPr lang="en-US" sz="2800" b="0" i="0" dirty="0">
                <a:solidFill>
                  <a:schemeClr val="accent3"/>
                </a:solidFill>
                <a:effectLst/>
                <a:latin typeface="ff0"/>
              </a:rPr>
              <a:t>, dan juga </a:t>
            </a:r>
            <a:r>
              <a:rPr lang="en-US" sz="2800" b="1" i="0" dirty="0">
                <a:solidFill>
                  <a:schemeClr val="accent3"/>
                </a:solidFill>
                <a:effectLst/>
                <a:latin typeface="ff11"/>
              </a:rPr>
              <a:t>Vizicalc Altair</a:t>
            </a:r>
            <a:endParaRPr lang="en-US" sz="2800" b="0" i="0" dirty="0">
              <a:solidFill>
                <a:schemeClr val="accent3"/>
              </a:solidFill>
              <a:effectLst/>
              <a:latin typeface="Roboto" panose="02000000000000000000" pitchFamily="2" charset="0"/>
            </a:endParaRPr>
          </a:p>
          <a:p>
            <a:endParaRPr lang="en-US" dirty="0"/>
          </a:p>
        </p:txBody>
      </p:sp>
    </p:spTree>
    <p:extLst>
      <p:ext uri="{BB962C8B-B14F-4D97-AF65-F5344CB8AC3E}">
        <p14:creationId xmlns:p14="http://schemas.microsoft.com/office/powerpoint/2010/main" val="20693930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54ABB-4929-4810-950B-2DAEA0A5BAB4}"/>
              </a:ext>
            </a:extLst>
          </p:cNvPr>
          <p:cNvSpPr>
            <a:spLocks noGrp="1"/>
          </p:cNvSpPr>
          <p:nvPr>
            <p:ph type="title"/>
          </p:nvPr>
        </p:nvSpPr>
        <p:spPr>
          <a:xfrm>
            <a:off x="3044952" y="898524"/>
            <a:ext cx="8232648" cy="1325880"/>
          </a:xfrm>
        </p:spPr>
        <p:txBody>
          <a:bodyPr/>
          <a:lstStyle/>
          <a:p>
            <a:r>
              <a:rPr lang="en-US" dirty="0"/>
              <a:t>Gen 5</a:t>
            </a:r>
          </a:p>
        </p:txBody>
      </p:sp>
      <p:sp>
        <p:nvSpPr>
          <p:cNvPr id="7" name="Content Placeholder 6">
            <a:extLst>
              <a:ext uri="{FF2B5EF4-FFF2-40B4-BE49-F238E27FC236}">
                <a16:creationId xmlns:a16="http://schemas.microsoft.com/office/drawing/2014/main" id="{6B35F89A-6CDF-41F7-BD87-18B45BD7330B}"/>
              </a:ext>
            </a:extLst>
          </p:cNvPr>
          <p:cNvSpPr>
            <a:spLocks noGrp="1"/>
          </p:cNvSpPr>
          <p:nvPr>
            <p:ph type="body" sz="quarter" idx="16"/>
          </p:nvPr>
        </p:nvSpPr>
        <p:spPr>
          <a:xfrm>
            <a:off x="2359152" y="1890396"/>
            <a:ext cx="9090726" cy="4364629"/>
          </a:xfrm>
        </p:spPr>
        <p:txBody>
          <a:bodyPr vert="horz" lIns="91440" tIns="45720" rIns="91440" bIns="45720" rtlCol="0" anchor="t">
            <a:normAutofit fontScale="62500" lnSpcReduction="20000"/>
          </a:bodyPr>
          <a:lstStyle/>
          <a:p>
            <a:pPr marL="0" indent="0" algn="l">
              <a:buNone/>
            </a:pPr>
            <a:r>
              <a:rPr lang="en-US" sz="2800" dirty="0">
                <a:solidFill>
                  <a:schemeClr val="accent2">
                    <a:lumMod val="75000"/>
                  </a:schemeClr>
                </a:solidFill>
                <a:latin typeface="ff0"/>
              </a:rPr>
              <a:t>K</a:t>
            </a:r>
            <a:r>
              <a:rPr lang="en-US" sz="2800" b="0" i="0" dirty="0">
                <a:solidFill>
                  <a:schemeClr val="accent2">
                    <a:lumMod val="75000"/>
                  </a:schemeClr>
                </a:solidFill>
                <a:effectLst/>
                <a:latin typeface="ff0"/>
              </a:rPr>
              <a:t>omputer generasi V dikembangkan sejak tahun 1985, Contoh komputer generasi kelima adalah komputer fiksi HAL9000, Walaupun HAL9000 masih jauh dari kenyataan. komputer dapat menerima instruksi secara lisan dan mampu meniru nalar manusia </a:t>
            </a:r>
          </a:p>
          <a:p>
            <a:pPr marL="0" indent="0" algn="l">
              <a:buNone/>
            </a:pPr>
            <a:endParaRPr lang="en-US" sz="2800" dirty="0">
              <a:solidFill>
                <a:schemeClr val="accent2">
                  <a:lumMod val="75000"/>
                </a:schemeClr>
              </a:solidFill>
              <a:latin typeface="ff0"/>
            </a:endParaRPr>
          </a:p>
          <a:p>
            <a:pPr marL="0" indent="0" algn="l">
              <a:buNone/>
            </a:pPr>
            <a:r>
              <a:rPr lang="en-US" sz="2800" b="0" i="0" dirty="0">
                <a:solidFill>
                  <a:schemeClr val="accent2">
                    <a:lumMod val="75000"/>
                  </a:schemeClr>
                </a:solidFill>
                <a:effectLst/>
                <a:latin typeface="ff0"/>
              </a:rPr>
              <a:t>beberapa ciri utama dari generasi ini di antaranya:</a:t>
            </a:r>
          </a:p>
          <a:p>
            <a:pPr marL="0" indent="0" algn="l">
              <a:buNone/>
            </a:pPr>
            <a:endParaRPr lang="en-US" sz="2800" b="0" i="0" dirty="0">
              <a:solidFill>
                <a:schemeClr val="accent2">
                  <a:lumMod val="75000"/>
                </a:schemeClr>
              </a:solidFill>
              <a:effectLst/>
              <a:latin typeface="ff0"/>
            </a:endParaRPr>
          </a:p>
          <a:p>
            <a:pPr marL="0" indent="0" algn="l">
              <a:buNone/>
            </a:pPr>
            <a:r>
              <a:rPr lang="en-US" sz="2800" b="0" i="0" dirty="0">
                <a:solidFill>
                  <a:schemeClr val="accent2">
                    <a:lumMod val="75000"/>
                  </a:schemeClr>
                </a:solidFill>
                <a:effectLst/>
                <a:latin typeface="ff0"/>
              </a:rPr>
              <a:t>1. Di Jepang didirikan ICOT</a:t>
            </a:r>
          </a:p>
          <a:p>
            <a:pPr marL="0" indent="0" algn="l">
              <a:buNone/>
            </a:pPr>
            <a:r>
              <a:rPr lang="en-US" sz="2800" b="0" i="1" dirty="0">
                <a:solidFill>
                  <a:schemeClr val="accent2">
                    <a:lumMod val="75000"/>
                  </a:schemeClr>
                </a:solidFill>
                <a:effectLst/>
                <a:latin typeface="ff10"/>
              </a:rPr>
              <a:t>(Institute for new ComputerTechnology)</a:t>
            </a:r>
            <a:r>
              <a:rPr lang="en-US" sz="2800" dirty="0">
                <a:solidFill>
                  <a:schemeClr val="accent2">
                    <a:lumMod val="75000"/>
                  </a:schemeClr>
                </a:solidFill>
                <a:latin typeface="Roboto" panose="02000000000000000000" pitchFamily="2" charset="0"/>
              </a:rPr>
              <a:t> </a:t>
            </a:r>
            <a:r>
              <a:rPr lang="en-US" sz="2800" b="0" i="0" dirty="0">
                <a:solidFill>
                  <a:schemeClr val="accent2">
                    <a:lumMod val="75000"/>
                  </a:schemeClr>
                </a:solidFill>
                <a:effectLst/>
                <a:latin typeface="ff0"/>
              </a:rPr>
              <a:t>untuk mengembangkan komputer generasi kelima, yaitu menciptakan komputer yang powerfull dan intelligent.</a:t>
            </a:r>
          </a:p>
          <a:p>
            <a:pPr marL="0" indent="0" algn="l">
              <a:buNone/>
            </a:pPr>
            <a:r>
              <a:rPr lang="en-US" sz="2800" b="0" i="0" dirty="0">
                <a:solidFill>
                  <a:schemeClr val="accent2">
                    <a:lumMod val="75000"/>
                  </a:schemeClr>
                </a:solidFill>
                <a:effectLst/>
                <a:latin typeface="ff0"/>
              </a:rPr>
              <a:t>2. Dikembangkannya sistem komputer yang memiliki unsur artificial intelligence yang dapat mengerjakan tugas dengan karakteristik seperti manusia (intelligent, imagination, dan intuition) dengan natural language (bahasa sehari-hari)</a:t>
            </a:r>
            <a:endParaRPr lang="en-US" sz="2800" b="0" i="0" dirty="0">
              <a:solidFill>
                <a:schemeClr val="accent2">
                  <a:lumMod val="75000"/>
                </a:schemeClr>
              </a:solidFill>
              <a:effectLst/>
              <a:latin typeface="Roboto" panose="02000000000000000000" pitchFamily="2" charset="0"/>
            </a:endParaRPr>
          </a:p>
          <a:p>
            <a:pPr marL="0" indent="0">
              <a:buNone/>
            </a:pPr>
            <a:endParaRPr lang="en-ZA" sz="2400" dirty="0"/>
          </a:p>
        </p:txBody>
      </p:sp>
    </p:spTree>
    <p:extLst>
      <p:ext uri="{BB962C8B-B14F-4D97-AF65-F5344CB8AC3E}">
        <p14:creationId xmlns:p14="http://schemas.microsoft.com/office/powerpoint/2010/main" val="16720705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FFA191-5CCC-43CB-BD83-4F80ED362608}"/>
              </a:ext>
            </a:extLst>
          </p:cNvPr>
          <p:cNvSpPr>
            <a:spLocks noGrp="1"/>
          </p:cNvSpPr>
          <p:nvPr>
            <p:ph type="title"/>
          </p:nvPr>
        </p:nvSpPr>
        <p:spPr>
          <a:xfrm>
            <a:off x="4937760" y="898525"/>
            <a:ext cx="6400800" cy="1325880"/>
          </a:xfrm>
        </p:spPr>
        <p:txBody>
          <a:bodyPr>
            <a:normAutofit/>
          </a:bodyPr>
          <a:lstStyle/>
          <a:p>
            <a:r>
              <a:rPr lang="en-US" dirty="0"/>
              <a:t>refrensi</a:t>
            </a:r>
          </a:p>
        </p:txBody>
      </p:sp>
      <p:sp>
        <p:nvSpPr>
          <p:cNvPr id="3" name="Content Placeholder 2">
            <a:extLst>
              <a:ext uri="{FF2B5EF4-FFF2-40B4-BE49-F238E27FC236}">
                <a16:creationId xmlns:a16="http://schemas.microsoft.com/office/drawing/2014/main" id="{E14BBEAF-B516-45F4-9EF6-A9F65111580F}"/>
              </a:ext>
            </a:extLst>
          </p:cNvPr>
          <p:cNvSpPr>
            <a:spLocks noGrp="1"/>
          </p:cNvSpPr>
          <p:nvPr>
            <p:ph type="body" sz="quarter" idx="13"/>
          </p:nvPr>
        </p:nvSpPr>
        <p:spPr>
          <a:xfrm>
            <a:off x="4248647" y="2389297"/>
            <a:ext cx="7943353" cy="4114800"/>
          </a:xfrm>
        </p:spPr>
        <p:txBody>
          <a:bodyPr vert="horz" lIns="91440" tIns="45720" rIns="91440" bIns="45720" rtlCol="0" anchor="t">
            <a:normAutofit/>
          </a:bodyPr>
          <a:lstStyle/>
          <a:p>
            <a:pPr algn="l">
              <a:buFont typeface="+mj-lt"/>
              <a:buAutoNum type="arabicPeriod"/>
            </a:pPr>
            <a:r>
              <a:rPr lang="en-US" b="0" i="0" dirty="0">
                <a:solidFill>
                  <a:srgbClr val="202122"/>
                </a:solidFill>
                <a:effectLst/>
                <a:latin typeface="Arial" panose="020B0604020202020204" pitchFamily="34" charset="0"/>
              </a:rPr>
              <a:t> </a:t>
            </a:r>
            <a:r>
              <a:rPr lang="en-US" b="0" i="1" u="none" strike="noStrike" dirty="0">
                <a:solidFill>
                  <a:srgbClr val="3366BB"/>
                </a:solidFill>
                <a:effectLst/>
                <a:latin typeface="Arial" panose="020B0604020202020204" pitchFamily="34" charset="0"/>
                <a:hlinkClick r:id="rId2"/>
              </a:rPr>
              <a:t>"Brief History Of Computer"</a:t>
            </a:r>
            <a:r>
              <a:rPr lang="en-US" b="0" i="1" dirty="0">
                <a:solidFill>
                  <a:srgbClr val="202122"/>
                </a:solidFill>
                <a:effectLst/>
                <a:latin typeface="Arial" panose="020B0604020202020204" pitchFamily="34" charset="0"/>
              </a:rPr>
              <a:t>. people.bu.edu.</a:t>
            </a:r>
            <a:endParaRPr lang="en-US" b="0" i="0" dirty="0">
              <a:solidFill>
                <a:srgbClr val="202122"/>
              </a:solidFill>
              <a:effectLst/>
              <a:latin typeface="Arial" panose="020B0604020202020204" pitchFamily="34" charset="0"/>
            </a:endParaRPr>
          </a:p>
          <a:p>
            <a:pPr algn="l">
              <a:buFont typeface="+mj-lt"/>
              <a:buAutoNum type="arabicPeriod"/>
            </a:pPr>
            <a:r>
              <a:rPr lang="en-US" b="0" i="0" dirty="0">
                <a:solidFill>
                  <a:srgbClr val="202122"/>
                </a:solidFill>
                <a:effectLst/>
                <a:latin typeface="Arial" panose="020B0604020202020204" pitchFamily="34" charset="0"/>
              </a:rPr>
              <a:t> </a:t>
            </a:r>
            <a:r>
              <a:rPr lang="en-US" b="0" i="1" u="none" strike="noStrike" dirty="0">
                <a:solidFill>
                  <a:srgbClr val="3366BB"/>
                </a:solidFill>
                <a:effectLst/>
                <a:latin typeface="Arial" panose="020B0604020202020204" pitchFamily="34" charset="0"/>
                <a:hlinkClick r:id="rId3"/>
              </a:rPr>
              <a:t>"Computer Basics: What is a Computer?"</a:t>
            </a:r>
            <a:r>
              <a:rPr lang="en-US" b="0" i="1" dirty="0">
                <a:solidFill>
                  <a:srgbClr val="202122"/>
                </a:solidFill>
                <a:effectLst/>
                <a:latin typeface="Arial" panose="020B0604020202020204" pitchFamily="34" charset="0"/>
              </a:rPr>
              <a:t>. GCFGlobal.org (dalam bahasa Inggris). </a:t>
            </a:r>
          </a:p>
          <a:p>
            <a:pPr algn="l">
              <a:buFont typeface="+mj-lt"/>
              <a:buAutoNum type="arabicPeriod"/>
            </a:pPr>
            <a:r>
              <a:rPr lang="en-US" i="1" u="none" strike="noStrike" dirty="0">
                <a:solidFill>
                  <a:srgbClr val="202122"/>
                </a:solidFill>
                <a:latin typeface="Arial" panose="020B0604020202020204" pitchFamily="34" charset="0"/>
                <a:hlinkClick r:id="rId4"/>
              </a:rPr>
              <a:t> </a:t>
            </a:r>
            <a:r>
              <a:rPr lang="en-US" b="0" i="1" u="none" strike="noStrike" dirty="0">
                <a:solidFill>
                  <a:srgbClr val="3366BB"/>
                </a:solidFill>
                <a:effectLst/>
                <a:latin typeface="Arial" panose="020B0604020202020204" pitchFamily="34" charset="0"/>
                <a:hlinkClick r:id="rId4"/>
              </a:rPr>
              <a:t>"computer | History, Networking, Operating Systems, &amp; Facts"</a:t>
            </a:r>
            <a:r>
              <a:rPr lang="en-US" b="0" i="1" dirty="0">
                <a:solidFill>
                  <a:srgbClr val="202122"/>
                </a:solidFill>
                <a:effectLst/>
                <a:latin typeface="Arial" panose="020B0604020202020204" pitchFamily="34" charset="0"/>
              </a:rPr>
              <a:t>. Encyclopedia Britannica (dalam bahasa Inggris).</a:t>
            </a:r>
            <a:endParaRPr lang="en-US" b="0" i="0" dirty="0">
              <a:solidFill>
                <a:srgbClr val="202122"/>
              </a:solidFill>
              <a:effectLst/>
              <a:latin typeface="Arial" panose="020B0604020202020204" pitchFamily="34" charset="0"/>
            </a:endParaRPr>
          </a:p>
          <a:p>
            <a:pPr algn="l">
              <a:buFont typeface="+mj-lt"/>
              <a:buAutoNum type="arabicPeriod"/>
            </a:pPr>
            <a:r>
              <a:rPr lang="en-US" b="0" i="0" dirty="0">
                <a:solidFill>
                  <a:srgbClr val="202122"/>
                </a:solidFill>
                <a:effectLst/>
                <a:latin typeface="Arial" panose="020B0604020202020204" pitchFamily="34" charset="0"/>
              </a:rPr>
              <a:t> </a:t>
            </a:r>
            <a:r>
              <a:rPr lang="en-US" b="0" i="1" u="none" strike="noStrike" dirty="0">
                <a:solidFill>
                  <a:srgbClr val="3366BB"/>
                </a:solidFill>
                <a:effectLst/>
                <a:latin typeface="Arial" panose="020B0604020202020204" pitchFamily="34" charset="0"/>
                <a:hlinkClick r:id="rId5"/>
              </a:rPr>
              <a:t>"Generations, Computers | Encyclopedia.com"</a:t>
            </a:r>
            <a:r>
              <a:rPr lang="en-US" b="0" i="1" dirty="0">
                <a:solidFill>
                  <a:srgbClr val="202122"/>
                </a:solidFill>
                <a:effectLst/>
                <a:latin typeface="Arial" panose="020B0604020202020204" pitchFamily="34" charset="0"/>
              </a:rPr>
              <a:t>.  www.encyclopedia.com. </a:t>
            </a:r>
            <a:endParaRPr lang="en-US" b="0" i="0" dirty="0">
              <a:solidFill>
                <a:srgbClr val="202122"/>
              </a:solidFill>
              <a:effectLst/>
              <a:latin typeface="Arial" panose="020B0604020202020204" pitchFamily="34" charset="0"/>
            </a:endParaRPr>
          </a:p>
          <a:p>
            <a:pPr algn="l"/>
            <a:endParaRPr lang="en-US" b="0" i="0" dirty="0">
              <a:solidFill>
                <a:srgbClr val="202122"/>
              </a:solidFill>
              <a:effectLst/>
              <a:latin typeface="Arial" panose="020B0604020202020204" pitchFamily="34" charset="0"/>
            </a:endParaRPr>
          </a:p>
          <a:p>
            <a:br>
              <a:rPr lang="en-US" dirty="0"/>
            </a:br>
            <a:endParaRPr lang="en-US" dirty="0"/>
          </a:p>
        </p:txBody>
      </p:sp>
    </p:spTree>
    <p:extLst>
      <p:ext uri="{BB962C8B-B14F-4D97-AF65-F5344CB8AC3E}">
        <p14:creationId xmlns:p14="http://schemas.microsoft.com/office/powerpoint/2010/main" val="920173932"/>
      </p:ext>
    </p:extLst>
  </p:cSld>
  <p:clrMapOvr>
    <a:masterClrMapping/>
  </p:clrMapOvr>
</p:sld>
</file>

<file path=ppt/theme/theme1.xml><?xml version="1.0" encoding="utf-8"?>
<a:theme xmlns:a="http://schemas.openxmlformats.org/drawingml/2006/main" name="Office Theme">
  <a:themeElements>
    <a:clrScheme name="Custom 74">
      <a:dk1>
        <a:sysClr val="windowText" lastClr="000000"/>
      </a:dk1>
      <a:lt1>
        <a:sysClr val="window" lastClr="FFFFFF"/>
      </a:lt1>
      <a:dk2>
        <a:srgbClr val="F8F0E3"/>
      </a:dk2>
      <a:lt2>
        <a:srgbClr val="E7E6E6"/>
      </a:lt2>
      <a:accent1>
        <a:srgbClr val="224E7F"/>
      </a:accent1>
      <a:accent2>
        <a:srgbClr val="385E88"/>
      </a:accent2>
      <a:accent3>
        <a:srgbClr val="AA2070"/>
      </a:accent3>
      <a:accent4>
        <a:srgbClr val="EC008C"/>
      </a:accent4>
      <a:accent5>
        <a:srgbClr val="582156"/>
      </a:accent5>
      <a:accent6>
        <a:srgbClr val="958EA2"/>
      </a:accent6>
      <a:hlink>
        <a:srgbClr val="0563C1"/>
      </a:hlink>
      <a:folHlink>
        <a:srgbClr val="954F72"/>
      </a:folHlink>
    </a:clrScheme>
    <a:fontScheme name="Custom 112">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lorful Abstract Pitch Deck_tm33968143_Win32_JB_SL_v3" id="{C3D5CE6D-3494-4BBD-B7F5-AA5B348ED394}" vid="{982B489A-C9B1-4FBF-BBC5-D41820D2710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66D1D862-643C-46A1-A5ED-679CEB6DE28E}">
  <ds:schemaRefs>
    <ds:schemaRef ds:uri="http://schemas.microsoft.com/sharepoint/v3/contenttype/forms"/>
  </ds:schemaRefs>
</ds:datastoreItem>
</file>

<file path=customXml/itemProps2.xml><?xml version="1.0" encoding="utf-8"?>
<ds:datastoreItem xmlns:ds="http://schemas.openxmlformats.org/officeDocument/2006/customXml" ds:itemID="{97CDCE58-E008-4D50-B18E-ADC19CB2904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54F7209-A407-4CFB-9C3E-C69AB93152F3}">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Props/app.xml><?xml version="1.0" encoding="utf-8"?>
<Properties xmlns="http://schemas.openxmlformats.org/officeDocument/2006/extended-properties" xmlns:vt="http://schemas.openxmlformats.org/officeDocument/2006/docPropsVTypes">
  <Template>Colorful abstract pitch deck</Template>
  <TotalTime>48</TotalTime>
  <Words>609</Words>
  <Application>Microsoft Office PowerPoint</Application>
  <PresentationFormat>Widescreen</PresentationFormat>
  <Paragraphs>59</Paragraphs>
  <Slides>10</Slides>
  <Notes>0</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10</vt:i4>
      </vt:variant>
    </vt:vector>
  </HeadingPairs>
  <TitlesOfParts>
    <vt:vector size="25" baseType="lpstr">
      <vt:lpstr>Arial</vt:lpstr>
      <vt:lpstr>Arial</vt:lpstr>
      <vt:lpstr>Avenir Next LT Pro</vt:lpstr>
      <vt:lpstr>Calibri</vt:lpstr>
      <vt:lpstr>ff0</vt:lpstr>
      <vt:lpstr>ff10</vt:lpstr>
      <vt:lpstr>ff11</vt:lpstr>
      <vt:lpstr>ff15</vt:lpstr>
      <vt:lpstr>ff18</vt:lpstr>
      <vt:lpstr>ff2</vt:lpstr>
      <vt:lpstr>ff5</vt:lpstr>
      <vt:lpstr>Google Sans</vt:lpstr>
      <vt:lpstr>helvetica</vt:lpstr>
      <vt:lpstr>Roboto</vt:lpstr>
      <vt:lpstr>Office Theme</vt:lpstr>
      <vt:lpstr>History of Computers</vt:lpstr>
      <vt:lpstr>Sejarah komputer</vt:lpstr>
      <vt:lpstr>PowerPoint Presentation</vt:lpstr>
      <vt:lpstr>Gen 1</vt:lpstr>
      <vt:lpstr>Gen 2 </vt:lpstr>
      <vt:lpstr>Gen 3</vt:lpstr>
      <vt:lpstr>Gen 4</vt:lpstr>
      <vt:lpstr>Gen 5</vt:lpstr>
      <vt:lpstr>refrensi</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History of Computers</dc:title>
  <dc:creator>Joseph Janone  Tiwouw</dc:creator>
  <cp:lastModifiedBy>Joseph Janone  Tiwouw</cp:lastModifiedBy>
  <cp:revision>1</cp:revision>
  <dcterms:created xsi:type="dcterms:W3CDTF">2021-08-11T01:55:05Z</dcterms:created>
  <dcterms:modified xsi:type="dcterms:W3CDTF">2021-08-11T02:43:53Z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