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44" d="100"/>
          <a:sy n="44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8BE3-FFBD-4442-A953-26563F180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3B50D-BD80-4BE4-9962-948563B73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DD6B-D73C-4FA8-AADA-81F4628A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A027-E634-4334-A07C-DDFC08944762}" type="datetimeFigureOut">
              <a:rPr lang="en-ID" smtClean="0"/>
              <a:t>14/02/2021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D3F0-620E-424A-8F39-A9227469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95BC-2EDC-4050-9917-F7FE0B1F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04E-E917-4892-B225-F82B603CE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335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3678-24AD-426D-8BB6-2A4F5745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5486E-BCB0-4B01-83F5-367E77669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237B-BA28-4A18-8F5A-4DCF9399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A027-E634-4334-A07C-DDFC08944762}" type="datetimeFigureOut">
              <a:rPr lang="en-ID" smtClean="0"/>
              <a:t>14/02/2021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AFA3-E2CA-43A7-9F03-901D98CA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BBFD-D446-483F-8CF8-227475AE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04E-E917-4892-B225-F82B603CE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836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9743A-23DE-49B2-A2D0-D88A869BD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78BA-F557-4876-91B1-A324675D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BFE69-501E-4BAD-9FD3-53937D9F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A027-E634-4334-A07C-DDFC08944762}" type="datetimeFigureOut">
              <a:rPr lang="en-ID" smtClean="0"/>
              <a:t>14/02/2021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87BD0-0B81-422B-B7D3-2AD0D52E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0EE0-42E4-4A56-AF3A-3554C01C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04E-E917-4892-B225-F82B603CE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867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390D-B98D-452D-BD5E-CF406A6D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6D1A-BBE9-4F9F-8D29-32B6F49A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16D1-F415-48D2-AEA7-1A4F34F2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A027-E634-4334-A07C-DDFC08944762}" type="datetimeFigureOut">
              <a:rPr lang="en-ID" smtClean="0"/>
              <a:t>14/02/2021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A25C-23AA-4C38-9753-33F61563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5A11B-5D12-4019-9DCC-D3F3E71D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04E-E917-4892-B225-F82B603CE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64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9B18-41A3-431A-B4A8-7CC33F9D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57AD8-3885-4C33-BED7-E6EDB1E7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28FFA-F7E7-40AD-B5F0-6D168422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A027-E634-4334-A07C-DDFC08944762}" type="datetimeFigureOut">
              <a:rPr lang="en-ID" smtClean="0"/>
              <a:t>14/02/2021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0DF1-8A99-4AF9-8FF3-7C498C3B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7E6D-27C4-4239-B37B-15EEFAF1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04E-E917-4892-B225-F82B603CE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956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3D67-8AFF-4EF7-AFB2-0B203645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5E16-2B71-4077-985B-8DE56D7D3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760AA-4DF4-426C-BF10-C0354A87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D1364-BB9F-40BC-BEE2-E10342F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A027-E634-4334-A07C-DDFC08944762}" type="datetimeFigureOut">
              <a:rPr lang="en-ID" smtClean="0"/>
              <a:t>14/02/2021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28E80-BAB2-4D6F-BC18-D8381295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DEE91-F387-443B-9EB5-21C49C95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04E-E917-4892-B225-F82B603CE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6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FE7E-1254-41A0-A72F-4DCEB562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B82C-391A-4854-BE5B-8F801D6C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7A690-DA97-424E-9A55-61EED32A5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F76E3-FC41-4203-BF0B-CDDFAF48D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A160A-CD35-421E-B959-D9C45C53B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0710E-1EAB-4642-A925-C190FA28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A027-E634-4334-A07C-DDFC08944762}" type="datetimeFigureOut">
              <a:rPr lang="en-ID" smtClean="0"/>
              <a:t>14/02/2021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F3B34-BCAE-40D6-9143-155D3E4B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A68E4-E6B5-4412-84FC-FFD8652E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04E-E917-4892-B225-F82B603CE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920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236C-6F49-4823-8C78-BBF6309D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640E4-20F2-45CA-A987-941ADE32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A027-E634-4334-A07C-DDFC08944762}" type="datetimeFigureOut">
              <a:rPr lang="en-ID" smtClean="0"/>
              <a:t>14/02/2021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4B234-4411-4CBA-9977-A473CC5B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D6EBC-1FCF-47E0-ACCD-0B4F9B88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04E-E917-4892-B225-F82B603CE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844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6D07C-6438-40A1-8B07-227AC5ED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A027-E634-4334-A07C-DDFC08944762}" type="datetimeFigureOut">
              <a:rPr lang="en-ID" smtClean="0"/>
              <a:t>14/02/2021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80016-126A-4E80-945E-940E9D9F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53EAF-E719-4E1A-8526-765FE394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04E-E917-4892-B225-F82B603CE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639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14E4-DF5E-4B42-90A5-02B2E4CE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8EE7-6063-4B22-873D-8E45A3E5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5A13-44E5-47ED-BED5-859F17F9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62042-DFAA-4B6D-97B1-B3F47C30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A027-E634-4334-A07C-DDFC08944762}" type="datetimeFigureOut">
              <a:rPr lang="en-ID" smtClean="0"/>
              <a:t>14/02/2021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0170B-2298-4F4B-BFE8-045B10E5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47F55-5723-4E07-BFC9-C670AA92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04E-E917-4892-B225-F82B603CE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760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15EE-9F4D-42DC-B55D-579C3512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9C383-5AE8-438F-9EAD-E8383CECD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116D1-ED58-4C36-B4A3-F2DBD45A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22282-D9DB-4817-B5BD-E053312E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A027-E634-4334-A07C-DDFC08944762}" type="datetimeFigureOut">
              <a:rPr lang="en-ID" smtClean="0"/>
              <a:t>14/02/2021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58EFA-B4C8-4137-A1A3-24E8C286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0FD06-8402-4D25-87C0-1C53BBFB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04E-E917-4892-B225-F82B603CE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456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14755-2495-41F8-8478-E365F5F1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9C15F-10C6-4227-A263-78DBDA08C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A8D9D-6F45-4291-A567-5250C1265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A027-E634-4334-A07C-DDFC08944762}" type="datetimeFigureOut">
              <a:rPr lang="en-ID" smtClean="0"/>
              <a:t>14/02/2021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7F075-2A34-4BC5-9382-820DA622E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CB3B-9042-410E-A24A-BA488237B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8F04E-E917-4892-B225-F82B603CED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62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35F-A026-491A-A903-E9F66875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8A46-91B6-4D5F-890B-7D7E7DDC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Insertion Sort, Selection Sort &amp; Bubble Sort Algorithm for the following list  (Do it in </a:t>
            </a:r>
            <a:r>
              <a:rPr lang="en-US" dirty="0" err="1"/>
              <a:t>powerpoint</a:t>
            </a:r>
            <a:r>
              <a:rPr lang="en-US" dirty="0"/>
              <a:t>):</a:t>
            </a:r>
          </a:p>
          <a:p>
            <a:endParaRPr lang="en-US" dirty="0"/>
          </a:p>
          <a:p>
            <a:pPr lvl="1"/>
            <a:r>
              <a:rPr lang="en-US" dirty="0"/>
              <a:t>4,3,10,1,5,9</a:t>
            </a:r>
          </a:p>
          <a:p>
            <a:pPr lvl="1"/>
            <a:endParaRPr lang="en-US" dirty="0"/>
          </a:p>
          <a:p>
            <a:r>
              <a:rPr lang="en-US" dirty="0"/>
              <a:t>Find the Best, Average &amp; Worst Case Complexity (analysis) for the algorithms ( You can search in internet) </a:t>
            </a:r>
          </a:p>
          <a:p>
            <a:pPr lvl="1"/>
            <a:endParaRPr lang="en-US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787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5573-9E65-46A0-8E4D-71FAD9BE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42E7-65FA-4F29-8908-3966702A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Masukkan </a:t>
            </a:r>
            <a:r>
              <a:rPr lang="en-US" dirty="0" err="1"/>
              <a:t>jumlah</a:t>
            </a:r>
            <a:r>
              <a:rPr lang="en-US" dirty="0"/>
              <a:t> data : 6</a:t>
            </a:r>
          </a:p>
          <a:p>
            <a:r>
              <a:rPr lang="en-US" dirty="0"/>
              <a:t>Masukkan data :</a:t>
            </a:r>
          </a:p>
          <a:p>
            <a:r>
              <a:rPr lang="en-US" dirty="0"/>
              <a:t>Data ke-1 = 4</a:t>
            </a:r>
          </a:p>
          <a:p>
            <a:r>
              <a:rPr lang="en-US" dirty="0"/>
              <a:t>Data ke-2 = 3</a:t>
            </a:r>
          </a:p>
          <a:p>
            <a:r>
              <a:rPr lang="en-US" dirty="0"/>
              <a:t>Data ke-3 = 10</a:t>
            </a:r>
          </a:p>
          <a:p>
            <a:r>
              <a:rPr lang="en-US" dirty="0"/>
              <a:t>Data ke-4 = 1</a:t>
            </a:r>
          </a:p>
          <a:p>
            <a:r>
              <a:rPr lang="en-US" dirty="0"/>
              <a:t>Data ke-5 = 5</a:t>
            </a:r>
          </a:p>
          <a:p>
            <a:r>
              <a:rPr lang="en-US" dirty="0"/>
              <a:t>Data ke-6 = 9</a:t>
            </a:r>
          </a:p>
          <a:p>
            <a:endParaRPr lang="en-US" dirty="0"/>
          </a:p>
          <a:p>
            <a:r>
              <a:rPr lang="en-US" dirty="0"/>
              <a:t>Sorting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descending</a:t>
            </a:r>
          </a:p>
          <a:p>
            <a:r>
              <a:rPr lang="en-US" dirty="0"/>
              <a:t>1       3       4       5       9       10</a:t>
            </a:r>
          </a:p>
        </p:txBody>
      </p:sp>
    </p:spTree>
    <p:extLst>
      <p:ext uri="{BB962C8B-B14F-4D97-AF65-F5344CB8AC3E}">
        <p14:creationId xmlns:p14="http://schemas.microsoft.com/office/powerpoint/2010/main" val="201076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562C-ED71-410B-A397-9D7AE2E8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3EA7-26A6-4800-B323-7CDFAD0D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Masukkan </a:t>
            </a:r>
            <a:r>
              <a:rPr lang="en-US" dirty="0" err="1"/>
              <a:t>jumlah</a:t>
            </a:r>
            <a:r>
              <a:rPr lang="en-US" dirty="0"/>
              <a:t> data = 6</a:t>
            </a:r>
          </a:p>
          <a:p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INDEX </a:t>
            </a:r>
            <a:r>
              <a:rPr lang="en-US" dirty="0" err="1"/>
              <a:t>ke</a:t>
            </a:r>
            <a:r>
              <a:rPr lang="en-US" dirty="0"/>
              <a:t> 1 = 4</a:t>
            </a:r>
          </a:p>
          <a:p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INDEX </a:t>
            </a:r>
            <a:r>
              <a:rPr lang="en-US" dirty="0" err="1"/>
              <a:t>ke</a:t>
            </a:r>
            <a:r>
              <a:rPr lang="en-US" dirty="0"/>
              <a:t> 2 = 3</a:t>
            </a:r>
          </a:p>
          <a:p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INDEX </a:t>
            </a:r>
            <a:r>
              <a:rPr lang="en-US" dirty="0" err="1"/>
              <a:t>ke</a:t>
            </a:r>
            <a:r>
              <a:rPr lang="en-US" dirty="0"/>
              <a:t> 3 = 10</a:t>
            </a:r>
          </a:p>
          <a:p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INDEX </a:t>
            </a:r>
            <a:r>
              <a:rPr lang="en-US" dirty="0" err="1"/>
              <a:t>ke</a:t>
            </a:r>
            <a:r>
              <a:rPr lang="en-US" dirty="0"/>
              <a:t> 4 = 1</a:t>
            </a:r>
          </a:p>
          <a:p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INDEX </a:t>
            </a:r>
            <a:r>
              <a:rPr lang="en-US" dirty="0" err="1"/>
              <a:t>ke</a:t>
            </a:r>
            <a:r>
              <a:rPr lang="en-US" dirty="0"/>
              <a:t> 5 = 5</a:t>
            </a:r>
          </a:p>
          <a:p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INDEX </a:t>
            </a:r>
            <a:r>
              <a:rPr lang="en-US" dirty="0" err="1"/>
              <a:t>ke</a:t>
            </a:r>
            <a:r>
              <a:rPr lang="en-US" dirty="0"/>
              <a:t> 6 = 9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diurut</a:t>
            </a:r>
            <a:r>
              <a:rPr lang="en-US" dirty="0"/>
              <a:t> : 1  3  4  5  9  10</a:t>
            </a:r>
          </a:p>
        </p:txBody>
      </p:sp>
    </p:spTree>
    <p:extLst>
      <p:ext uri="{BB962C8B-B14F-4D97-AF65-F5344CB8AC3E}">
        <p14:creationId xmlns:p14="http://schemas.microsoft.com/office/powerpoint/2010/main" val="181358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6AB1-88AE-42A7-8830-BF94C9B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209E-47EC-43A4-9BA9-ACADF569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Masukkan banyak data : 6</a:t>
            </a:r>
          </a:p>
          <a:p>
            <a:r>
              <a:rPr lang="it-IT" dirty="0"/>
              <a:t>Data 1 = 4</a:t>
            </a:r>
          </a:p>
          <a:p>
            <a:r>
              <a:rPr lang="it-IT" dirty="0"/>
              <a:t>Data 2 = 3</a:t>
            </a:r>
          </a:p>
          <a:p>
            <a:r>
              <a:rPr lang="it-IT" dirty="0"/>
              <a:t>Data 3 = 10</a:t>
            </a:r>
          </a:p>
          <a:p>
            <a:r>
              <a:rPr lang="it-IT" dirty="0"/>
              <a:t>Data 4 = 1</a:t>
            </a:r>
          </a:p>
          <a:p>
            <a:r>
              <a:rPr lang="it-IT" dirty="0"/>
              <a:t>Data 5 = 5</a:t>
            </a:r>
          </a:p>
          <a:p>
            <a:r>
              <a:rPr lang="it-IT" dirty="0"/>
              <a:t>Data 6 = 9</a:t>
            </a:r>
          </a:p>
          <a:p>
            <a:endParaRPr lang="it-IT" dirty="0"/>
          </a:p>
          <a:p>
            <a:r>
              <a:rPr lang="it-IT" dirty="0"/>
              <a:t>Urutannya adalah : 1 3 4 5 9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9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53A3-A9F5-40AD-8B48-7E76673F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Algoritma</a:t>
            </a:r>
            <a:r>
              <a:rPr lang="en-US" sz="2800" b="1" dirty="0"/>
              <a:t> </a:t>
            </a:r>
            <a:r>
              <a:rPr lang="en-US" sz="2800" b="1" dirty="0" err="1"/>
              <a:t>Mencari</a:t>
            </a:r>
            <a:r>
              <a:rPr lang="en-US" sz="2800" b="1" dirty="0"/>
              <a:t> </a:t>
            </a:r>
            <a:r>
              <a:rPr lang="en-US" sz="2800" b="1" dirty="0" err="1"/>
              <a:t>Elemen</a:t>
            </a:r>
            <a:r>
              <a:rPr lang="en-US" sz="2800" b="1" dirty="0"/>
              <a:t> Max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877970-961C-45BB-9C1D-D87F961920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704114" cy="416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3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FCAC-336B-4F7B-93B7-4D38CCDE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Algoritma</a:t>
            </a:r>
            <a:r>
              <a:rPr lang="en-US" sz="2800" b="1" dirty="0"/>
              <a:t> </a:t>
            </a:r>
            <a:r>
              <a:rPr lang="en-US" sz="2800" b="1" dirty="0" err="1"/>
              <a:t>Ganjil</a:t>
            </a:r>
            <a:r>
              <a:rPr lang="en-US" sz="2800" b="1" dirty="0"/>
              <a:t> </a:t>
            </a:r>
            <a:r>
              <a:rPr lang="en-US" sz="2800" b="1" dirty="0" err="1"/>
              <a:t>Genap</a:t>
            </a:r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010F17-BE04-4434-9211-98DC71458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7113368" cy="353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27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0ABA-8A0A-4627-8C80-677760AB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Algoritma</a:t>
            </a:r>
            <a:r>
              <a:rPr lang="en-US" sz="2800" b="1" dirty="0"/>
              <a:t> Binary Search</a:t>
            </a:r>
            <a:endParaRPr 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4CBE18-0223-4F93-AA18-28B0C01E83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5715001" cy="4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169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Exercise </vt:lpstr>
      <vt:lpstr>Insertion Sort</vt:lpstr>
      <vt:lpstr>Selection Sort</vt:lpstr>
      <vt:lpstr>Bubble Sort</vt:lpstr>
      <vt:lpstr>Algoritma Mencari Elemen Max</vt:lpstr>
      <vt:lpstr>Algoritma Ganjil Genap</vt:lpstr>
      <vt:lpstr>Algoritma Binary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</dc:title>
  <dc:creator>Joseph Janone  Tiwouw</dc:creator>
  <cp:lastModifiedBy>Joseph Janone  Tiwouw</cp:lastModifiedBy>
  <cp:revision>3</cp:revision>
  <dcterms:created xsi:type="dcterms:W3CDTF">2021-02-14T08:45:08Z</dcterms:created>
  <dcterms:modified xsi:type="dcterms:W3CDTF">2021-02-14T09:20:00Z</dcterms:modified>
</cp:coreProperties>
</file>