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DAE16D6-D673-49A7-BCA0-BE3C2EC90C5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02599A-63FC-492E-BEAF-886994B38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458200" cy="1368151"/>
          </a:xfrm>
          <a:solidFill>
            <a:schemeClr val="accent2"/>
          </a:solidFill>
          <a:ln w="76200">
            <a:solidFill>
              <a:schemeClr val="bg1">
                <a:lumMod val="65000"/>
              </a:schemeClr>
            </a:solidFill>
            <a:prstDash val="solid"/>
          </a:ln>
        </p:spPr>
        <p:txBody>
          <a:bodyPr>
            <a:normAutofit fontScale="90000"/>
          </a:bodyPr>
          <a:lstStyle/>
          <a:p>
            <a:r>
              <a:rPr lang="en-US" sz="6000" dirty="0"/>
              <a:t>SOVEREIGN POSTURE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" y="3789040"/>
            <a:ext cx="5433679" cy="2160240"/>
          </a:xfrm>
          <a:solidFill>
            <a:schemeClr val="accent2"/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 Light" pitchFamily="34" charset="0"/>
              </a:rPr>
              <a:t>Anggota</a:t>
            </a:r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 Light" pitchFamily="34" charset="0"/>
              </a:rPr>
              <a:t>Kelompok</a:t>
            </a:r>
            <a:endParaRPr lang="en-US" b="1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Bahnschrift Light" pitchFamily="34" charset="0"/>
              </a:rPr>
              <a:t>Makatipu</a:t>
            </a:r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 Natalia</a:t>
            </a:r>
          </a:p>
          <a:p>
            <a:r>
              <a:rPr lang="en-US" b="1">
                <a:solidFill>
                  <a:schemeClr val="bg1"/>
                </a:solidFill>
                <a:latin typeface="Bahnschrift Light" pitchFamily="34" charset="0"/>
              </a:rPr>
              <a:t>-Tiwouw </a:t>
            </a:r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Joseph </a:t>
            </a:r>
            <a:r>
              <a:rPr lang="en-US" b="1" dirty="0" err="1">
                <a:solidFill>
                  <a:schemeClr val="bg1"/>
                </a:solidFill>
                <a:latin typeface="Bahnschrift Light" pitchFamily="34" charset="0"/>
              </a:rPr>
              <a:t>Janone</a:t>
            </a:r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Bahnschrift Light" pitchFamily="34" charset="0"/>
              </a:rPr>
              <a:t>Salindeho</a:t>
            </a:r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 Andrew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Bahnschrift Light" pitchFamily="34" charset="0"/>
              </a:rPr>
              <a:t>Turambi</a:t>
            </a:r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 Nicolas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Bahnschrift Light" pitchFamily="34" charset="0"/>
              </a:rPr>
              <a:t>Rompis</a:t>
            </a:r>
            <a:r>
              <a:rPr lang="en-US" b="1" dirty="0">
                <a:solidFill>
                  <a:schemeClr val="bg1"/>
                </a:solidFill>
                <a:latin typeface="Bahnschrift Light" pitchFamily="34" charset="0"/>
              </a:rPr>
              <a:t> Abraham</a:t>
            </a:r>
          </a:p>
          <a:p>
            <a:endParaRPr lang="en-US" b="1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988840"/>
            <a:ext cx="1944216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6" y="2204864"/>
            <a:ext cx="1944216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9784" y="0"/>
            <a:ext cx="1944216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4248" y="260648"/>
            <a:ext cx="1944216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7735788" y="5377780"/>
            <a:ext cx="2132856" cy="827584"/>
          </a:xfrm>
          <a:prstGeom prst="bentConnector3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7682036" y="5233764"/>
            <a:ext cx="2132856" cy="827584"/>
          </a:xfrm>
          <a:prstGeom prst="bentConnector3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7735788" y="5396625"/>
            <a:ext cx="2132856" cy="827584"/>
          </a:xfrm>
          <a:prstGeom prst="bentConnector3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88424" y="5810418"/>
            <a:ext cx="755576" cy="1066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 flipH="1" flipV="1">
            <a:off x="7610486" y="5089748"/>
            <a:ext cx="2132856" cy="827584"/>
          </a:xfrm>
          <a:prstGeom prst="bentConnector3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7663780" y="5089748"/>
            <a:ext cx="2132856" cy="827584"/>
          </a:xfrm>
          <a:prstGeom prst="bentConnector3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35740" y="3883372"/>
            <a:ext cx="0" cy="2088232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9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>
            <a:normAutofit/>
          </a:bodyPr>
          <a:lstStyle/>
          <a:p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space yang </a:t>
            </a:r>
            <a:r>
              <a:rPr lang="en-US" dirty="0" err="1"/>
              <a:t>efisien</a:t>
            </a:r>
            <a:r>
              <a:rPr lang="en-US" dirty="0"/>
              <a:t>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interface yang </a:t>
            </a:r>
            <a:r>
              <a:rPr lang="en-US" dirty="0" err="1"/>
              <a:t>bersifat</a:t>
            </a:r>
            <a:r>
              <a:rPr lang="en-US" dirty="0"/>
              <a:t> non-visual?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 interface non-visual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: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berpengalaman</a:t>
            </a:r>
            <a:r>
              <a:rPr lang="en-US" dirty="0"/>
              <a:t> yang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yang </a:t>
            </a:r>
            <a:r>
              <a:rPr lang="en-US" dirty="0" err="1"/>
              <a:t>berbelit-belit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berantakan</a:t>
            </a:r>
            <a:r>
              <a:rPr lang="en-US" dirty="0"/>
              <a:t> ,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interface </a:t>
            </a:r>
            <a:r>
              <a:rPr lang="en-US" dirty="0" err="1"/>
              <a:t>secepat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2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APA ITU SOVEREIGN POSTURE?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Sovereign Posture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id-ID" dirty="0"/>
              <a:t>Program yang memonopoli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id-ID" dirty="0"/>
              <a:t> perhatian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id-ID" dirty="0"/>
              <a:t> pengguna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/>
              <a:t>jangka waktu yang lama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id-ID" dirty="0"/>
              <a:t>. Aplikasi</a:t>
            </a:r>
            <a:r>
              <a:rPr lang="en-US" dirty="0"/>
              <a:t>-</a:t>
            </a:r>
            <a:r>
              <a:rPr lang="en-US" dirty="0" err="1"/>
              <a:t>aplikasi</a:t>
            </a:r>
            <a:r>
              <a:rPr lang="en-US" dirty="0"/>
              <a:t> sovereign</a:t>
            </a:r>
            <a:r>
              <a:rPr lang="id-ID" dirty="0"/>
              <a:t> m</a:t>
            </a:r>
            <a:r>
              <a:rPr lang="en-US" dirty="0" err="1"/>
              <a:t>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id-ID" dirty="0"/>
              <a:t> fungsi dan fitur </a:t>
            </a:r>
            <a:r>
              <a:rPr lang="en-US" dirty="0"/>
              <a:t>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id-ID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id-ID" dirty="0"/>
              <a:t>pengguna cenderung terus menjalankan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id-ID" dirty="0"/>
              <a:t>layar.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Contoh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sovereign</a:t>
            </a:r>
            <a:r>
              <a:rPr lang="id-ID" dirty="0"/>
              <a:t> adalah </a:t>
            </a:r>
            <a:r>
              <a:rPr lang="en-US" dirty="0"/>
              <a:t>Word Processor</a:t>
            </a:r>
            <a:r>
              <a:rPr lang="id-ID" dirty="0"/>
              <a:t>, spreadsheet, dan email. Banyak aplikasi vertikal </a:t>
            </a:r>
            <a:r>
              <a:rPr lang="en-US" dirty="0"/>
              <a:t>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id-ID" dirty="0"/>
              <a:t>aplikasi </a:t>
            </a:r>
            <a:r>
              <a:rPr lang="en-US" dirty="0"/>
              <a:t>sovereign </a:t>
            </a:r>
            <a:r>
              <a:rPr lang="id-ID" dirty="0"/>
              <a:t>karena sering digunakan di layar </a:t>
            </a:r>
            <a:r>
              <a:rPr lang="en-US" dirty="0" err="1"/>
              <a:t>dalam</a:t>
            </a:r>
            <a:r>
              <a:rPr lang="id-ID" dirty="0"/>
              <a:t> jangka waktu yang lama, dan interaksi dengannya bisa sangat kompleks dan terlibat. temu.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bingkai</a:t>
            </a:r>
            <a:r>
              <a:rPr lang="en-US" dirty="0"/>
              <a:t>, </a:t>
            </a:r>
          </a:p>
          <a:p>
            <a:pPr marL="109728" indent="0">
              <a:buNone/>
            </a:pPr>
            <a:r>
              <a:rPr lang="en-US" dirty="0"/>
              <a:t>Excel, </a:t>
            </a:r>
          </a:p>
          <a:p>
            <a:pPr marL="109728" indent="0">
              <a:buNone/>
            </a:pPr>
            <a:r>
              <a:rPr lang="en-US" dirty="0"/>
              <a:t>Photoshop,</a:t>
            </a:r>
          </a:p>
          <a:p>
            <a:pPr marL="109728" indent="0">
              <a:buNone/>
            </a:pPr>
            <a:r>
              <a:rPr lang="en-US" dirty="0"/>
              <a:t>Video game Nintendo,</a:t>
            </a:r>
          </a:p>
          <a:p>
            <a:pPr marL="109728" indent="0">
              <a:buNone/>
            </a:pPr>
            <a:r>
              <a:rPr lang="en-US" dirty="0"/>
              <a:t>Panel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pembangkit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en-US" dirty="0" err="1"/>
              <a:t>Dasboard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KONTEKS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Aplikasi</a:t>
            </a:r>
            <a:r>
              <a:rPr lang="en-US" dirty="0"/>
              <a:t> sovereign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menyita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bersedia</a:t>
            </a:r>
            <a:r>
              <a:rPr lang="en-US" dirty="0"/>
              <a:t> </a:t>
            </a:r>
            <a:r>
              <a:rPr lang="en-US" dirty="0" err="1"/>
              <a:t>menginvestasikan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mempelajarinya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sovergein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5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en-US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8017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sovereign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lain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?</a:t>
            </a:r>
          </a:p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.</a:t>
            </a:r>
          </a:p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terganggu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inefisiensi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3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space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close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Tempatkan</a:t>
            </a:r>
            <a:r>
              <a:rPr lang="en-US" dirty="0"/>
              <a:t> status </a:t>
            </a:r>
            <a:r>
              <a:rPr lang="en-US" dirty="0" err="1"/>
              <a:t>informasi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tools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dijangkau</a:t>
            </a:r>
            <a:r>
              <a:rPr lang="en-US" dirty="0"/>
              <a:t> (Status Display, Convenient Environment Actions, Localized Object Actions, Toolbox),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atur</a:t>
            </a:r>
            <a:r>
              <a:rPr lang="en-US" dirty="0"/>
              <a:t> interface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gampang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6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/>
          </a:bodyPr>
          <a:lstStyle/>
          <a:p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interface yang </a:t>
            </a:r>
            <a:r>
              <a:rPr lang="en-US" dirty="0" err="1"/>
              <a:t>bersih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 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space, </a:t>
            </a:r>
            <a:r>
              <a:rPr lang="en-US" dirty="0" err="1"/>
              <a:t>aplikasi</a:t>
            </a:r>
            <a:r>
              <a:rPr lang="en-US" dirty="0"/>
              <a:t> Sovereign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perlukan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Yakin </a:t>
            </a:r>
            <a:r>
              <a:rPr lang="en-US" dirty="0" err="1"/>
              <a:t>dibutuhkan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KONTEKS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Pointer Shows Affordance(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kapabilitas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Yang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kekacauan</a:t>
            </a:r>
            <a:r>
              <a:rPr lang="en-US" dirty="0"/>
              <a:t> visual </a:t>
            </a:r>
            <a:r>
              <a:rPr lang="en-US" dirty="0" err="1"/>
              <a:t>Komputer</a:t>
            </a:r>
            <a:r>
              <a:rPr lang="en-US" dirty="0"/>
              <a:t> 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mengorbankan</a:t>
            </a:r>
            <a:r>
              <a:rPr lang="en-US" dirty="0"/>
              <a:t> </a:t>
            </a:r>
            <a:r>
              <a:rPr lang="en-US" dirty="0" err="1"/>
              <a:t>keterjangkauan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61760"/>
          </a:xfrm>
        </p:spPr>
        <p:txBody>
          <a:bodyPr>
            <a:normAutofit/>
          </a:bodyPr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lama;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environment /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agar </a:t>
            </a:r>
            <a:r>
              <a:rPr lang="en-US" dirty="0" err="1"/>
              <a:t>sesuai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interface </a:t>
            </a:r>
            <a:r>
              <a:rPr lang="en-US" dirty="0" err="1"/>
              <a:t>dan</a:t>
            </a:r>
            <a:r>
              <a:rPr lang="en-US" dirty="0"/>
              <a:t> tools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Anotasi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(</a:t>
            </a:r>
            <a:r>
              <a:rPr lang="en-US" dirty="0" err="1"/>
              <a:t>Pengidentifikasian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618" y="5790379"/>
            <a:ext cx="5148064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92</TotalTime>
  <Words>496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Bahnschrift Light</vt:lpstr>
      <vt:lpstr>Georgia</vt:lpstr>
      <vt:lpstr>Trebuchet MS</vt:lpstr>
      <vt:lpstr>Wingdings 2</vt:lpstr>
      <vt:lpstr>Urban</vt:lpstr>
      <vt:lpstr>SOVEREIGN POSTURE </vt:lpstr>
      <vt:lpstr>APA ITU SOVEREIGN POSTURE?</vt:lpstr>
      <vt:lpstr>PowerPoint Presentation</vt:lpstr>
      <vt:lpstr>KONTEKS</vt:lpstr>
      <vt:lpstr>MASALAH</vt:lpstr>
      <vt:lpstr>SOLUSINYA</vt:lpstr>
      <vt:lpstr>PowerPoint Presentation</vt:lpstr>
      <vt:lpstr>KESIMPULAN KONTEKS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Joseph Janone  Tiwouw</cp:lastModifiedBy>
  <cp:revision>11</cp:revision>
  <dcterms:created xsi:type="dcterms:W3CDTF">2022-10-10T11:37:04Z</dcterms:created>
  <dcterms:modified xsi:type="dcterms:W3CDTF">2022-10-11T15:06:25Z</dcterms:modified>
</cp:coreProperties>
</file>