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2"/>
  </p:notesMasterIdLst>
  <p:sldIdLst>
    <p:sldId id="259" r:id="rId4"/>
    <p:sldId id="271" r:id="rId5"/>
    <p:sldId id="337" r:id="rId6"/>
    <p:sldId id="336" r:id="rId7"/>
    <p:sldId id="300" r:id="rId8"/>
    <p:sldId id="321" r:id="rId9"/>
    <p:sldId id="322" r:id="rId10"/>
    <p:sldId id="323" r:id="rId11"/>
    <p:sldId id="324" r:id="rId12"/>
    <p:sldId id="326" r:id="rId13"/>
    <p:sldId id="327" r:id="rId14"/>
    <p:sldId id="328" r:id="rId15"/>
    <p:sldId id="283" r:id="rId16"/>
    <p:sldId id="314" r:id="rId17"/>
    <p:sldId id="315" r:id="rId18"/>
    <p:sldId id="316" r:id="rId19"/>
    <p:sldId id="317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50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80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979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7568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47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Dictionary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11549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curly-braces and have a list of (key, value) pairs.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empty dictionary using empty curly braces.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495500" y="3603507"/>
            <a:ext cx="9349200" cy="2536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100, 'chuck': 1,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42}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{ 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9C755-DD48-CA35-BF35-66094C74639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Counters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9640358" cy="14978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61925" indent="0">
              <a:lnSpc>
                <a:spcPct val="100000"/>
              </a:lnSpc>
              <a:spcBef>
                <a:spcPts val="0"/>
              </a:spcBef>
              <a:buSzPct val="171000"/>
              <a:buNone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dictionaries is counting how often we 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344083" y="3302002"/>
            <a:ext cx="5869125" cy="2556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ccc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ccc['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 =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ccc['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 =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print(ccc)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ccc['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 = ccc['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 + 1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print(ccc)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B3400-A3CB-C040-34DE-0E470F79B92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Tracebacks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163758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error to reference a key which is not in the dictionary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in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626539" y="3729789"/>
            <a:ext cx="6792524" cy="205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ccc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print(ccc['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KeyError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in ccc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B1573-66DE-8CEC-897D-292D7B602D2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Retrieving Lists of Keys and Values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866776" y="2119442"/>
            <a:ext cx="3315757" cy="173289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get a list of keys, values, or items (both) from a dictionary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475838" y="2379395"/>
            <a:ext cx="7221599" cy="2709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print(list(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jjj.keys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jjj.values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[100, 1, 42]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jjj.items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', 100), ('chuck', 1), 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', 42)]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7768828" y="5111354"/>
            <a:ext cx="203597" cy="546783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873223-74B6-C0FD-EE76-713F1F8B7CA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26042" y="2552700"/>
            <a:ext cx="4899024" cy="1375833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items() method in dictionaries returns a list of (key, value) 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096000" y="2522052"/>
            <a:ext cx="5425677" cy="3265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d['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'] =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d['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'] = 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for 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) in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     print(k, v)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([('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', 2), ('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', 4)])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59D78-DC5B-8489-222F-6299889C8C7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5787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1476375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72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tuples to get a sorted version of a dictionary</a:t>
            </a:r>
          </a:p>
          <a:p>
            <a:pPr marL="828675" indent="-457200">
              <a:lnSpc>
                <a:spcPct val="100000"/>
              </a:lnSpc>
              <a:spcBef>
                <a:spcPts val="1725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items() method and sorted() 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323133" y="4259182"/>
            <a:ext cx="8086296" cy="147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d = {'a':10, 'b':1, 'c':22}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([('a', 10), ('c', 22), ('b', 1)])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sorted(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[('a', 10), ('b', 1), ('c', 22)]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4BB8D-57C3-E73C-551F-2BFFA611C7E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997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66776" y="592282"/>
            <a:ext cx="7540625" cy="1312643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272812"/>
            <a:ext cx="4255558" cy="3274424"/>
          </a:xfrm>
        </p:spPr>
        <p:txBody>
          <a:bodyPr>
            <a:normAutofit/>
          </a:bodyPr>
          <a:lstStyle/>
          <a:p>
            <a:pPr marL="182880" indent="-18288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do this even more directly using the built-in function 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828111" y="2501412"/>
            <a:ext cx="5998275" cy="3196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d = {'a':10, 'b':1, 'c':22}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t = sorted(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[('a', 10), ('b', 1), ('c', 22)]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for k, v in sorted(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d.items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    print(k, v)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0D1CB-8451-03A0-3136-98844F6051EA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88487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89517" y="2280707"/>
            <a:ext cx="4341019" cy="285644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182880" indent="-18288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tuples of the form (value, key) we could sort by value</a:t>
            </a:r>
          </a:p>
          <a:p>
            <a:pPr marL="182880" indent="-18288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for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060060" y="2548467"/>
            <a:ext cx="5522340" cy="326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c = {'a':10, 'b':1, 'c':22}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for k, v in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c.items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tmp.append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 (v, k) )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182880" lvl="1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= sorted(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, reverse=True)</a:t>
            </a:r>
          </a:p>
          <a:p>
            <a:pPr marL="182880" lvl="1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182880"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7E3A0-6DFD-CCAD-F8E1-2632B16255C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782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Dictionary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9F5CB7-7203-EA15-FABB-6CEC40F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04883" y="592282"/>
            <a:ext cx="9810817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&amp; Dictionary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235" y="2167467"/>
            <a:ext cx="10859549" cy="221615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50273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linear collection of values that stay in order</a:t>
            </a:r>
          </a:p>
          <a:p>
            <a:pPr marL="426530" indent="-293180">
              <a:spcBef>
                <a:spcPts val="0"/>
              </a:spcBef>
              <a:buSzPct val="171000"/>
              <a:buNone/>
            </a:pPr>
            <a:endParaRPr sz="200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50273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C0F44-2000-03D8-5B0F-C50149E2D4F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66775" y="592282"/>
            <a:ext cx="9436891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49746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collection.</a:t>
            </a:r>
          </a:p>
          <a:p>
            <a:pPr indent="-24974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82FC3-6ADA-04B3-9E6C-0481092A13C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66775" y="2379400"/>
            <a:ext cx="4866085" cy="29411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index their entries based on the position in the list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like bags - no order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index the things we put in the dictionary with a 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182082" y="2464067"/>
            <a:ext cx="5571675" cy="3293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purse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purse['money'] = 12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purse['candy'] = 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purse['tissues'] = 75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print(purse)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print(purse['candy'])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purse['candy'] = purse['candy']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print(purse)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{'money': 12, 'tissues': 75, 'candy': 5}</a:t>
            </a: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866775" y="592282"/>
            <a:ext cx="9436891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5855B-F4E6-4010-39EA-F4FEF6DBF11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13239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61925" indent="0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171000"/>
              <a:buNone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like lists except that they use keys instead of numbers to look up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D1FD0-9827-C46B-BF30-46952F5A2F4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Shape 273">
            <a:extLst>
              <a:ext uri="{FF2B5EF4-FFF2-40B4-BE49-F238E27FC236}">
                <a16:creationId xmlns:a16="http://schemas.microsoft.com/office/drawing/2014/main" id="{EB711C91-5891-1518-F783-4C1E3ACCD6B9}"/>
              </a:ext>
            </a:extLst>
          </p:cNvPr>
          <p:cNvSpPr txBox="1"/>
          <p:nvPr/>
        </p:nvSpPr>
        <p:spPr>
          <a:xfrm>
            <a:off x="1132502" y="3575825"/>
            <a:ext cx="4268249" cy="2694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(21)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(183)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[21, 183]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[0] = 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[23, 183]</a:t>
            </a:r>
          </a:p>
        </p:txBody>
      </p:sp>
      <p:sp>
        <p:nvSpPr>
          <p:cNvPr id="4" name="Shape 274">
            <a:extLst>
              <a:ext uri="{FF2B5EF4-FFF2-40B4-BE49-F238E27FC236}">
                <a16:creationId xmlns:a16="http://schemas.microsoft.com/office/drawing/2014/main" id="{FFADB4D4-831F-12FA-56EC-2A92B484E3F7}"/>
              </a:ext>
            </a:extLst>
          </p:cNvPr>
          <p:cNvSpPr txBox="1"/>
          <p:nvPr/>
        </p:nvSpPr>
        <p:spPr>
          <a:xfrm>
            <a:off x="6532474" y="3575825"/>
            <a:ext cx="4661774" cy="29551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['age'] = 21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['course'] = 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{'course': 182, 'age': 21}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['age']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{'course': 182, 'age': 23}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5092-51A5-2E07-3CE9-FCC6EB15560F}"/>
              </a:ext>
            </a:extLst>
          </p:cNvPr>
          <p:cNvSpPr txBox="1"/>
          <p:nvPr/>
        </p:nvSpPr>
        <p:spPr>
          <a:xfrm>
            <a:off x="2838992" y="317612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7D05-CED7-1CAD-91EB-1AF18E3D62C6}"/>
              </a:ext>
            </a:extLst>
          </p:cNvPr>
          <p:cNvSpPr txBox="1"/>
          <p:nvPr/>
        </p:nvSpPr>
        <p:spPr>
          <a:xfrm>
            <a:off x="8153642" y="311416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1437</Words>
  <Application>Microsoft Office PowerPoint</Application>
  <PresentationFormat>Widescreen</PresentationFormat>
  <Paragraphs>175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Courier New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Dictionary</vt:lpstr>
      <vt:lpstr>List &amp; Dictionary</vt:lpstr>
      <vt:lpstr>Dictionaries</vt:lpstr>
      <vt:lpstr>Dictionaries</vt:lpstr>
      <vt:lpstr>Comparing Lists and Dictionaries</vt:lpstr>
      <vt:lpstr>Dictionary Literals (Constants)</vt:lpstr>
      <vt:lpstr>Many Counters with a Dictionary</vt:lpstr>
      <vt:lpstr>Dictionary Tracebacks</vt:lpstr>
      <vt:lpstr>Retrieving Lists of Keys and Values</vt:lpstr>
      <vt:lpstr>Tuples and Dictionaries</vt:lpstr>
      <vt:lpstr>Sorting Lists of Tuples</vt:lpstr>
      <vt:lpstr>Using sorted()</vt:lpstr>
      <vt:lpstr>Sort by Values Instead of Key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42</cp:revision>
  <dcterms:created xsi:type="dcterms:W3CDTF">2022-12-11T01:23:33Z</dcterms:created>
  <dcterms:modified xsi:type="dcterms:W3CDTF">2024-01-02T04:51:27Z</dcterms:modified>
</cp:coreProperties>
</file>