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35"/>
  </p:notesMasterIdLst>
  <p:sldIdLst>
    <p:sldId id="259" r:id="rId4"/>
    <p:sldId id="271" r:id="rId5"/>
    <p:sldId id="337" r:id="rId6"/>
    <p:sldId id="336" r:id="rId7"/>
    <p:sldId id="300" r:id="rId8"/>
    <p:sldId id="257" r:id="rId9"/>
    <p:sldId id="345" r:id="rId10"/>
    <p:sldId id="258" r:id="rId11"/>
    <p:sldId id="308" r:id="rId12"/>
    <p:sldId id="338" r:id="rId13"/>
    <p:sldId id="260" r:id="rId14"/>
    <p:sldId id="263" r:id="rId15"/>
    <p:sldId id="339" r:id="rId16"/>
    <p:sldId id="340" r:id="rId17"/>
    <p:sldId id="341" r:id="rId18"/>
    <p:sldId id="346" r:id="rId19"/>
    <p:sldId id="272" r:id="rId20"/>
    <p:sldId id="273" r:id="rId21"/>
    <p:sldId id="268" r:id="rId22"/>
    <p:sldId id="277" r:id="rId23"/>
    <p:sldId id="269" r:id="rId24"/>
    <p:sldId id="342" r:id="rId25"/>
    <p:sldId id="295" r:id="rId26"/>
    <p:sldId id="343" r:id="rId27"/>
    <p:sldId id="344" r:id="rId28"/>
    <p:sldId id="296" r:id="rId29"/>
    <p:sldId id="297" r:id="rId30"/>
    <p:sldId id="298" r:id="rId31"/>
    <p:sldId id="374" r:id="rId32"/>
    <p:sldId id="375" r:id="rId33"/>
    <p:sldId id="31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52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404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436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90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92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455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29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66775" y="6130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89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lesson</a:t>
            </a:r>
            <a:r>
              <a:rPr lang="en-US"/>
              <a:t>: </a:t>
            </a:r>
            <a:r>
              <a:rPr lang="en-US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While, For Loop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are called “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because they keep going until  a logical condition becomes False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“infinite loops”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E0CB4-23DC-732E-C272-7193E1EDF50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202576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break statement ends the current loop and jumps to the statement immediately following the loop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830988" y="3978394"/>
            <a:ext cx="4822875" cy="2236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while True: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line = input('&gt; ')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if line == 'done'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b="1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print(line)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print('Done!')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C1499-5371-8F9F-2A50-D9C38875F4A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866775" y="2000654"/>
            <a:ext cx="10449000" cy="124063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324101" y="3109913"/>
            <a:ext cx="4524299" cy="33241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while True: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line = input('&gt; ')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if line[0] == '#'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if line == 'done'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print(line)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print('Done!')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482C0-BDA1-3A29-AD46-CE4D826922B0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list of items of the lines in a file - effectively a finite set of things</a:t>
            </a:r>
          </a:p>
          <a:p>
            <a:pPr indent="-27832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for construct</a:t>
            </a:r>
          </a:p>
          <a:p>
            <a:pPr indent="-27832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“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because they execute an exact number of times</a:t>
            </a:r>
          </a:p>
          <a:p>
            <a:pPr indent="-27832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“definite loops iterate through the members of a set”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6C6C3-FE9A-9200-3F8E-23191C31D9F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866775" y="613064"/>
            <a:ext cx="10449000" cy="85159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065816" y="3168724"/>
            <a:ext cx="3829950" cy="1245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[5, 4, 3, 2, 1]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print('Blastoff!')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642783" y="3168724"/>
            <a:ext cx="1244925" cy="2107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965903" y="1738069"/>
            <a:ext cx="10081409" cy="124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Definite loops (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) have explicit iteration variables that change each time through a loop. 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These iteration variables move through the sequence or set.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58E71-8045-094D-FC8B-7BD3E2581B6D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47899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68796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iteration variable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sequence (ordered set)</a:t>
            </a:r>
          </a:p>
          <a:p>
            <a:pPr indent="-268796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block (body) of code is executed once for each value in the sequence</a:t>
            </a:r>
          </a:p>
          <a:p>
            <a:pPr indent="-268796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iteration variable moves through all of the values in the 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672796" y="3910166"/>
            <a:ext cx="4773150" cy="99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[5, 4, 3, 2, 1]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107039" y="3022587"/>
            <a:ext cx="2587229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8962846" y="2482334"/>
            <a:ext cx="2980131" cy="7797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7387558" y="3556167"/>
            <a:ext cx="26193" cy="50839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9740851" y="3255913"/>
            <a:ext cx="596249" cy="80865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AF2520-DE46-41E1-19F5-7F8782A77BE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866775" y="613064"/>
            <a:ext cx="10449000" cy="85159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5934150" y="4142391"/>
            <a:ext cx="3829950" cy="1245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[5, 4, 3, 2, 1]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print('Blastoff!')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0070850" y="4185301"/>
            <a:ext cx="1244925" cy="2107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2281153" y="164096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219200" y="2061226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2295534" y="3013799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4819978" y="2818444"/>
            <a:ext cx="20249" cy="4882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4838737" y="3785324"/>
            <a:ext cx="0" cy="368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2301478" y="4126959"/>
            <a:ext cx="25472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952481" y="2544619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2291953" y="4675931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975028" y="2585035"/>
            <a:ext cx="2474" cy="20848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975121" y="4688934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523557" y="1975501"/>
            <a:ext cx="881929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066800" y="5109226"/>
            <a:ext cx="2466900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743326" y="322327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24200" y="192787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712575" y="2261251"/>
            <a:ext cx="2335950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Move i ahead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3419494" y="2544619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358E71-8045-094D-FC8B-7BD3E2581B6D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19598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2348886" y="1607825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286933" y="2028089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2363267" y="2980662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4843245" y="2790162"/>
            <a:ext cx="2476" cy="440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4843245" y="3752187"/>
            <a:ext cx="6075" cy="354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2369211" y="4090223"/>
            <a:ext cx="2496150" cy="3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020214" y="2511482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626136" y="1942364"/>
            <a:ext cx="66079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3753909" y="3190139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146146" y="1761464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753908" y="2228114"/>
            <a:ext cx="2247975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Move i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267451" y="1285876"/>
            <a:ext cx="5372099" cy="42767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371475" indent="-249746"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The iteration variable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 through the sequence (ordered set)</a:t>
            </a:r>
          </a:p>
          <a:p>
            <a:pPr marL="371475" indent="-249746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The block (body) of code is executed once for each value in the sequence</a:t>
            </a:r>
          </a:p>
          <a:p>
            <a:pPr marL="371475" indent="-249746"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The iteration variable moves through all of the values in the 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26084" y="395705"/>
            <a:ext cx="4051812" cy="83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[5, 4, 3, 2, 1] : 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3468177" y="2511482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6CFB39-AAF6-27A9-D917-FEA31A3F215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77288" y="610791"/>
            <a:ext cx="2238375" cy="560427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2400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2400" dirty="0"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794133" y="393245"/>
            <a:ext cx="3866534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[5, 4, 3, 2, 1]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2365819" y="1716779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303866" y="2137043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550"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2380200" y="3089616"/>
            <a:ext cx="8325" cy="1123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4860178" y="2899116"/>
            <a:ext cx="2476" cy="440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4860178" y="3861141"/>
            <a:ext cx="6075" cy="354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2386144" y="4199177"/>
            <a:ext cx="2496150" cy="3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037147" y="2620436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643069" y="2051318"/>
            <a:ext cx="66079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3770842" y="3299093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dirty="0" err="1"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3163079" y="1870418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3770841" y="2337068"/>
            <a:ext cx="2247975" cy="56204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Move i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3485110" y="2620436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C2A0F2-9427-8E3A-1F96-4D649E499EE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444969" y="2560744"/>
            <a:ext cx="4041431" cy="190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[5, 4, 3, 2, 1]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print('Blastoff!')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7065830" y="2549072"/>
            <a:ext cx="1788318" cy="2404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7812A-264A-9ED9-85E5-F73B4C0B83D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065394" y="2433244"/>
            <a:ext cx="5830875" cy="1662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thing in [9, 41, 12, 3, 74, 15] :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print(thing)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print('After')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7439646" y="2416387"/>
            <a:ext cx="1416488" cy="2986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62A0-3A7E-B336-49F9-7FD0F5C56A30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15128" y="2778169"/>
            <a:ext cx="6910425" cy="1662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friends = ['Joseph', 'Glenn', 'Sally']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friend in friends : 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print('Happy New Year:', friend)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print('Done!')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7955906" y="2778169"/>
            <a:ext cx="3359869" cy="2322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182880">
              <a:buClr>
                <a:srgbClr val="FF00FF"/>
              </a:buClr>
            </a:pPr>
            <a:endParaRPr sz="20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203E-381B-5590-F809-72C611CC56F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62"/>
          <p:cNvSpPr txBox="1"/>
          <p:nvPr/>
        </p:nvSpPr>
        <p:spPr>
          <a:xfrm>
            <a:off x="3962329" y="3440801"/>
            <a:ext cx="3808768" cy="581961"/>
          </a:xfrm>
          <a:prstGeom prst="rect">
            <a:avLst/>
          </a:prstGeom>
          <a:noFill/>
          <a:ln w="76200" cap="rnd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343" name="Shape 343"/>
          <p:cNvSpPr txBox="1"/>
          <p:nvPr/>
        </p:nvSpPr>
        <p:spPr>
          <a:xfrm>
            <a:off x="3448838" y="2185166"/>
            <a:ext cx="5938753" cy="2810934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  print('Bigger than 2')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1610607" y="393492"/>
            <a:ext cx="9033581" cy="11210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begin/end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2EBF7-D768-8307-0AC3-34582B734585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18008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866775" y="3357585"/>
            <a:ext cx="5996924" cy="249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print('Before',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[9, 41, 12, 3, 74, 15]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00FF"/>
              </a:buClr>
            </a:pPr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print('After',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7783901" y="3312335"/>
            <a:ext cx="1910432" cy="2760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Before -1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9  9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41  41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41 12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41  3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74  74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74  15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After 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866775" y="1904925"/>
            <a:ext cx="8552028" cy="979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We make a variable that contains the largest value we have seen so far. 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If the current number we are looking at is larger, 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it is the new largest value we have seen so far.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B2353-A354-39C1-6F61-588236A63AD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Shape 362">
            <a:extLst>
              <a:ext uri="{FF2B5EF4-FFF2-40B4-BE49-F238E27FC236}">
                <a16:creationId xmlns:a16="http://schemas.microsoft.com/office/drawing/2014/main" id="{20A47287-8792-2903-B347-83664387B588}"/>
              </a:ext>
            </a:extLst>
          </p:cNvPr>
          <p:cNvSpPr txBox="1"/>
          <p:nvPr/>
        </p:nvSpPr>
        <p:spPr>
          <a:xfrm>
            <a:off x="1243475" y="4318651"/>
            <a:ext cx="4131809" cy="606669"/>
          </a:xfrm>
          <a:prstGeom prst="rect">
            <a:avLst/>
          </a:prstGeom>
          <a:noFill/>
          <a:ln w="19050" cap="rnd" cmpd="sng">
            <a:solidFill>
              <a:schemeClr val="tx2">
                <a:lumMod val="60000"/>
                <a:lumOff val="4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182880" algn="ctr"/>
            <a:endParaRPr sz="13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value?</a:t>
            </a:r>
          </a:p>
        </p:txBody>
      </p:sp>
      <p:sp>
        <p:nvSpPr>
          <p:cNvPr id="4" name="Shape 673">
            <a:extLst>
              <a:ext uri="{FF2B5EF4-FFF2-40B4-BE49-F238E27FC236}">
                <a16:creationId xmlns:a16="http://schemas.microsoft.com/office/drawing/2014/main" id="{780BE645-9EED-0025-506E-9EA9DAEC6FE6}"/>
              </a:ext>
            </a:extLst>
          </p:cNvPr>
          <p:cNvSpPr txBox="1"/>
          <p:nvPr/>
        </p:nvSpPr>
        <p:spPr>
          <a:xfrm>
            <a:off x="1172949" y="2578041"/>
            <a:ext cx="5996924" cy="249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print('Before',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[9, 41, 12, 3, 74, 15]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00FF"/>
              </a:buClr>
            </a:pPr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print('After',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" name="Shape 362">
            <a:extLst>
              <a:ext uri="{FF2B5EF4-FFF2-40B4-BE49-F238E27FC236}">
                <a16:creationId xmlns:a16="http://schemas.microsoft.com/office/drawing/2014/main" id="{17B7AFF9-9E54-4815-0172-78F4CD07E5B6}"/>
              </a:ext>
            </a:extLst>
          </p:cNvPr>
          <p:cNvSpPr txBox="1"/>
          <p:nvPr/>
        </p:nvSpPr>
        <p:spPr>
          <a:xfrm>
            <a:off x="1752849" y="3521318"/>
            <a:ext cx="4131809" cy="606669"/>
          </a:xfrm>
          <a:prstGeom prst="rect">
            <a:avLst/>
          </a:prstGeom>
          <a:noFill/>
          <a:ln w="19050" cap="rnd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6" name="Shape 723">
            <a:extLst>
              <a:ext uri="{FF2B5EF4-FFF2-40B4-BE49-F238E27FC236}">
                <a16:creationId xmlns:a16="http://schemas.microsoft.com/office/drawing/2014/main" id="{89CE5DB1-78AD-8EAC-0D15-4CBED710EAF3}"/>
              </a:ext>
            </a:extLst>
          </p:cNvPr>
          <p:cNvSpPr txBox="1"/>
          <p:nvPr/>
        </p:nvSpPr>
        <p:spPr>
          <a:xfrm>
            <a:off x="706271" y="1534158"/>
            <a:ext cx="11068199" cy="833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Quiz: How would we change the code to make it find the smallest value in the list?</a:t>
            </a:r>
          </a:p>
        </p:txBody>
      </p:sp>
    </p:spTree>
    <p:extLst>
      <p:ext uri="{BB962C8B-B14F-4D97-AF65-F5344CB8AC3E}">
        <p14:creationId xmlns:p14="http://schemas.microsoft.com/office/powerpoint/2010/main" val="227644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215282" y="2324653"/>
            <a:ext cx="5996924" cy="249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?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print('Before’,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in [9, 41, 12, 3, 74, 15]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182880">
              <a:buClr>
                <a:srgbClr val="FF00FF"/>
              </a:buClr>
            </a:pPr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print('After’,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249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866776" y="6130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069040" y="3299080"/>
            <a:ext cx="5996924" cy="249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print('Before’, count)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value in [9, 41, 12, 3, 74, 15] :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print(count, value)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print('After’, count)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7753514" y="3299080"/>
            <a:ext cx="1695285" cy="288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1 9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2 41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3 12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4 3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5 74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6 15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After 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069040" y="1904925"/>
            <a:ext cx="10256184" cy="1134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 dirty="0">
                <a:ea typeface="Arial" charset="0"/>
                <a:cs typeface="Arial" charset="0"/>
                <a:sym typeface="Cabin"/>
              </a:rPr>
              <a:t>To count how many times we execute a loop, we introduce a counter variable that starts at 0 and we add one to it each time through the loop.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97418-4F60-F841-82D3-2BFF460E328C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871500" y="628576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922630" y="3429000"/>
            <a:ext cx="5630175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print('Before’, sum)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value in [9, 41, 12, 3, 74, 15]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sum = sum + value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print(sum, value)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print('After’, sum)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7628467" y="3429000"/>
            <a:ext cx="3164624" cy="294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9 9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50 41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62 12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65 3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139 74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154 15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After 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762794" y="2069917"/>
            <a:ext cx="10982250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 dirty="0">
                <a:ea typeface="Arial" charset="0"/>
                <a:cs typeface="Arial" charset="0"/>
                <a:sym typeface="Cabin"/>
              </a:rPr>
              <a:t>To add up a value we encounter in a loop,  we introduce a sum variable that starts at 0 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 dirty="0">
                <a:ea typeface="Arial" charset="0"/>
                <a:cs typeface="Arial" charset="0"/>
                <a:sym typeface="Cabin"/>
              </a:rPr>
              <a:t>and we add the value to the sum each time through the loop.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61030-3B6C-A876-4404-50792F29783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628913" y="2871733"/>
            <a:ext cx="5988150" cy="30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print('Before', count, sum)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for value in [9, 41, 12, 3, 74, 15] 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sum = sum + value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print(count, sum, value)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print('After', count, sum, sum / count)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7509000" y="2761666"/>
            <a:ext cx="2507068" cy="3215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Before 0 0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1 9 9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2 50 41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3 62 12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4 65 3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5 139 74</a:t>
            </a:r>
          </a:p>
          <a:p>
            <a:pPr marL="182880">
              <a:buClr>
                <a:srgbClr val="00FF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6 154 15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After 6 154 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628913" y="1770934"/>
            <a:ext cx="10686862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2400" dirty="0">
                <a:ea typeface="Arial" charset="0"/>
                <a:cs typeface="Arial" charset="0"/>
                <a:sym typeface="Cabin"/>
              </a:rPr>
              <a:t>An average just combines the counting and sum patterns and divides when the loop is done.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645DD-0CFD-DD63-B39C-7CAA0093AF1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6776" y="650374"/>
            <a:ext cx="9902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Recap: For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1031C-D24F-412C-3B9A-E8E5C7ACE89E}"/>
              </a:ext>
            </a:extLst>
          </p:cNvPr>
          <p:cNvSpPr txBox="1"/>
          <p:nvPr/>
        </p:nvSpPr>
        <p:spPr>
          <a:xfrm>
            <a:off x="8543926" y="2171525"/>
            <a:ext cx="18531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</a:rPr>
              <a:t>1</a:t>
            </a:r>
          </a:p>
          <a:p>
            <a:r>
              <a:rPr lang="en-US" sz="2400" dirty="0">
                <a:solidFill>
                  <a:schemeClr val="bg2"/>
                </a:solidFill>
              </a:rPr>
              <a:t>2</a:t>
            </a:r>
          </a:p>
          <a:p>
            <a:r>
              <a:rPr lang="en-US" sz="2400" dirty="0">
                <a:solidFill>
                  <a:schemeClr val="bg2"/>
                </a:solidFill>
              </a:rPr>
              <a:t>3</a:t>
            </a:r>
          </a:p>
          <a:p>
            <a:r>
              <a:rPr lang="en-US" sz="2400" dirty="0">
                <a:solidFill>
                  <a:schemeClr val="bg2"/>
                </a:solidFill>
              </a:rPr>
              <a:t>4</a:t>
            </a:r>
          </a:p>
          <a:p>
            <a:r>
              <a:rPr lang="en-US" sz="2400" dirty="0">
                <a:solidFill>
                  <a:schemeClr val="bg2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8DEB5-DBD9-7FF7-B46F-FB828A4D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76" y="2370579"/>
            <a:ext cx="3776224" cy="14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 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Loops: While, For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6776" y="650374"/>
            <a:ext cx="9902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Recap: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1031C-D24F-412C-3B9A-E8E5C7ACE89E}"/>
              </a:ext>
            </a:extLst>
          </p:cNvPr>
          <p:cNvSpPr txBox="1"/>
          <p:nvPr/>
        </p:nvSpPr>
        <p:spPr>
          <a:xfrm>
            <a:off x="8543926" y="2171525"/>
            <a:ext cx="17515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</a:rPr>
              <a:t>0</a:t>
            </a:r>
          </a:p>
          <a:p>
            <a:r>
              <a:rPr lang="en-US" sz="2400" dirty="0">
                <a:solidFill>
                  <a:schemeClr val="bg2"/>
                </a:solidFill>
              </a:rPr>
              <a:t>1</a:t>
            </a:r>
          </a:p>
          <a:p>
            <a:r>
              <a:rPr lang="en-US" sz="2400" dirty="0">
                <a:solidFill>
                  <a:schemeClr val="bg2"/>
                </a:solidFill>
              </a:rPr>
              <a:t>2</a:t>
            </a:r>
          </a:p>
          <a:p>
            <a:r>
              <a:rPr lang="en-US" sz="2400" dirty="0">
                <a:solidFill>
                  <a:schemeClr val="bg2"/>
                </a:solidFill>
              </a:rPr>
              <a:t>3</a:t>
            </a:r>
          </a:p>
          <a:p>
            <a:r>
              <a:rPr lang="en-US" sz="2400" dirty="0">
                <a:solidFill>
                  <a:schemeClr val="bg2"/>
                </a:solidFill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A9ABA-1BDB-50E9-A555-9EBCF228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9" y="2328971"/>
            <a:ext cx="3384939" cy="17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82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topic: Loop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9F5CB7-7203-EA15-FABB-6CEC40FA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06600"/>
            <a:ext cx="10972800" cy="364913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Conditional: IF statement</a:t>
            </a:r>
          </a:p>
          <a:p>
            <a:pPr>
              <a:buClrTx/>
            </a:pPr>
            <a:r>
              <a:rPr lang="en-US" sz="3200" dirty="0">
                <a:solidFill>
                  <a:schemeClr val="bg2"/>
                </a:solidFill>
              </a:rPr>
              <a:t>While Loop</a:t>
            </a:r>
          </a:p>
          <a:p>
            <a:pPr>
              <a:buClrTx/>
            </a:pPr>
            <a:r>
              <a:rPr lang="en-US" sz="3200" dirty="0">
                <a:solidFill>
                  <a:schemeClr val="bg2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54820" y="653677"/>
            <a:ext cx="10567143" cy="89910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790399" y="3445747"/>
            <a:ext cx="3173178" cy="287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/>
            <a:endParaRPr sz="2700" b="1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while n &gt; 0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print(n)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n = n – 1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print('Blastoff!')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print(n)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86424" y="1872404"/>
            <a:ext cx="1033553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Loops (repeated steps) have iteration variables that change each time through a loop. 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Often these iteration variables go through a sequence of numbers.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926639" y="3439873"/>
            <a:ext cx="1295324" cy="287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algn="ctr"/>
            <a:endParaRPr sz="20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A6CB0-9D9E-04EB-DC57-C4786BF1572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550420" y="613064"/>
            <a:ext cx="7765355" cy="89910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790399" y="3445747"/>
            <a:ext cx="3173178" cy="287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/>
            <a:endParaRPr sz="2700" b="1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while n &gt; 0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print(n)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n = n – 1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print('Blastoff!')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print(n)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914520" y="1501382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852482" y="1921673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913328" y="2874173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995607" y="2393160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3554011" y="2393160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3554020" y="4417298"/>
            <a:ext cx="3599" cy="225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1925234" y="4644632"/>
            <a:ext cx="1640700" cy="1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585782" y="2405066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1915710" y="4945860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83336" y="2440757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598879" y="4958957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192876" y="1835948"/>
            <a:ext cx="5429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33432" y="5407823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280166" y="1835948"/>
            <a:ext cx="687953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33433" y="950123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471733" y="2883698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print(n)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926639" y="3439873"/>
            <a:ext cx="1295324" cy="287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algn="ctr"/>
            <a:endParaRPr sz="20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462208" y="3798098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 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3550420" y="3509348"/>
            <a:ext cx="3599" cy="225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CA6CB0-9D9E-04EB-DC57-C4786BF1572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98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613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2386013"/>
            <a:ext cx="3764772" cy="207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n = 5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while n &gt; 0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   print('Lather'</a:t>
            </a:r>
            <a:r>
              <a:rPr lang="en-US" sz="2000" dirty="0">
                <a:latin typeface="Courier"/>
                <a:ea typeface="Arial" charset="0"/>
                <a:cs typeface="Arial" charset="0"/>
                <a:sym typeface="Cabin"/>
              </a:rPr>
              <a:t>)</a:t>
            </a: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   print('Rinse')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print('Dry off!')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1565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1985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2938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2457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2457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4424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4651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2469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5010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2505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5023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1900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5472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1900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1014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2947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print('Lather')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3862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print('Rinse')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390533" y="4681147"/>
            <a:ext cx="3985328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3508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4C49CB-3817-BB3E-59FF-50A7B13966D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613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2386013"/>
            <a:ext cx="3764772" cy="207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n = 0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while n &gt; 0 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print('Lather'</a:t>
            </a:r>
            <a:r>
              <a:rPr lang="en-US" dirty="0">
                <a:latin typeface="Courier"/>
                <a:ea typeface="Arial" charset="0"/>
                <a:cs typeface="Arial" charset="0"/>
                <a:sym typeface="Cabin"/>
              </a:rPr>
              <a:t>)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print('Rinse')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print('Dry off!')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1565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1985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625"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2938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2457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2457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4424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4651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2469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5010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2505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5023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1900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5472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1900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1014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n = 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2947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print('Lather')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3862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print('Rinse')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588108" y="4565468"/>
            <a:ext cx="347386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3508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F45D0C-1CC9-26F7-823D-8DABF6EEBA7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2201</Words>
  <Application>Microsoft Office PowerPoint</Application>
  <PresentationFormat>Widescreen</PresentationFormat>
  <Paragraphs>367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Comic Sans MS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topic: Loop</vt:lpstr>
      <vt:lpstr>Repeated Steps</vt:lpstr>
      <vt:lpstr>Repeated Steps</vt:lpstr>
      <vt:lpstr>An Infinite Loop</vt:lpstr>
      <vt:lpstr>Another Loop</vt:lpstr>
      <vt:lpstr>Indefinite Loops</vt:lpstr>
      <vt:lpstr>Breaking Out of a Loop</vt:lpstr>
      <vt:lpstr>Finishing an Iteration with continue</vt:lpstr>
      <vt:lpstr>Definite Loops</vt:lpstr>
      <vt:lpstr>A Simple Definite Loop</vt:lpstr>
      <vt:lpstr>Looking at in...</vt:lpstr>
      <vt:lpstr>A Simple Definite Loop</vt:lpstr>
      <vt:lpstr>PowerPoint Presentation</vt:lpstr>
      <vt:lpstr>PowerPoint Presentation</vt:lpstr>
      <vt:lpstr>A Simple Definite Loop</vt:lpstr>
      <vt:lpstr>Looping Through a Set</vt:lpstr>
      <vt:lpstr>For Loop with Strings</vt:lpstr>
      <vt:lpstr>PowerPoint Presentation</vt:lpstr>
      <vt:lpstr>Finding the Largest value</vt:lpstr>
      <vt:lpstr>Finding the smallest value?</vt:lpstr>
      <vt:lpstr>Finding the smallest value</vt:lpstr>
      <vt:lpstr>Counting in a Loop</vt:lpstr>
      <vt:lpstr>Summing in a Loop</vt:lpstr>
      <vt:lpstr>Finding the Average in a Loop</vt:lpstr>
      <vt:lpstr>Recap: For loop</vt:lpstr>
      <vt:lpstr>Recap: While loop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43</cp:revision>
  <dcterms:created xsi:type="dcterms:W3CDTF">2022-12-11T01:23:33Z</dcterms:created>
  <dcterms:modified xsi:type="dcterms:W3CDTF">2024-01-02T04:52:00Z</dcterms:modified>
</cp:coreProperties>
</file>