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71C06-F557-4BD2-9D6D-3679866BA421}" v="598" dt="2025-07-31T13:32:0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Jeswin" userId="f837b2a4702a8c4a" providerId="Windows Live" clId="Web-{5F471C06-F557-4BD2-9D6D-3679866BA421}"/>
    <pc:docChg chg="addSld delSld modSld">
      <pc:chgData name="Joseph Jeswin" userId="f837b2a4702a8c4a" providerId="Windows Live" clId="Web-{5F471C06-F557-4BD2-9D6D-3679866BA421}" dt="2025-07-31T13:32:09.115" v="456" actId="20577"/>
      <pc:docMkLst>
        <pc:docMk/>
      </pc:docMkLst>
      <pc:sldChg chg="del">
        <pc:chgData name="Joseph Jeswin" userId="f837b2a4702a8c4a" providerId="Windows Live" clId="Web-{5F471C06-F557-4BD2-9D6D-3679866BA421}" dt="2025-07-31T12:04:25.377" v="1"/>
        <pc:sldMkLst>
          <pc:docMk/>
          <pc:sldMk cId="109857222" sldId="256"/>
        </pc:sldMkLst>
      </pc:sldChg>
      <pc:sldChg chg="addSp modSp new">
        <pc:chgData name="Joseph Jeswin" userId="f837b2a4702a8c4a" providerId="Windows Live" clId="Web-{5F471C06-F557-4BD2-9D6D-3679866BA421}" dt="2025-07-31T13:12:31.020" v="385" actId="20577"/>
        <pc:sldMkLst>
          <pc:docMk/>
          <pc:sldMk cId="1421752792" sldId="257"/>
        </pc:sldMkLst>
        <pc:spChg chg="add mod">
          <ac:chgData name="Joseph Jeswin" userId="f837b2a4702a8c4a" providerId="Windows Live" clId="Web-{5F471C06-F557-4BD2-9D6D-3679866BA421}" dt="2025-07-31T13:12:31.020" v="385" actId="20577"/>
          <ac:spMkLst>
            <pc:docMk/>
            <pc:sldMk cId="1421752792" sldId="257"/>
            <ac:spMk id="3" creationId="{2B5B503F-1FE0-464B-4E7E-A2D08133DCF3}"/>
          </ac:spMkLst>
        </pc:spChg>
        <pc:picChg chg="add mod">
          <ac:chgData name="Joseph Jeswin" userId="f837b2a4702a8c4a" providerId="Windows Live" clId="Web-{5F471C06-F557-4BD2-9D6D-3679866BA421}" dt="2025-07-31T12:06:44.036" v="57" actId="1076"/>
          <ac:picMkLst>
            <pc:docMk/>
            <pc:sldMk cId="1421752792" sldId="257"/>
            <ac:picMk id="2" creationId="{2C930F09-9F90-7C98-B08F-EABEE72A81C1}"/>
          </ac:picMkLst>
        </pc:picChg>
      </pc:sldChg>
      <pc:sldChg chg="addSp delSp modSp new">
        <pc:chgData name="Joseph Jeswin" userId="f837b2a4702a8c4a" providerId="Windows Live" clId="Web-{5F471C06-F557-4BD2-9D6D-3679866BA421}" dt="2025-07-31T13:12:37.348" v="387" actId="20577"/>
        <pc:sldMkLst>
          <pc:docMk/>
          <pc:sldMk cId="4142621449" sldId="258"/>
        </pc:sldMkLst>
        <pc:spChg chg="add del mod">
          <ac:chgData name="Joseph Jeswin" userId="f837b2a4702a8c4a" providerId="Windows Live" clId="Web-{5F471C06-F557-4BD2-9D6D-3679866BA421}" dt="2025-07-31T12:09:04.711" v="81"/>
          <ac:spMkLst>
            <pc:docMk/>
            <pc:sldMk cId="4142621449" sldId="258"/>
            <ac:spMk id="3" creationId="{7B81C2CA-09C1-3E88-EE6B-68D27A6861A3}"/>
          </ac:spMkLst>
        </pc:spChg>
        <pc:spChg chg="add mod">
          <ac:chgData name="Joseph Jeswin" userId="f837b2a4702a8c4a" providerId="Windows Live" clId="Web-{5F471C06-F557-4BD2-9D6D-3679866BA421}" dt="2025-07-31T13:12:37.348" v="387" actId="20577"/>
          <ac:spMkLst>
            <pc:docMk/>
            <pc:sldMk cId="4142621449" sldId="258"/>
            <ac:spMk id="4" creationId="{34FB7579-654F-4AD8-7A7F-3489D975A3FC}"/>
          </ac:spMkLst>
        </pc:spChg>
        <pc:picChg chg="add mod">
          <ac:chgData name="Joseph Jeswin" userId="f837b2a4702a8c4a" providerId="Windows Live" clId="Web-{5F471C06-F557-4BD2-9D6D-3679866BA421}" dt="2025-07-31T12:10:37.402" v="112" actId="1076"/>
          <ac:picMkLst>
            <pc:docMk/>
            <pc:sldMk cId="4142621449" sldId="258"/>
            <ac:picMk id="2" creationId="{81D0675B-1E40-6324-66D0-FA2A0CE1DB5F}"/>
          </ac:picMkLst>
        </pc:picChg>
      </pc:sldChg>
      <pc:sldChg chg="addSp modSp new">
        <pc:chgData name="Joseph Jeswin" userId="f837b2a4702a8c4a" providerId="Windows Live" clId="Web-{5F471C06-F557-4BD2-9D6D-3679866BA421}" dt="2025-07-31T13:12:41.270" v="388" actId="20577"/>
        <pc:sldMkLst>
          <pc:docMk/>
          <pc:sldMk cId="2869111589" sldId="259"/>
        </pc:sldMkLst>
        <pc:spChg chg="add mod">
          <ac:chgData name="Joseph Jeswin" userId="f837b2a4702a8c4a" providerId="Windows Live" clId="Web-{5F471C06-F557-4BD2-9D6D-3679866BA421}" dt="2025-07-31T13:12:41.270" v="388" actId="20577"/>
          <ac:spMkLst>
            <pc:docMk/>
            <pc:sldMk cId="2869111589" sldId="259"/>
            <ac:spMk id="2" creationId="{B480E260-DEEE-2A46-6542-C326E0DEB67C}"/>
          </ac:spMkLst>
        </pc:spChg>
        <pc:picChg chg="add mod">
          <ac:chgData name="Joseph Jeswin" userId="f837b2a4702a8c4a" providerId="Windows Live" clId="Web-{5F471C06-F557-4BD2-9D6D-3679866BA421}" dt="2025-07-31T12:18:07.664" v="131" actId="1076"/>
          <ac:picMkLst>
            <pc:docMk/>
            <pc:sldMk cId="2869111589" sldId="259"/>
            <ac:picMk id="3" creationId="{059CDD5C-4888-D0ED-25C4-CE21BA5B299B}"/>
          </ac:picMkLst>
        </pc:picChg>
      </pc:sldChg>
      <pc:sldChg chg="addSp delSp modSp new">
        <pc:chgData name="Joseph Jeswin" userId="f837b2a4702a8c4a" providerId="Windows Live" clId="Web-{5F471C06-F557-4BD2-9D6D-3679866BA421}" dt="2025-07-31T13:12:46.255" v="390" actId="20577"/>
        <pc:sldMkLst>
          <pc:docMk/>
          <pc:sldMk cId="3855925912" sldId="260"/>
        </pc:sldMkLst>
        <pc:spChg chg="add del mod">
          <ac:chgData name="Joseph Jeswin" userId="f837b2a4702a8c4a" providerId="Windows Live" clId="Web-{5F471C06-F557-4BD2-9D6D-3679866BA421}" dt="2025-07-31T12:25:11.830" v="144"/>
          <ac:spMkLst>
            <pc:docMk/>
            <pc:sldMk cId="3855925912" sldId="260"/>
            <ac:spMk id="3" creationId="{4F494514-3AE1-E08C-A6C0-1C7940FA75DC}"/>
          </ac:spMkLst>
        </pc:spChg>
        <pc:spChg chg="add mod">
          <ac:chgData name="Joseph Jeswin" userId="f837b2a4702a8c4a" providerId="Windows Live" clId="Web-{5F471C06-F557-4BD2-9D6D-3679866BA421}" dt="2025-07-31T13:12:46.255" v="390" actId="20577"/>
          <ac:spMkLst>
            <pc:docMk/>
            <pc:sldMk cId="3855925912" sldId="260"/>
            <ac:spMk id="4" creationId="{26FAA422-8099-E5F5-843A-9A118301975F}"/>
          </ac:spMkLst>
        </pc:spChg>
        <pc:picChg chg="add mod">
          <ac:chgData name="Joseph Jeswin" userId="f837b2a4702a8c4a" providerId="Windows Live" clId="Web-{5F471C06-F557-4BD2-9D6D-3679866BA421}" dt="2025-07-31T12:27:24.510" v="216" actId="1076"/>
          <ac:picMkLst>
            <pc:docMk/>
            <pc:sldMk cId="3855925912" sldId="260"/>
            <ac:picMk id="2" creationId="{10AEF557-C092-F47B-8A4B-F460471DDDE8}"/>
          </ac:picMkLst>
        </pc:picChg>
      </pc:sldChg>
      <pc:sldChg chg="addSp delSp modSp new">
        <pc:chgData name="Joseph Jeswin" userId="f837b2a4702a8c4a" providerId="Windows Live" clId="Web-{5F471C06-F557-4BD2-9D6D-3679866BA421}" dt="2025-07-31T13:13:06.067" v="394" actId="20577"/>
        <pc:sldMkLst>
          <pc:docMk/>
          <pc:sldMk cId="3539630415" sldId="261"/>
        </pc:sldMkLst>
        <pc:spChg chg="add del mod">
          <ac:chgData name="Joseph Jeswin" userId="f837b2a4702a8c4a" providerId="Windows Live" clId="Web-{5F471C06-F557-4BD2-9D6D-3679866BA421}" dt="2025-07-31T12:37:02.365" v="243"/>
          <ac:spMkLst>
            <pc:docMk/>
            <pc:sldMk cId="3539630415" sldId="261"/>
            <ac:spMk id="2" creationId="{799FA3E8-E370-1995-EDE1-CC4FDD452B16}"/>
          </ac:spMkLst>
        </pc:spChg>
        <pc:spChg chg="add del mod">
          <ac:chgData name="Joseph Jeswin" userId="f837b2a4702a8c4a" providerId="Windows Live" clId="Web-{5F471C06-F557-4BD2-9D6D-3679866BA421}" dt="2025-07-31T12:36:27.100" v="236"/>
          <ac:spMkLst>
            <pc:docMk/>
            <pc:sldMk cId="3539630415" sldId="261"/>
            <ac:spMk id="4" creationId="{5FA4AFFC-A725-5DEB-43DA-AFE54A119656}"/>
          </ac:spMkLst>
        </pc:spChg>
        <pc:spChg chg="add mod">
          <ac:chgData name="Joseph Jeswin" userId="f837b2a4702a8c4a" providerId="Windows Live" clId="Web-{5F471C06-F557-4BD2-9D6D-3679866BA421}" dt="2025-07-31T13:13:06.067" v="394" actId="20577"/>
          <ac:spMkLst>
            <pc:docMk/>
            <pc:sldMk cId="3539630415" sldId="261"/>
            <ac:spMk id="5" creationId="{2380CF17-B072-C675-0140-51D8052DA49A}"/>
          </ac:spMkLst>
        </pc:spChg>
        <pc:picChg chg="add mod">
          <ac:chgData name="Joseph Jeswin" userId="f837b2a4702a8c4a" providerId="Windows Live" clId="Web-{5F471C06-F557-4BD2-9D6D-3679866BA421}" dt="2025-07-31T12:38:00.710" v="269" actId="1076"/>
          <ac:picMkLst>
            <pc:docMk/>
            <pc:sldMk cId="3539630415" sldId="261"/>
            <ac:picMk id="3" creationId="{A0B0DF10-6BE8-22F8-A440-E27614872575}"/>
          </ac:picMkLst>
        </pc:picChg>
      </pc:sldChg>
      <pc:sldChg chg="addSp modSp new">
        <pc:chgData name="Joseph Jeswin" userId="f837b2a4702a8c4a" providerId="Windows Live" clId="Web-{5F471C06-F557-4BD2-9D6D-3679866BA421}" dt="2025-07-31T13:13:09.208" v="395" actId="20577"/>
        <pc:sldMkLst>
          <pc:docMk/>
          <pc:sldMk cId="620524031" sldId="262"/>
        </pc:sldMkLst>
        <pc:spChg chg="add mod">
          <ac:chgData name="Joseph Jeswin" userId="f837b2a4702a8c4a" providerId="Windows Live" clId="Web-{5F471C06-F557-4BD2-9D6D-3679866BA421}" dt="2025-07-31T13:13:09.208" v="395" actId="20577"/>
          <ac:spMkLst>
            <pc:docMk/>
            <pc:sldMk cId="620524031" sldId="262"/>
            <ac:spMk id="2" creationId="{A46E3B7F-38AE-1726-9BAA-091AF41F8A41}"/>
          </ac:spMkLst>
        </pc:spChg>
        <pc:picChg chg="add mod">
          <ac:chgData name="Joseph Jeswin" userId="f837b2a4702a8c4a" providerId="Windows Live" clId="Web-{5F471C06-F557-4BD2-9D6D-3679866BA421}" dt="2025-07-31T12:51:37.900" v="306" actId="1076"/>
          <ac:picMkLst>
            <pc:docMk/>
            <pc:sldMk cId="620524031" sldId="262"/>
            <ac:picMk id="3" creationId="{4B9EF0B2-68D9-B856-2F14-A3CBF036B758}"/>
          </ac:picMkLst>
        </pc:picChg>
      </pc:sldChg>
      <pc:sldChg chg="new del">
        <pc:chgData name="Joseph Jeswin" userId="f837b2a4702a8c4a" providerId="Windows Live" clId="Web-{5F471C06-F557-4BD2-9D6D-3679866BA421}" dt="2025-07-31T12:28:13.292" v="227"/>
        <pc:sldMkLst>
          <pc:docMk/>
          <pc:sldMk cId="2482626484" sldId="262"/>
        </pc:sldMkLst>
      </pc:sldChg>
      <pc:sldChg chg="addSp modSp new">
        <pc:chgData name="Joseph Jeswin" userId="f837b2a4702a8c4a" providerId="Windows Live" clId="Web-{5F471C06-F557-4BD2-9D6D-3679866BA421}" dt="2025-07-31T13:13:24.692" v="398" actId="20577"/>
        <pc:sldMkLst>
          <pc:docMk/>
          <pc:sldMk cId="745166335" sldId="263"/>
        </pc:sldMkLst>
        <pc:spChg chg="add mod">
          <ac:chgData name="Joseph Jeswin" userId="f837b2a4702a8c4a" providerId="Windows Live" clId="Web-{5F471C06-F557-4BD2-9D6D-3679866BA421}" dt="2025-07-31T13:13:24.692" v="398" actId="20577"/>
          <ac:spMkLst>
            <pc:docMk/>
            <pc:sldMk cId="745166335" sldId="263"/>
            <ac:spMk id="2" creationId="{095F5C24-3F54-0AAC-E2BB-CC9588CC28C7}"/>
          </ac:spMkLst>
        </pc:spChg>
        <pc:picChg chg="add mod">
          <ac:chgData name="Joseph Jeswin" userId="f837b2a4702a8c4a" providerId="Windows Live" clId="Web-{5F471C06-F557-4BD2-9D6D-3679866BA421}" dt="2025-07-31T13:00:44.804" v="357" actId="1076"/>
          <ac:picMkLst>
            <pc:docMk/>
            <pc:sldMk cId="745166335" sldId="263"/>
            <ac:picMk id="3" creationId="{775CF993-9CC2-604E-62A2-1356BEC3F67A}"/>
          </ac:picMkLst>
        </pc:picChg>
      </pc:sldChg>
      <pc:sldChg chg="addSp modSp new">
        <pc:chgData name="Joseph Jeswin" userId="f837b2a4702a8c4a" providerId="Windows Live" clId="Web-{5F471C06-F557-4BD2-9D6D-3679866BA421}" dt="2025-07-31T13:13:37.411" v="400" actId="20577"/>
        <pc:sldMkLst>
          <pc:docMk/>
          <pc:sldMk cId="1833306376" sldId="264"/>
        </pc:sldMkLst>
        <pc:spChg chg="add mod">
          <ac:chgData name="Joseph Jeswin" userId="f837b2a4702a8c4a" providerId="Windows Live" clId="Web-{5F471C06-F557-4BD2-9D6D-3679866BA421}" dt="2025-07-31T13:13:37.411" v="400" actId="20577"/>
          <ac:spMkLst>
            <pc:docMk/>
            <pc:sldMk cId="1833306376" sldId="264"/>
            <ac:spMk id="2" creationId="{EE04941B-3E20-BA5C-BD43-C6F811BC30AD}"/>
          </ac:spMkLst>
        </pc:spChg>
        <pc:picChg chg="add mod">
          <ac:chgData name="Joseph Jeswin" userId="f837b2a4702a8c4a" providerId="Windows Live" clId="Web-{5F471C06-F557-4BD2-9D6D-3679866BA421}" dt="2025-07-31T13:11:47.957" v="366" actId="1076"/>
          <ac:picMkLst>
            <pc:docMk/>
            <pc:sldMk cId="1833306376" sldId="264"/>
            <ac:picMk id="3" creationId="{06297934-F6B2-106C-FC88-14F662149118}"/>
          </ac:picMkLst>
        </pc:picChg>
      </pc:sldChg>
      <pc:sldChg chg="addSp modSp new">
        <pc:chgData name="Joseph Jeswin" userId="f837b2a4702a8c4a" providerId="Windows Live" clId="Web-{5F471C06-F557-4BD2-9D6D-3679866BA421}" dt="2025-07-31T13:20:55.882" v="431" actId="1076"/>
        <pc:sldMkLst>
          <pc:docMk/>
          <pc:sldMk cId="1984452282" sldId="265"/>
        </pc:sldMkLst>
        <pc:spChg chg="add mod">
          <ac:chgData name="Joseph Jeswin" userId="f837b2a4702a8c4a" providerId="Windows Live" clId="Web-{5F471C06-F557-4BD2-9D6D-3679866BA421}" dt="2025-07-31T13:20:55.835" v="430" actId="20577"/>
          <ac:spMkLst>
            <pc:docMk/>
            <pc:sldMk cId="1984452282" sldId="265"/>
            <ac:spMk id="2" creationId="{2108D853-DA99-37AE-C467-C8B2FBD4A430}"/>
          </ac:spMkLst>
        </pc:spChg>
        <pc:picChg chg="add mod">
          <ac:chgData name="Joseph Jeswin" userId="f837b2a4702a8c4a" providerId="Windows Live" clId="Web-{5F471C06-F557-4BD2-9D6D-3679866BA421}" dt="2025-07-31T13:20:55.882" v="431" actId="1076"/>
          <ac:picMkLst>
            <pc:docMk/>
            <pc:sldMk cId="1984452282" sldId="265"/>
            <ac:picMk id="3" creationId="{13A12363-5B68-785A-4F0D-3B0382BF1398}"/>
          </ac:picMkLst>
        </pc:picChg>
      </pc:sldChg>
      <pc:sldChg chg="addSp modSp new">
        <pc:chgData name="Joseph Jeswin" userId="f837b2a4702a8c4a" providerId="Windows Live" clId="Web-{5F471C06-F557-4BD2-9D6D-3679866BA421}" dt="2025-07-31T13:32:09.115" v="456" actId="20577"/>
        <pc:sldMkLst>
          <pc:docMk/>
          <pc:sldMk cId="3171640976" sldId="266"/>
        </pc:sldMkLst>
        <pc:spChg chg="add mod">
          <ac:chgData name="Joseph Jeswin" userId="f837b2a4702a8c4a" providerId="Windows Live" clId="Web-{5F471C06-F557-4BD2-9D6D-3679866BA421}" dt="2025-07-31T13:32:09.115" v="456" actId="20577"/>
          <ac:spMkLst>
            <pc:docMk/>
            <pc:sldMk cId="3171640976" sldId="266"/>
            <ac:spMk id="2" creationId="{3FAF6B40-2D94-C6FB-73EA-6BA114B77230}"/>
          </ac:spMkLst>
        </pc:spChg>
        <pc:picChg chg="add mod">
          <ac:chgData name="Joseph Jeswin" userId="f837b2a4702a8c4a" providerId="Windows Live" clId="Web-{5F471C06-F557-4BD2-9D6D-3679866BA421}" dt="2025-07-31T13:31:28.146" v="440" actId="1076"/>
          <ac:picMkLst>
            <pc:docMk/>
            <pc:sldMk cId="3171640976" sldId="266"/>
            <ac:picMk id="3" creationId="{8661C214-8334-E33A-EBFE-5339CF2538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C930F09-9F90-7C98-B08F-EABEE72A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7" y="4845941"/>
            <a:ext cx="3448050" cy="92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B503F-1FE0-464B-4E7E-A2D08133DCF3}"/>
              </a:ext>
            </a:extLst>
          </p:cNvPr>
          <p:cNvSpPr txBox="1"/>
          <p:nvPr/>
        </p:nvSpPr>
        <p:spPr>
          <a:xfrm>
            <a:off x="-4174" y="-4176"/>
            <a:ext cx="12200348" cy="5883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b="1" dirty="0">
                <a:cs typeface="Segoe UI"/>
              </a:rPr>
              <a:t>✅ Day : Basic Input/Output and Operators (2-8-2025)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1. Write a C program to add two integers.</a:t>
            </a:r>
            <a:r>
              <a:rPr lang="en-GB" sz="14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IPO </a:t>
            </a: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INPUT                     TWO INTEGERS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           ADD THE TWO INTEGERS: SUM= A+B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         DISPLAY THE RESULT OF THE ADDITION:SUM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600" dirty="0">
              <a:cs typeface="Segoe UI"/>
            </a:endParaRPr>
          </a:p>
          <a:p>
            <a:pPr>
              <a:lnSpc>
                <a:spcPts val="2180"/>
              </a:lnSpc>
            </a:pPr>
            <a:r>
              <a:rPr lang="en-GB" sz="1600" dirty="0">
                <a:cs typeface="Segoe UI"/>
              </a:rPr>
              <a:t>#include &lt;</a:t>
            </a:r>
            <a:r>
              <a:rPr lang="en-GB" sz="1600" err="1">
                <a:cs typeface="Segoe UI"/>
              </a:rPr>
              <a:t>stdio.h</a:t>
            </a:r>
            <a:r>
              <a:rPr lang="en-GB" sz="1600" dirty="0">
                <a:cs typeface="Segoe UI"/>
              </a:rPr>
              <a:t>&gt;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int main() 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{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    int a, b, sum;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    </a:t>
            </a:r>
            <a:r>
              <a:rPr lang="en-GB" sz="1600" err="1">
                <a:cs typeface="Segoe UI"/>
              </a:rPr>
              <a:t>scanf</a:t>
            </a:r>
            <a:r>
              <a:rPr lang="en-GB" sz="1600" dirty="0">
                <a:cs typeface="Segoe UI"/>
              </a:rPr>
              <a:t>("%</a:t>
            </a:r>
            <a:r>
              <a:rPr lang="en-GB" sz="1600" err="1">
                <a:cs typeface="Segoe UI"/>
              </a:rPr>
              <a:t>d%d</a:t>
            </a:r>
            <a:r>
              <a:rPr lang="en-GB" sz="1600" dirty="0">
                <a:cs typeface="Segoe UI"/>
              </a:rPr>
              <a:t>", &amp;</a:t>
            </a:r>
            <a:r>
              <a:rPr lang="en-GB" sz="1600" err="1">
                <a:cs typeface="Segoe UI"/>
              </a:rPr>
              <a:t>a,&amp;b</a:t>
            </a:r>
            <a:r>
              <a:rPr lang="en-GB" sz="1600" dirty="0">
                <a:cs typeface="Segoe UI"/>
              </a:rPr>
              <a:t>);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    sum = a + b;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    </a:t>
            </a:r>
            <a:r>
              <a:rPr lang="en-GB" sz="1600" err="1">
                <a:cs typeface="Segoe UI"/>
              </a:rPr>
              <a:t>printf</a:t>
            </a:r>
            <a:r>
              <a:rPr lang="en-GB" sz="1600" dirty="0">
                <a:cs typeface="Segoe UI"/>
              </a:rPr>
              <a:t>("The sum of %d and %d is: %d\n", a, b, sum);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    return 0; </a:t>
            </a:r>
          </a:p>
          <a:p>
            <a:pPr>
              <a:lnSpc>
                <a:spcPts val="1918"/>
              </a:lnSpc>
            </a:pPr>
            <a:r>
              <a:rPr lang="en-GB" sz="1600" dirty="0">
                <a:cs typeface="Segoe UI"/>
              </a:rPr>
              <a:t>} </a:t>
            </a:r>
          </a:p>
          <a:p>
            <a:pPr>
              <a:lnSpc>
                <a:spcPts val="1569"/>
              </a:lnSpc>
            </a:pPr>
            <a:endParaRPr lang="en-GB" sz="120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20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200">
              <a:cs typeface="Segoe UI"/>
            </a:endParaRPr>
          </a:p>
          <a:p>
            <a:endParaRPr lang="en-GB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2175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F6B40-2D94-C6FB-73EA-6BA114B77230}"/>
              </a:ext>
            </a:extLst>
          </p:cNvPr>
          <p:cNvSpPr txBox="1"/>
          <p:nvPr/>
        </p:nvSpPr>
        <p:spPr>
          <a:xfrm>
            <a:off x="-4175" y="-4175"/>
            <a:ext cx="12200351" cy="4187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sz="1600" b="1" dirty="0"/>
              <a:t>10. Write a program to calculate the square and cube of a number.</a:t>
            </a:r>
            <a:r>
              <a:rPr lang="en-US" sz="1600" b="1" dirty="0"/>
              <a:t> </a:t>
            </a:r>
          </a:p>
          <a:p>
            <a:pPr>
              <a:lnSpc>
                <a:spcPts val="1569"/>
              </a:lnSpc>
            </a:pPr>
            <a:endParaRPr lang="en-US" sz="16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IPO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INPUT               A NUMBER 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      SQUARE=NUM x NUM </a:t>
            </a: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                             CUBE = NUM x NUM x NUM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    DISPLAY THE SQUARE AND CUBE OF THE NUMBER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 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int main()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{  </a:t>
            </a:r>
          </a:p>
          <a:p>
            <a:pPr>
              <a:lnSpc>
                <a:spcPts val="1569"/>
              </a:lnSpc>
            </a:pPr>
            <a:r>
              <a:rPr lang="pt-BR" sz="1400" err="1">
                <a:cs typeface="Segoe UI"/>
              </a:rPr>
              <a:t>int</a:t>
            </a:r>
            <a:r>
              <a:rPr lang="pt-BR" sz="1400" dirty="0">
                <a:cs typeface="Segoe UI"/>
              </a:rPr>
              <a:t> num, </a:t>
            </a:r>
            <a:r>
              <a:rPr lang="pt-BR" sz="1400" err="1">
                <a:cs typeface="Segoe UI"/>
              </a:rPr>
              <a:t>square</a:t>
            </a:r>
            <a:r>
              <a:rPr lang="pt-BR" sz="1400" dirty="0">
                <a:cs typeface="Segoe UI"/>
              </a:rPr>
              <a:t>, cube; </a:t>
            </a:r>
            <a:r>
              <a:rPr lang="pt-BR" sz="1400" err="1">
                <a:cs typeface="Segoe UI"/>
              </a:rPr>
              <a:t>scanf</a:t>
            </a:r>
            <a:r>
              <a:rPr lang="pt-BR" sz="1400" dirty="0">
                <a:cs typeface="Segoe UI"/>
              </a:rPr>
              <a:t>("%d", &amp;num);</a:t>
            </a:r>
            <a:r>
              <a:rPr lang="en-GB" sz="14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r>
              <a:rPr lang="pt-BR" sz="1400" dirty="0">
                <a:cs typeface="Segoe UI"/>
              </a:rPr>
              <a:t> </a:t>
            </a:r>
            <a:r>
              <a:rPr lang="pt-BR" sz="1400" err="1">
                <a:cs typeface="Segoe UI"/>
              </a:rPr>
              <a:t>square</a:t>
            </a:r>
            <a:r>
              <a:rPr lang="pt-BR" sz="1400" dirty="0">
                <a:cs typeface="Segoe UI"/>
              </a:rPr>
              <a:t> = num * num; cube = num * num * num; </a:t>
            </a:r>
            <a:r>
              <a:rPr lang="en-GB" sz="14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("Square of %d = %d\n", </a:t>
            </a:r>
            <a:r>
              <a:rPr lang="en-GB" sz="1400" err="1">
                <a:cs typeface="Segoe UI"/>
              </a:rPr>
              <a:t>num</a:t>
            </a:r>
            <a:r>
              <a:rPr lang="en-GB" sz="1400" dirty="0">
                <a:cs typeface="Segoe UI"/>
              </a:rPr>
              <a:t>, square);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("Cube of %d = %d\n", </a:t>
            </a:r>
            <a:r>
              <a:rPr lang="en-GB" sz="1400" err="1">
                <a:cs typeface="Segoe UI"/>
              </a:rPr>
              <a:t>num</a:t>
            </a:r>
            <a:r>
              <a:rPr lang="en-GB" sz="1400" dirty="0">
                <a:cs typeface="Segoe UI"/>
              </a:rPr>
              <a:t>, cube);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latin typeface="Consolas"/>
                <a:cs typeface="Segoe UI"/>
              </a:rPr>
              <a:t>return 0;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} 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661C214-8334-E33A-EBFE-5339CF2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94" y="4358405"/>
            <a:ext cx="3209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4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81D0675B-1E40-6324-66D0-FA2A0CE1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11" y="5028677"/>
            <a:ext cx="2495550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B7579-654F-4AD8-7A7F-3489D975A3FC}"/>
              </a:ext>
            </a:extLst>
          </p:cNvPr>
          <p:cNvSpPr txBox="1"/>
          <p:nvPr/>
        </p:nvSpPr>
        <p:spPr>
          <a:xfrm>
            <a:off x="-4175" y="-4175"/>
            <a:ext cx="12221226" cy="5265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918"/>
              </a:lnSpc>
            </a:pPr>
            <a:r>
              <a:rPr lang="en-GB" sz="1400" b="1" dirty="0">
                <a:cs typeface="Segoe UI"/>
              </a:rPr>
              <a:t>2. Write a program to swap two numbers using a temporary variable. </a:t>
            </a:r>
          </a:p>
          <a:p>
            <a:pPr>
              <a:lnSpc>
                <a:spcPts val="1569"/>
              </a:lnSpc>
            </a:pPr>
            <a:r>
              <a:rPr lang="en-GB" sz="1200" b="1" dirty="0">
                <a:cs typeface="Segoe UI"/>
              </a:rPr>
              <a:t>IPO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I</a:t>
            </a:r>
            <a:r>
              <a:rPr lang="en-GB" sz="1400" b="1" dirty="0">
                <a:cs typeface="Segoe UI"/>
              </a:rPr>
              <a:t>NPUT                 TWO INTEGERS</a:t>
            </a:r>
            <a:r>
              <a:rPr lang="en-GB" sz="14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       USE A TEMPORARY VARIABLE TO SWAP THE VALUES OF A AND B</a:t>
            </a:r>
            <a:r>
              <a:rPr lang="en-GB" sz="14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     DISPLAY TWO VALUES OF A AND B AFTER SWAPPING </a:t>
            </a:r>
            <a:r>
              <a:rPr lang="en-GB" sz="14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2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#include &lt;</a:t>
            </a:r>
            <a:r>
              <a:rPr lang="en-GB" sz="1600" err="1">
                <a:cs typeface="Segoe UI"/>
              </a:rPr>
              <a:t>stdio.h</a:t>
            </a:r>
            <a:r>
              <a:rPr lang="en-GB" sz="1600" dirty="0">
                <a:cs typeface="Segoe UI"/>
              </a:rPr>
              <a:t>&gt;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int main()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{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int a, b, temp;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</a:t>
            </a:r>
            <a:r>
              <a:rPr lang="en-GB" sz="1600" err="1">
                <a:cs typeface="Segoe UI"/>
              </a:rPr>
              <a:t>scanf</a:t>
            </a:r>
            <a:r>
              <a:rPr lang="en-GB" sz="1600" dirty="0">
                <a:cs typeface="Segoe UI"/>
              </a:rPr>
              <a:t>("%</a:t>
            </a:r>
            <a:r>
              <a:rPr lang="en-GB" sz="1600" err="1">
                <a:cs typeface="Segoe UI"/>
              </a:rPr>
              <a:t>d%d</a:t>
            </a:r>
            <a:r>
              <a:rPr lang="en-GB" sz="1600" dirty="0">
                <a:cs typeface="Segoe UI"/>
              </a:rPr>
              <a:t>", &amp;</a:t>
            </a:r>
            <a:r>
              <a:rPr lang="en-GB" sz="1600" err="1">
                <a:cs typeface="Segoe UI"/>
              </a:rPr>
              <a:t>a,&amp;b</a:t>
            </a:r>
            <a:r>
              <a:rPr lang="en-GB" sz="16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temp = a;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a = b; </a:t>
            </a:r>
          </a:p>
          <a:p>
            <a:pPr>
              <a:lnSpc>
                <a:spcPts val="1569"/>
              </a:lnSpc>
            </a:pPr>
            <a:endParaRPr lang="en-GB" sz="16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b = temp;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</a:t>
            </a:r>
            <a:r>
              <a:rPr lang="en-GB" sz="1600" err="1">
                <a:cs typeface="Segoe UI"/>
              </a:rPr>
              <a:t>printf</a:t>
            </a:r>
            <a:r>
              <a:rPr lang="en-GB" sz="1600" dirty="0">
                <a:cs typeface="Segoe UI"/>
              </a:rPr>
              <a:t>("After swapping:\n");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</a:t>
            </a:r>
            <a:r>
              <a:rPr lang="en-GB" sz="1600" err="1">
                <a:cs typeface="Segoe UI"/>
              </a:rPr>
              <a:t>printf</a:t>
            </a:r>
            <a:r>
              <a:rPr lang="en-GB" sz="1600" dirty="0">
                <a:cs typeface="Segoe UI"/>
              </a:rPr>
              <a:t>("a = %d\n", a);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</a:t>
            </a:r>
            <a:r>
              <a:rPr lang="en-GB" sz="1600" err="1">
                <a:cs typeface="Segoe UI"/>
              </a:rPr>
              <a:t>printf</a:t>
            </a:r>
            <a:r>
              <a:rPr lang="en-GB" sz="1600" dirty="0">
                <a:cs typeface="Segoe UI"/>
              </a:rPr>
              <a:t>("b = %d\n", b);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    return 0; </a:t>
            </a:r>
          </a:p>
          <a:p>
            <a:pPr>
              <a:lnSpc>
                <a:spcPts val="1569"/>
              </a:lnSpc>
            </a:pPr>
            <a:r>
              <a:rPr lang="en-GB" sz="1600" dirty="0">
                <a:cs typeface="Segoe UI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414262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0E260-DEEE-2A46-6542-C326E0DEB67C}"/>
              </a:ext>
            </a:extLst>
          </p:cNvPr>
          <p:cNvSpPr txBox="1"/>
          <p:nvPr/>
        </p:nvSpPr>
        <p:spPr>
          <a:xfrm>
            <a:off x="-4175" y="-4175"/>
            <a:ext cx="12189912" cy="5221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3. Write a program to swap two numbers without using a temporary variable.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200" dirty="0">
                <a:cs typeface="Segoe UI"/>
              </a:rPr>
              <a:t>IPO </a:t>
            </a:r>
          </a:p>
          <a:p>
            <a:pPr>
              <a:lnSpc>
                <a:spcPts val="1569"/>
              </a:lnSpc>
            </a:pPr>
            <a:endParaRPr lang="en-GB" sz="12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200" b="1" dirty="0">
                <a:cs typeface="Segoe UI"/>
              </a:rPr>
              <a:t>INPUT                TWO INEGERS </a:t>
            </a:r>
          </a:p>
          <a:p>
            <a:pPr>
              <a:lnSpc>
                <a:spcPts val="1569"/>
              </a:lnSpc>
            </a:pPr>
            <a:r>
              <a:rPr lang="en-GB" sz="1200" b="1" dirty="0">
                <a:cs typeface="Segoe UI"/>
              </a:rPr>
              <a:t>PROCESS         SWAP USING ARITHMETIC OPERATION </a:t>
            </a:r>
          </a:p>
          <a:p>
            <a:pPr>
              <a:lnSpc>
                <a:spcPts val="1569"/>
              </a:lnSpc>
            </a:pPr>
            <a:r>
              <a:rPr lang="en-GB" sz="1200" b="1" dirty="0">
                <a:cs typeface="Segoe UI"/>
              </a:rPr>
              <a:t>                                A=A+B </a:t>
            </a:r>
          </a:p>
          <a:p>
            <a:pPr>
              <a:lnSpc>
                <a:spcPts val="1569"/>
              </a:lnSpc>
            </a:pPr>
            <a:r>
              <a:rPr lang="en-GB" sz="1200" b="1" dirty="0">
                <a:cs typeface="Segoe UI"/>
              </a:rPr>
              <a:t>                                B=A-B </a:t>
            </a:r>
          </a:p>
          <a:p>
            <a:pPr>
              <a:lnSpc>
                <a:spcPts val="1569"/>
              </a:lnSpc>
            </a:pPr>
            <a:r>
              <a:rPr lang="en-GB" sz="1200" b="1" dirty="0">
                <a:cs typeface="Segoe UI"/>
              </a:rPr>
              <a:t>                                 A=A-B </a:t>
            </a:r>
          </a:p>
          <a:p>
            <a:pPr>
              <a:lnSpc>
                <a:spcPts val="1569"/>
              </a:lnSpc>
            </a:pPr>
            <a:r>
              <a:rPr lang="en-GB" sz="1200" b="1" dirty="0">
                <a:cs typeface="Segoe UI"/>
              </a:rPr>
              <a:t>OUTPUT         DISPLAY TWO VALUES OF A AND B AFTER SWAPPING </a:t>
            </a:r>
          </a:p>
          <a:p>
            <a:pPr>
              <a:lnSpc>
                <a:spcPts val="1569"/>
              </a:lnSpc>
            </a:pPr>
            <a:endParaRPr lang="en-GB" sz="1200" b="1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2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dirty="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int main()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{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int a, b;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dirty="0" err="1">
                <a:cs typeface="Segoe UI"/>
              </a:rPr>
              <a:t>scanf</a:t>
            </a:r>
            <a:r>
              <a:rPr lang="en-GB" sz="1400" dirty="0">
                <a:cs typeface="Segoe UI"/>
              </a:rPr>
              <a:t>("%</a:t>
            </a:r>
            <a:r>
              <a:rPr lang="en-GB" sz="1400" dirty="0" err="1">
                <a:cs typeface="Segoe UI"/>
              </a:rPr>
              <a:t>d%d</a:t>
            </a:r>
            <a:r>
              <a:rPr lang="en-GB" sz="1400" dirty="0">
                <a:cs typeface="Segoe UI"/>
              </a:rPr>
              <a:t>", &amp;</a:t>
            </a:r>
            <a:r>
              <a:rPr lang="en-GB" sz="1400" dirty="0" err="1">
                <a:cs typeface="Segoe UI"/>
              </a:rPr>
              <a:t>a,&amp;b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a = a + b;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b = a - b;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a = a - b;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dirty="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("After swapping:\n");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dirty="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("a = %d\n", a);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dirty="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("b = %d\n", b);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return 0;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} 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59CDD5C-4888-D0ED-25C4-CE21BA5B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0" y="5385409"/>
            <a:ext cx="25336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0AEF557-C092-F47B-8A4B-F460471D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6" y="5486530"/>
            <a:ext cx="3162300" cy="8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FAA422-8099-E5F5-843A-9A118301975F}"/>
              </a:ext>
            </a:extLst>
          </p:cNvPr>
          <p:cNvSpPr txBox="1"/>
          <p:nvPr/>
        </p:nvSpPr>
        <p:spPr>
          <a:xfrm>
            <a:off x="-4175" y="-4175"/>
            <a:ext cx="12002021" cy="4479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067"/>
              </a:lnSpc>
            </a:pPr>
            <a:r>
              <a:rPr lang="en-GB" sz="1400" b="1" dirty="0">
                <a:cs typeface="Segoe UI"/>
              </a:rPr>
              <a:t>4. Write a program to find the ASCII value of a character. </a:t>
            </a:r>
            <a:r>
              <a:rPr lang="en-US" sz="1400" b="1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600" dirty="0">
                <a:cs typeface="Segoe UI"/>
              </a:rPr>
              <a:t>IPO  </a:t>
            </a:r>
            <a:r>
              <a:rPr lang="en-US" sz="16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200" dirty="0">
              <a:cs typeface="Segoe UI"/>
            </a:endParaRPr>
          </a:p>
          <a:p>
            <a:pPr>
              <a:lnSpc>
                <a:spcPts val="1067"/>
              </a:lnSpc>
            </a:pPr>
            <a:endParaRPr lang="en-US" sz="1200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b="1" dirty="0">
                <a:cs typeface="Segoe UI"/>
              </a:rPr>
              <a:t>INPUT                A CHARACTER </a:t>
            </a:r>
            <a:r>
              <a:rPr lang="en-US" sz="1400" b="1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b="1" dirty="0">
                <a:cs typeface="Segoe UI"/>
              </a:rPr>
              <a:t>PROCESS        CONVERT THE CHARACTER TO ITS ASCII USING (int)</a:t>
            </a:r>
            <a:r>
              <a:rPr lang="en-GB" sz="1400" b="1" err="1">
                <a:cs typeface="Segoe UI"/>
              </a:rPr>
              <a:t>ch</a:t>
            </a:r>
            <a:r>
              <a:rPr lang="en-GB" sz="1400" b="1" dirty="0">
                <a:cs typeface="Segoe UI"/>
              </a:rPr>
              <a:t> </a:t>
            </a:r>
            <a:r>
              <a:rPr lang="en-US" sz="1400" b="1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b="1" dirty="0">
                <a:cs typeface="Segoe UI"/>
              </a:rPr>
              <a:t>OUTPUT           DISPLAY THE ASCII VALUE OF THE CHARACTER </a:t>
            </a:r>
            <a:r>
              <a:rPr lang="en-US" sz="1400" b="1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int main() 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{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    char </a:t>
            </a:r>
            <a:r>
              <a:rPr lang="en-GB" sz="1400" err="1">
                <a:cs typeface="Segoe UI"/>
              </a:rPr>
              <a:t>ch</a:t>
            </a:r>
            <a:r>
              <a:rPr lang="en-GB" sz="1400" dirty="0">
                <a:cs typeface="Segoe UI"/>
              </a:rPr>
              <a:t>;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    int ascii;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scanf</a:t>
            </a:r>
            <a:r>
              <a:rPr lang="en-GB" sz="1400" dirty="0">
                <a:cs typeface="Segoe UI"/>
              </a:rPr>
              <a:t>("%c", &amp;</a:t>
            </a:r>
            <a:r>
              <a:rPr lang="en-GB" sz="1400" err="1">
                <a:cs typeface="Segoe UI"/>
              </a:rPr>
              <a:t>ch</a:t>
            </a:r>
            <a:r>
              <a:rPr lang="en-GB" sz="1400" dirty="0">
                <a:cs typeface="Segoe UI"/>
              </a:rPr>
              <a:t>);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    ascii = (int)</a:t>
            </a:r>
            <a:r>
              <a:rPr lang="en-GB" sz="1400" err="1">
                <a:cs typeface="Segoe UI"/>
              </a:rPr>
              <a:t>ch</a:t>
            </a:r>
            <a:r>
              <a:rPr lang="en-GB" sz="1400" dirty="0">
                <a:cs typeface="Segoe UI"/>
              </a:rPr>
              <a:t>;</a:t>
            </a: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 </a:t>
            </a:r>
            <a:r>
              <a:rPr lang="en-US" sz="1400" dirty="0">
                <a:cs typeface="Segoe UI"/>
              </a:rPr>
              <a:t>​</a:t>
            </a:r>
            <a:endParaRPr lang="en-US"/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("The ASCII value of '%c' is: %d\n", </a:t>
            </a:r>
            <a:r>
              <a:rPr lang="en-GB" sz="1400" err="1">
                <a:cs typeface="Segoe UI"/>
              </a:rPr>
              <a:t>ch</a:t>
            </a:r>
            <a:r>
              <a:rPr lang="en-GB" sz="1400" dirty="0">
                <a:cs typeface="Segoe UI"/>
              </a:rPr>
              <a:t>, ascii);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endParaRPr lang="en-US" sz="1400" dirty="0">
              <a:cs typeface="Segoe UI"/>
            </a:endParaRP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    return 0; </a:t>
            </a:r>
            <a:r>
              <a:rPr lang="en-US" sz="1400" dirty="0">
                <a:cs typeface="Segoe UI"/>
              </a:rPr>
              <a:t>​</a:t>
            </a:r>
          </a:p>
          <a:p>
            <a:pPr>
              <a:lnSpc>
                <a:spcPts val="1067"/>
              </a:lnSpc>
            </a:pPr>
            <a:r>
              <a:rPr lang="en-GB" sz="1400" dirty="0">
                <a:cs typeface="Segoe UI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85592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0B0DF10-6BE8-22F8-A440-E2761487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7" y="5007802"/>
            <a:ext cx="3390900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0CF17-B072-C675-0140-51D8052DA49A}"/>
              </a:ext>
            </a:extLst>
          </p:cNvPr>
          <p:cNvSpPr txBox="1"/>
          <p:nvPr/>
        </p:nvSpPr>
        <p:spPr>
          <a:xfrm>
            <a:off x="-4176" y="-4176"/>
            <a:ext cx="1220035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sz="1600" b="1" dirty="0">
                <a:cs typeface="Segoe UI"/>
              </a:rPr>
              <a:t>5. Write a program to calculate the area and perimeter of a rectangle.</a:t>
            </a:r>
            <a:r>
              <a:rPr lang="en-GB" sz="12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endParaRPr lang="en-GB" sz="12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600" b="1" dirty="0">
                <a:cs typeface="Segoe UI"/>
              </a:rPr>
              <a:t>IPO  </a:t>
            </a:r>
          </a:p>
          <a:p>
            <a:pPr>
              <a:lnSpc>
                <a:spcPts val="1569"/>
              </a:lnSpc>
            </a:pPr>
            <a:endParaRPr lang="en-GB" sz="12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INPUT                      LENGTH AND BREADTH OF THE RECTANGLE 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             AREA = LENGTH X BREADTH </a:t>
            </a: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                                    PERIMETER =2(LENGTH+BREADTH)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            DISPLAY AREA AND PERIMETER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int main() 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{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float length, breadth, area, perimeter;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scanf</a:t>
            </a:r>
            <a:r>
              <a:rPr lang="en-GB" sz="1400" dirty="0">
                <a:cs typeface="Segoe UI"/>
              </a:rPr>
              <a:t>("%</a:t>
            </a:r>
            <a:r>
              <a:rPr lang="en-GB" sz="1400" err="1">
                <a:cs typeface="Segoe UI"/>
              </a:rPr>
              <a:t>f%f</a:t>
            </a:r>
            <a:r>
              <a:rPr lang="en-GB" sz="1400" dirty="0">
                <a:cs typeface="Segoe UI"/>
              </a:rPr>
              <a:t>", &amp;</a:t>
            </a:r>
            <a:r>
              <a:rPr lang="en-GB" sz="1400" err="1">
                <a:cs typeface="Segoe UI"/>
              </a:rPr>
              <a:t>length,&amp;breadth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area = length * breadth;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perimeter = 2 * (length + breadth);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("Area of the rectangle = %.2f\n", area);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("Perimeter of the rectangle = %.2f\n", perimeter);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return 0;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53963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E3B7F-38AE-1726-9BAA-091AF41F8A41}"/>
              </a:ext>
            </a:extLst>
          </p:cNvPr>
          <p:cNvSpPr txBox="1"/>
          <p:nvPr/>
        </p:nvSpPr>
        <p:spPr>
          <a:xfrm>
            <a:off x="-4175" y="-4175"/>
            <a:ext cx="12210789" cy="41960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sz="1600" b="1" dirty="0"/>
              <a:t>6. Write a program to compute the simple interest.</a:t>
            </a:r>
            <a:r>
              <a:rPr lang="en-US" sz="1600" b="1" dirty="0"/>
              <a:t> </a:t>
            </a:r>
          </a:p>
          <a:p>
            <a:pPr>
              <a:lnSpc>
                <a:spcPts val="1569"/>
              </a:lnSpc>
            </a:pPr>
            <a:endParaRPr lang="en-US" sz="1600" b="1" dirty="0"/>
          </a:p>
          <a:p>
            <a:pPr>
              <a:lnSpc>
                <a:spcPts val="1569"/>
              </a:lnSpc>
            </a:pPr>
            <a:r>
              <a:rPr lang="en-GB" sz="1400" b="1" dirty="0"/>
              <a:t>IPO</a:t>
            </a:r>
            <a:r>
              <a:rPr lang="en-US" sz="1400" b="1" dirty="0"/>
              <a:t> </a:t>
            </a:r>
          </a:p>
          <a:p>
            <a:pPr>
              <a:lnSpc>
                <a:spcPts val="1569"/>
              </a:lnSpc>
            </a:pPr>
            <a:endParaRPr lang="en-US" sz="1400" b="1" dirty="0"/>
          </a:p>
          <a:p>
            <a:pPr>
              <a:lnSpc>
                <a:spcPts val="1569"/>
              </a:lnSpc>
            </a:pPr>
            <a:r>
              <a:rPr lang="en-GB" sz="1400" b="1" dirty="0"/>
              <a:t>INPUT                   PRINCIPAL (P),RATE OF INTEREST (R),TIME (T)</a:t>
            </a:r>
            <a:r>
              <a:rPr lang="en-US" sz="1400" b="1" dirty="0"/>
              <a:t> </a:t>
            </a:r>
          </a:p>
          <a:p>
            <a:pPr>
              <a:lnSpc>
                <a:spcPts val="1569"/>
              </a:lnSpc>
            </a:pPr>
            <a:endParaRPr lang="en-US" sz="1400" b="1" dirty="0"/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        SIMPLE INTEREST=(P*R*T)/100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      DISPLAY THE CALCULATED SIMPLE INERSET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dirty="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int main()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{ 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float principal, rate, time, interest;  </a:t>
            </a:r>
          </a:p>
          <a:p>
            <a:pPr>
              <a:lnSpc>
                <a:spcPts val="1569"/>
              </a:lnSpc>
            </a:pPr>
            <a:r>
              <a:rPr lang="en-GB" sz="1400" dirty="0" err="1">
                <a:cs typeface="Segoe UI"/>
              </a:rPr>
              <a:t>scanf</a:t>
            </a:r>
            <a:r>
              <a:rPr lang="en-GB" sz="1400" dirty="0">
                <a:cs typeface="Segoe UI"/>
              </a:rPr>
              <a:t>("%</a:t>
            </a:r>
            <a:r>
              <a:rPr lang="en-GB" sz="1400" dirty="0" err="1">
                <a:cs typeface="Segoe UI"/>
              </a:rPr>
              <a:t>f%f%f</a:t>
            </a:r>
            <a:r>
              <a:rPr lang="en-GB" sz="1400" dirty="0">
                <a:cs typeface="Segoe UI"/>
              </a:rPr>
              <a:t>", &amp;</a:t>
            </a:r>
            <a:r>
              <a:rPr lang="en-GB" sz="1400" dirty="0" err="1">
                <a:cs typeface="Segoe UI"/>
              </a:rPr>
              <a:t>principal,&amp;rate,&amp;time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interest = (principal * rate * time) / 100;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</a:t>
            </a:r>
            <a:r>
              <a:rPr lang="en-GB" sz="1400" dirty="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("Simple Interest = %.2f\n", interest);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latin typeface="Consolas"/>
                <a:cs typeface="Segoe UI"/>
              </a:rPr>
              <a:t>return 0;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latin typeface="Consolas"/>
                <a:cs typeface="Segoe UI"/>
              </a:rPr>
              <a:t>}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B9EF0B2-68D9-B856-2F14-A3CBF036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" y="4918031"/>
            <a:ext cx="331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F5C24-3F54-0AAC-E2BB-CC9588CC28C7}"/>
              </a:ext>
            </a:extLst>
          </p:cNvPr>
          <p:cNvSpPr txBox="1"/>
          <p:nvPr/>
        </p:nvSpPr>
        <p:spPr>
          <a:xfrm>
            <a:off x="-4175" y="-4175"/>
            <a:ext cx="12304734" cy="4187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sz="1600" b="1" dirty="0"/>
              <a:t>7. Write a program to convert temperature from Celsius to Fahrenheit.</a:t>
            </a:r>
            <a:r>
              <a:rPr lang="en-US" sz="1200" dirty="0"/>
              <a:t>  </a:t>
            </a:r>
          </a:p>
          <a:p>
            <a:pPr>
              <a:lnSpc>
                <a:spcPts val="1569"/>
              </a:lnSpc>
            </a:pPr>
            <a:endParaRPr lang="en-US" sz="12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IPO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INPUT           TEMPERTURE IN CELSIUS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   FAHRENHEIT=(CELSIUS x9/5)+32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DISPLAY THE TEMPERTURE IN FAHRENHEIT</a:t>
            </a:r>
            <a:r>
              <a:rPr lang="en-GB" sz="12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endParaRPr lang="en-GB" sz="1200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2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int main()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{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float </a:t>
            </a:r>
            <a:r>
              <a:rPr lang="en-GB" sz="1400" err="1">
                <a:cs typeface="Segoe UI"/>
              </a:rPr>
              <a:t>celsius</a:t>
            </a:r>
            <a:r>
              <a:rPr lang="en-GB" sz="1400" dirty="0">
                <a:cs typeface="Segoe UI"/>
              </a:rPr>
              <a:t>, </a:t>
            </a:r>
            <a:r>
              <a:rPr lang="en-GB" sz="1400" err="1">
                <a:cs typeface="Segoe UI"/>
              </a:rPr>
              <a:t>fahrenheit</a:t>
            </a:r>
            <a:r>
              <a:rPr lang="en-GB" sz="1400" dirty="0">
                <a:cs typeface="Segoe UI"/>
              </a:rPr>
              <a:t>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scanf</a:t>
            </a:r>
            <a:r>
              <a:rPr lang="en-GB" sz="1400" dirty="0">
                <a:cs typeface="Segoe UI"/>
              </a:rPr>
              <a:t>("%f", &amp;</a:t>
            </a:r>
            <a:r>
              <a:rPr lang="en-GB" sz="1400" err="1">
                <a:cs typeface="Segoe UI"/>
              </a:rPr>
              <a:t>celsius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fahrenheit</a:t>
            </a:r>
            <a:r>
              <a:rPr lang="en-GB" sz="1400" dirty="0">
                <a:cs typeface="Segoe UI"/>
              </a:rPr>
              <a:t> = (</a:t>
            </a:r>
            <a:r>
              <a:rPr lang="en-GB" sz="1400" err="1">
                <a:cs typeface="Segoe UI"/>
              </a:rPr>
              <a:t>celsius</a:t>
            </a:r>
            <a:r>
              <a:rPr lang="en-GB" sz="1400" dirty="0">
                <a:cs typeface="Segoe UI"/>
              </a:rPr>
              <a:t> * 9 / 5) + 32; </a:t>
            </a:r>
          </a:p>
          <a:p>
            <a:pPr>
              <a:lnSpc>
                <a:spcPts val="1569"/>
              </a:lnSpc>
            </a:pPr>
            <a:r>
              <a:rPr lang="fr-FR" sz="1400" dirty="0">
                <a:cs typeface="Segoe UI"/>
              </a:rPr>
              <a:t>    printf("%.2f Celsius = %.2f Fahrenheit\n", </a:t>
            </a:r>
            <a:r>
              <a:rPr lang="fr-FR" sz="1400" err="1">
                <a:cs typeface="Segoe UI"/>
              </a:rPr>
              <a:t>celsius</a:t>
            </a:r>
            <a:r>
              <a:rPr lang="fr-FR" sz="1400" dirty="0">
                <a:cs typeface="Segoe UI"/>
              </a:rPr>
              <a:t>, fahrenheit);</a:t>
            </a:r>
            <a:r>
              <a:rPr lang="en-GB" sz="14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return 0;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}</a:t>
            </a:r>
            <a:r>
              <a:rPr lang="en-GB" sz="1200" dirty="0">
                <a:cs typeface="Segoe UI"/>
              </a:rPr>
              <a:t> 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775CF993-9CC2-604E-62A2-1356BEC3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3" y="4743189"/>
            <a:ext cx="4286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4941B-3E20-BA5C-BD43-C6F811BC30AD}"/>
              </a:ext>
            </a:extLst>
          </p:cNvPr>
          <p:cNvSpPr txBox="1"/>
          <p:nvPr/>
        </p:nvSpPr>
        <p:spPr>
          <a:xfrm>
            <a:off x="-4175" y="-4175"/>
            <a:ext cx="1222122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sz="1600" b="1" dirty="0"/>
              <a:t>8.write a program to find the quotient and remainder of two integers.</a:t>
            </a:r>
            <a:r>
              <a:rPr lang="en-US" sz="1600" b="1" dirty="0"/>
              <a:t> </a:t>
            </a:r>
          </a:p>
          <a:p>
            <a:pPr>
              <a:lnSpc>
                <a:spcPts val="1569"/>
              </a:lnSpc>
            </a:pPr>
            <a:endParaRPr lang="en-US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IPO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INPUT                   TWO INTEGERS: DIVIDEND AND DIVISOR</a:t>
            </a:r>
          </a:p>
          <a:p>
            <a:pPr>
              <a:lnSpc>
                <a:spcPts val="1569"/>
              </a:lnSpc>
            </a:pPr>
            <a:endParaRPr lang="en-GB"/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          QUOTIENT =DIVIDEND/DIVISOR </a:t>
            </a: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                                  REMAINDER =DIVIDEND % DIVISOR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         DISPLAY QUOTIENT AND REMAIDER </a:t>
            </a:r>
          </a:p>
          <a:p>
            <a:pPr>
              <a:lnSpc>
                <a:spcPts val="1569"/>
              </a:lnSpc>
            </a:pPr>
            <a:endParaRPr lang="en-GB" sz="14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int main() {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int dividend, divisor, quotient, remainder;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scanf</a:t>
            </a:r>
            <a:r>
              <a:rPr lang="en-GB" sz="1400" dirty="0">
                <a:cs typeface="Segoe UI"/>
              </a:rPr>
              <a:t>("%</a:t>
            </a:r>
            <a:r>
              <a:rPr lang="en-GB" sz="1400" err="1">
                <a:cs typeface="Segoe UI"/>
              </a:rPr>
              <a:t>d%d</a:t>
            </a:r>
            <a:r>
              <a:rPr lang="en-GB" sz="1400" dirty="0">
                <a:cs typeface="Segoe UI"/>
              </a:rPr>
              <a:t>", &amp;</a:t>
            </a:r>
            <a:r>
              <a:rPr lang="en-GB" sz="1400" err="1">
                <a:cs typeface="Segoe UI"/>
              </a:rPr>
              <a:t>dividend,&amp;divisor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quotient = dividend / divisor;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remainder = dividend % divisor;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("Quotient = %d\n", quotient);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("Remainder = %d\n", remainder);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return 0;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} 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6297934-F6B2-106C-FC88-14F66214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63" y="5279329"/>
            <a:ext cx="3067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8D853-DA99-37AE-C467-C8B2FBD4A430}"/>
              </a:ext>
            </a:extLst>
          </p:cNvPr>
          <p:cNvSpPr txBox="1"/>
          <p:nvPr/>
        </p:nvSpPr>
        <p:spPr>
          <a:xfrm>
            <a:off x="-4175" y="-4175"/>
            <a:ext cx="12210789" cy="48115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69"/>
              </a:lnSpc>
            </a:pPr>
            <a:r>
              <a:rPr lang="en-GB" sz="1600" b="1" dirty="0"/>
              <a:t>9. Write a program to check whether a number is even or odd.</a:t>
            </a:r>
            <a:r>
              <a:rPr lang="en-US" sz="1600" b="1" dirty="0"/>
              <a:t> </a:t>
            </a:r>
          </a:p>
          <a:p>
            <a:pPr>
              <a:lnSpc>
                <a:spcPts val="1569"/>
              </a:lnSpc>
            </a:pPr>
            <a:endParaRPr lang="en-US" sz="16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IPO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INPUT                   AN   INTEGER 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PROCESS            IF NUM%2==0  IS EVEN OR ODD </a:t>
            </a:r>
          </a:p>
          <a:p>
            <a:pPr>
              <a:lnSpc>
                <a:spcPts val="1569"/>
              </a:lnSpc>
            </a:pPr>
            <a:endParaRPr lang="en-GB" sz="1400" b="1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b="1" dirty="0">
                <a:cs typeface="Segoe UI"/>
              </a:rPr>
              <a:t>OUTPUT                DISPLAY  THE INTEGER IS EVEN OR ODD</a:t>
            </a:r>
            <a:r>
              <a:rPr lang="en-GB" sz="1200" dirty="0">
                <a:cs typeface="Segoe UI"/>
              </a:rPr>
              <a:t> </a:t>
            </a:r>
          </a:p>
          <a:p>
            <a:pPr>
              <a:lnSpc>
                <a:spcPts val="1569"/>
              </a:lnSpc>
            </a:pPr>
            <a:endParaRPr lang="en-GB" sz="1200" dirty="0">
              <a:cs typeface="Segoe UI"/>
            </a:endParaRPr>
          </a:p>
          <a:p>
            <a:pPr>
              <a:lnSpc>
                <a:spcPts val="1569"/>
              </a:lnSpc>
            </a:pPr>
            <a:endParaRPr lang="en-GB" sz="1200" dirty="0"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#include &lt;</a:t>
            </a:r>
            <a:r>
              <a:rPr lang="en-GB" sz="1400" err="1">
                <a:cs typeface="Segoe UI"/>
              </a:rPr>
              <a:t>stdio.h</a:t>
            </a:r>
            <a:r>
              <a:rPr lang="en-GB" sz="1400" dirty="0">
                <a:cs typeface="Segoe UI"/>
              </a:rPr>
              <a:t>&gt;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int main() {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int </a:t>
            </a:r>
            <a:r>
              <a:rPr lang="en-GB" sz="1400" err="1">
                <a:cs typeface="Segoe UI"/>
              </a:rPr>
              <a:t>num</a:t>
            </a:r>
            <a:r>
              <a:rPr lang="en-GB" sz="1400" dirty="0">
                <a:cs typeface="Segoe UI"/>
              </a:rPr>
              <a:t>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</a:t>
            </a:r>
            <a:r>
              <a:rPr lang="en-GB" sz="1400" err="1">
                <a:cs typeface="Segoe UI"/>
              </a:rPr>
              <a:t>scanf</a:t>
            </a:r>
            <a:r>
              <a:rPr lang="en-GB" sz="1400" dirty="0">
                <a:cs typeface="Segoe UI"/>
              </a:rPr>
              <a:t>("%d", &amp;</a:t>
            </a:r>
            <a:r>
              <a:rPr lang="en-GB" sz="1400" err="1">
                <a:cs typeface="Segoe UI"/>
              </a:rPr>
              <a:t>num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if (</a:t>
            </a:r>
            <a:r>
              <a:rPr lang="en-GB" sz="1400" err="1">
                <a:cs typeface="Segoe UI"/>
              </a:rPr>
              <a:t>num</a:t>
            </a:r>
            <a:r>
              <a:rPr lang="en-GB" sz="1400" dirty="0">
                <a:cs typeface="Segoe UI"/>
              </a:rPr>
              <a:t> % 2 == 0) {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     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("%d is even.\n", </a:t>
            </a:r>
            <a:r>
              <a:rPr lang="en-GB" sz="1400" err="1">
                <a:cs typeface="Segoe UI"/>
              </a:rPr>
              <a:t>num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} else {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     </a:t>
            </a:r>
            <a:r>
              <a:rPr lang="en-GB" sz="1400" err="1">
                <a:cs typeface="Segoe UI"/>
              </a:rPr>
              <a:t>printf</a:t>
            </a:r>
            <a:r>
              <a:rPr lang="en-GB" sz="1400" dirty="0">
                <a:cs typeface="Segoe UI"/>
              </a:rPr>
              <a:t>("%d is odd.\n", </a:t>
            </a:r>
            <a:r>
              <a:rPr lang="en-GB" sz="1400" err="1">
                <a:cs typeface="Segoe UI"/>
              </a:rPr>
              <a:t>num</a:t>
            </a:r>
            <a:r>
              <a:rPr lang="en-GB" sz="1400" dirty="0">
                <a:cs typeface="Segoe UI"/>
              </a:rPr>
              <a:t>);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}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    return 0; </a:t>
            </a:r>
          </a:p>
          <a:p>
            <a:pPr>
              <a:lnSpc>
                <a:spcPts val="1569"/>
              </a:lnSpc>
            </a:pPr>
            <a:r>
              <a:rPr lang="en-GB" sz="1400" dirty="0">
                <a:cs typeface="Segoe UI"/>
              </a:rPr>
              <a:t>} 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3A12363-5B68-785A-4F0D-3B0382BF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" y="4970615"/>
            <a:ext cx="4114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175</cp:revision>
  <dcterms:created xsi:type="dcterms:W3CDTF">2025-07-31T12:03:44Z</dcterms:created>
  <dcterms:modified xsi:type="dcterms:W3CDTF">2025-07-31T13:32:10Z</dcterms:modified>
</cp:coreProperties>
</file>