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irBnBFullProject_1728049932485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39C6A0D-21CE-4205-A570-42AE85A59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AirBnB Full 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DC5C353-28EB-46E8-86D4-3290C1AE0B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10/4/2024 5:23:09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649EC7AA-D4D5-41AE-8129-152916EE1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1" y="0"/>
            <a:ext cx="10648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AirBnB Full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joe keefe</cp:lastModifiedBy>
  <cp:revision>1</cp:revision>
  <dcterms:created xsi:type="dcterms:W3CDTF">2024-10-04T17:23:10Z</dcterms:created>
  <dcterms:modified xsi:type="dcterms:W3CDTF">2024-10-04T17:23:49Z</dcterms:modified>
</cp:coreProperties>
</file>