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205A3B1-5FE5-4137-8FE7-2265DA6A094D}"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46AC25A-47CF-4291-A424-465518F0380A}"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205A3B1-5FE5-4137-8FE7-2265DA6A094D}"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205A3B1-5FE5-4137-8FE7-2265DA6A094D}"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205A3B1-5FE5-4137-8FE7-2265DA6A094D}"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205A3B1-5FE5-4137-8FE7-2265DA6A094D}"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205A3B1-5FE5-4137-8FE7-2265DA6A094D}"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205A3B1-5FE5-4137-8FE7-2265DA6A094D}"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205A3B1-5FE5-4137-8FE7-2265DA6A094D}"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205A3B1-5FE5-4137-8FE7-2265DA6A094D}"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205A3B1-5FE5-4137-8FE7-2265DA6A094D}"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205A3B1-5FE5-4137-8FE7-2265DA6A094D}"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46AC25A-47CF-4291-A424-465518F0380A}"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205A3B1-5FE5-4137-8FE7-2265DA6A094D}"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46AC25A-47CF-4291-A424-465518F0380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Autobiography OF Joseph Kinyua</a:t>
            </a:r>
            <a:r>
              <a:rPr lang="en-US" dirty="0"/>
              <a:t>   </a:t>
            </a:r>
            <a:endParaRPr lang="en-US" dirty="0"/>
          </a:p>
        </p:txBody>
      </p:sp>
      <p:sp>
        <p:nvSpPr>
          <p:cNvPr id="3" name="Subtitle 2"/>
          <p:cNvSpPr>
            <a:spLocks noGrp="1"/>
          </p:cNvSpPr>
          <p:nvPr>
            <p:ph type="subTitle" idx="1"/>
          </p:nvPr>
        </p:nvSpPr>
        <p:spPr/>
        <p:txBody>
          <a:bodyPr/>
          <a:lstStyle/>
          <a:p>
            <a:r>
              <a:rPr lang="en-US" sz="2000" dirty="0">
                <a:latin typeface="Algerian" panose="04020705040A02060702" pitchFamily="82" charset="0"/>
              </a:rPr>
              <a:t> </a:t>
            </a:r>
            <a:endParaRPr lang="en-US" sz="20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839086"/>
          </a:xfrm>
        </p:spPr>
        <p:txBody>
          <a:bodyPr/>
          <a:lstStyle/>
          <a:p>
            <a:r>
              <a:rPr lang="en-US" dirty="0"/>
              <a:t>Social life</a:t>
            </a:r>
            <a:endParaRPr lang="en-US" dirty="0"/>
          </a:p>
        </p:txBody>
      </p:sp>
      <p:sp>
        <p:nvSpPr>
          <p:cNvPr id="3" name="Content Placeholder 2"/>
          <p:cNvSpPr>
            <a:spLocks noGrp="1"/>
          </p:cNvSpPr>
          <p:nvPr>
            <p:ph idx="1"/>
          </p:nvPr>
        </p:nvSpPr>
        <p:spPr>
          <a:xfrm>
            <a:off x="1451579" y="1898248"/>
            <a:ext cx="9603275" cy="3568097"/>
          </a:xfrm>
        </p:spPr>
        <p:txBody>
          <a:bodyPr>
            <a:noAutofit/>
          </a:bodyPr>
          <a:lstStyle/>
          <a:p>
            <a:pPr marL="0" indent="0">
              <a:buNone/>
            </a:pPr>
            <a:r>
              <a:rPr lang="en-US" dirty="0"/>
              <a:t>Friendships have played a pivotal role in my personal development, profoundly influencing the decisions I've made. They've served as invaluable sources of guidance, encouragement, and wisdom, shaping my life in numerous ways. Here are six key reasons why friendships have positively impacted my choices and contributed to my growth:</a:t>
            </a:r>
            <a:endParaRPr lang="en-US" dirty="0"/>
          </a:p>
          <a:p>
            <a:r>
              <a:rPr lang="en-US" dirty="0"/>
              <a:t>Emotional Support: Friends offer unwavering emotional support during challenging times.</a:t>
            </a:r>
            <a:endParaRPr lang="en-US" dirty="0"/>
          </a:p>
          <a:p>
            <a:r>
              <a:rPr lang="en-US" dirty="0"/>
              <a:t>Shared Experiences: Helped instill a profound sense of belonging and purpose in my life.</a:t>
            </a:r>
            <a:endParaRPr lang="en-US" dirty="0"/>
          </a:p>
          <a:p>
            <a:r>
              <a:rPr lang="en-US" dirty="0"/>
              <a:t>Diverse Perspectives: Through friendships, I'm exposed to a multitude of diverse perspectives and worldviews, expanding my horizons and enriching my decision-making process.</a:t>
            </a:r>
            <a:endParaRPr lang="en-US" dirty="0"/>
          </a:p>
          <a:p>
            <a:r>
              <a:rPr lang="en-US" dirty="0"/>
              <a:t>Life Lessons: The significance of trust, loyalty, and the profound impact of human connections on our lives.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obstacles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Challenges are a part of life, and I've experienced various hurdles that have served as valuable lessons and stepping stones to personal growth.</a:t>
            </a:r>
            <a:endParaRPr lang="en-US" dirty="0"/>
          </a:p>
          <a:p>
            <a:r>
              <a:rPr lang="en-US" dirty="0"/>
              <a:t>I will discuss three key challenges and how I approached them, emphasizing the importance of resilience, adaptability, and perseverance in overcoming adversity.</a:t>
            </a:r>
            <a:endParaRPr lang="en-US" dirty="0"/>
          </a:p>
          <a:p>
            <a:r>
              <a:rPr lang="en-US" dirty="0"/>
              <a:t>It highlights my approach to turning obstacles into opportunities, demonstrating the power of a positive mindset and resilience.</a:t>
            </a:r>
            <a:endParaRPr lang="en-US" dirty="0"/>
          </a:p>
          <a:p>
            <a:r>
              <a:rPr lang="en-US" dirty="0"/>
              <a:t>The lessons learned from these challenges have contributed significantly to my personal growth and have shaped my outlook on life, making me more resilient and adaptable.</a:t>
            </a:r>
            <a:endParaRPr lang="en-US" dirty="0"/>
          </a:p>
          <a:p>
            <a:r>
              <a:rPr lang="en-US" dirty="0"/>
              <a:t>This slide aims to convey the message that challenges are not roadblocks but opportunities for growth, emphasizing the importance of a determined spirit in the face of adversity.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growth and development</a:t>
            </a:r>
            <a:endParaRPr lang="en-US" dirty="0"/>
          </a:p>
        </p:txBody>
      </p:sp>
      <p:sp>
        <p:nvSpPr>
          <p:cNvPr id="3" name="Content Placeholder 2"/>
          <p:cNvSpPr>
            <a:spLocks noGrp="1"/>
          </p:cNvSpPr>
          <p:nvPr>
            <p:ph idx="1"/>
          </p:nvPr>
        </p:nvSpPr>
        <p:spPr>
          <a:xfrm>
            <a:off x="1451579" y="2015732"/>
            <a:ext cx="9958966" cy="4037749"/>
          </a:xfrm>
        </p:spPr>
        <p:txBody>
          <a:bodyPr>
            <a:normAutofit fontScale="85000" lnSpcReduction="10000"/>
          </a:bodyPr>
          <a:lstStyle/>
          <a:p>
            <a:r>
              <a:rPr lang="en-US" dirty="0"/>
              <a:t>Personal growth is an ongoing process, and it has been shaped by education, challenges, relationships, and various life experiences.</a:t>
            </a:r>
            <a:endParaRPr lang="en-US" dirty="0"/>
          </a:p>
          <a:p>
            <a:r>
              <a:rPr lang="en-US" dirty="0"/>
              <a:t>The impacts of these experiences on my character, decision-making, and future aspirations will be discussed in detail.</a:t>
            </a:r>
            <a:endParaRPr lang="en-US" dirty="0"/>
          </a:p>
          <a:p>
            <a:r>
              <a:rPr lang="en-US" dirty="0"/>
              <a:t>The focus is on the transformation and evolution that has taken place in my life as a result of the experiences I've shared.</a:t>
            </a:r>
            <a:endParaRPr lang="en-US" dirty="0"/>
          </a:p>
          <a:p>
            <a:r>
              <a:rPr lang="en-US" dirty="0"/>
              <a:t>The impacts of personal growth are not just internal; they extend to my vision for the future, the goals I've set, and the kind of person I aspire to become.</a:t>
            </a:r>
            <a:endParaRPr lang="en-US" dirty="0"/>
          </a:p>
          <a:p>
            <a:r>
              <a:rPr lang="en-US" dirty="0"/>
              <a:t>This slide aims to convey the message that personal growth is a journey, and every experience, whether positive or challenging, contributes to the shaping of a better and more resilient self. It highlights the importance of applying these lessons to create a promising future.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Philosophy and beliefs</a:t>
            </a:r>
            <a:endParaRPr lang="en-US" dirty="0"/>
          </a:p>
        </p:txBody>
      </p:sp>
      <p:sp>
        <p:nvSpPr>
          <p:cNvPr id="3" name="Content Placeholder 2"/>
          <p:cNvSpPr>
            <a:spLocks noGrp="1"/>
          </p:cNvSpPr>
          <p:nvPr>
            <p:ph idx="1"/>
          </p:nvPr>
        </p:nvSpPr>
        <p:spPr/>
        <p:txBody>
          <a:bodyPr/>
          <a:lstStyle/>
          <a:p>
            <a:r>
              <a:rPr lang="en-US" dirty="0"/>
              <a:t>I was brought up in a Christian family, the role of faith and Christian values has played an important role  in my upbringing.</a:t>
            </a:r>
            <a:endParaRPr lang="en-US" dirty="0"/>
          </a:p>
          <a:p>
            <a:r>
              <a:rPr lang="en-US" dirty="0"/>
              <a:t>Additionally, I'll highlight my deep appreciation for African culture, explaining how it has influenced my growth and emphasizing its importance.</a:t>
            </a:r>
            <a:endParaRPr lang="en-US" dirty="0"/>
          </a:p>
          <a:p>
            <a:r>
              <a:rPr lang="en-US" dirty="0"/>
              <a:t>This section will underline the significance of having a strong value system and belief structure as a foundation for personal growth.</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Philosophy and beliefs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powerful quotes and philosophies from leaders like Thomas Sankara, Kwame Nkrumah, and Nelson Mandela, has a very big impact on African beliefs and values.</a:t>
            </a:r>
            <a:endParaRPr lang="en-US" dirty="0"/>
          </a:p>
          <a:p>
            <a:r>
              <a:rPr lang="en-US" dirty="0"/>
              <a:t>These leaders have been a source of inspiration for me, and their wisdom has contributed to my personal growth.</a:t>
            </a:r>
            <a:endParaRPr lang="en-US" dirty="0"/>
          </a:p>
          <a:p>
            <a:r>
              <a:rPr lang="en-US" dirty="0"/>
              <a:t>The values and principles espoused by these leaders have left a lasting imprint on my character and aspirations.</a:t>
            </a:r>
            <a:endParaRPr lang="en-US" dirty="0"/>
          </a:p>
          <a:p>
            <a:r>
              <a:rPr lang="en-US" dirty="0"/>
              <a:t>These slides will emphasize the role of faith, culture, and the wisdom of African leaders in shaping my philosophy and belief system, which, in turn, has had a profound impact on my personal growth.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Mistakes and regrets</a:t>
            </a:r>
            <a:endParaRPr lang="en-US" dirty="0"/>
          </a:p>
        </p:txBody>
      </p:sp>
      <p:sp>
        <p:nvSpPr>
          <p:cNvPr id="3" name="Content Placeholder 2"/>
          <p:cNvSpPr>
            <a:spLocks noGrp="1"/>
          </p:cNvSpPr>
          <p:nvPr>
            <p:ph idx="1"/>
          </p:nvPr>
        </p:nvSpPr>
        <p:spPr/>
        <p:txBody>
          <a:bodyPr>
            <a:normAutofit lnSpcReduction="10000"/>
          </a:bodyPr>
          <a:lstStyle/>
          <a:p>
            <a:r>
              <a:rPr lang="en-US" dirty="0"/>
              <a:t>Mistakes provide a path leading to personal growth, and should be takes as a step to learn.</a:t>
            </a:r>
            <a:endParaRPr lang="en-US" dirty="0"/>
          </a:p>
          <a:p>
            <a:r>
              <a:rPr lang="en-US" dirty="0"/>
              <a:t>One example could be a decision I made during my education or career that didn't yield the expected results which was to do a subject in </a:t>
            </a:r>
            <a:r>
              <a:rPr lang="en-US" dirty="0" err="1"/>
              <a:t>highschool</a:t>
            </a:r>
            <a:r>
              <a:rPr lang="en-US" dirty="0"/>
              <a:t> that did not align with my interests</a:t>
            </a:r>
            <a:endParaRPr lang="en-US" dirty="0"/>
          </a:p>
          <a:p>
            <a:r>
              <a:rPr lang="en-US" dirty="0"/>
              <a:t>Mistakes and regrets can be challenging, they are also powerful drivers of growth. They shape our character, resilience, and wisdom. By sharing these experiences, I hope to inspire the audience to view their own imperfections as opportunities for self-improvement.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goals</a:t>
            </a:r>
            <a:endParaRPr lang="en-US" dirty="0"/>
          </a:p>
        </p:txBody>
      </p:sp>
      <p:sp>
        <p:nvSpPr>
          <p:cNvPr id="3" name="Content Placeholder 2"/>
          <p:cNvSpPr>
            <a:spLocks noGrp="1"/>
          </p:cNvSpPr>
          <p:nvPr>
            <p:ph idx="1"/>
          </p:nvPr>
        </p:nvSpPr>
        <p:spPr/>
        <p:txBody>
          <a:bodyPr>
            <a:normAutofit lnSpcReduction="10000"/>
          </a:bodyPr>
          <a:lstStyle/>
          <a:p>
            <a:r>
              <a:rPr lang="en-US" dirty="0"/>
              <a:t>My current life and aspirations for the future.</a:t>
            </a:r>
            <a:endParaRPr lang="en-US" dirty="0"/>
          </a:p>
          <a:p>
            <a:endParaRPr lang="en-US" dirty="0"/>
          </a:p>
          <a:p>
            <a:r>
              <a:rPr lang="en-US" dirty="0"/>
              <a:t>I am a student at </a:t>
            </a:r>
            <a:r>
              <a:rPr lang="en-US" dirty="0" err="1"/>
              <a:t>Dedan</a:t>
            </a:r>
            <a:r>
              <a:rPr lang="en-US" dirty="0"/>
              <a:t> Kimathi University, where I'm pursuing my degree. This phase of my life is marked by academic growth and preparing for my future career.</a:t>
            </a:r>
            <a:endParaRPr lang="en-US" dirty="0"/>
          </a:p>
          <a:p>
            <a:endParaRPr lang="en-US" dirty="0"/>
          </a:p>
          <a:p>
            <a:r>
              <a:rPr lang="en-US" dirty="0"/>
              <a:t>I have ambitions to apply the skills and knowledge I've gained to real-world scenarios, contributing to my community and making a positive impact.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goals</a:t>
            </a:r>
            <a:endParaRPr lang="en-US" dirty="0"/>
          </a:p>
        </p:txBody>
      </p:sp>
      <p:sp>
        <p:nvSpPr>
          <p:cNvPr id="3" name="Content Placeholder 2"/>
          <p:cNvSpPr>
            <a:spLocks noGrp="1"/>
          </p:cNvSpPr>
          <p:nvPr>
            <p:ph idx="1"/>
          </p:nvPr>
        </p:nvSpPr>
        <p:spPr/>
        <p:txBody>
          <a:bodyPr>
            <a:normAutofit fontScale="82500"/>
          </a:bodyPr>
          <a:lstStyle/>
          <a:p>
            <a:r>
              <a:rPr lang="en-US" dirty="0"/>
              <a:t>I’ll highlight my studies at </a:t>
            </a:r>
            <a:r>
              <a:rPr lang="en-US" dirty="0" err="1"/>
              <a:t>Dedan</a:t>
            </a:r>
            <a:r>
              <a:rPr lang="en-US" dirty="0"/>
              <a:t> Kimathi University, highlighting my commitment to completing my degree and the skills I aim to apply in the real world.</a:t>
            </a:r>
            <a:endParaRPr lang="en-US" dirty="0"/>
          </a:p>
          <a:p>
            <a:pPr algn="l">
              <a:buSzTx/>
            </a:pPr>
            <a:r>
              <a:rPr lang="en-US" dirty="0"/>
              <a:t>The desi</a:t>
            </a:r>
            <a:r>
              <a:rPr lang="en-US" cap="small" dirty="0">
                <a:solidFill>
                  <a:schemeClr val="tx1"/>
                </a:solidFill>
                <a:uFillTx/>
              </a:rPr>
              <a:t>re to become a renowned figure in my community, actively participating in its development, and giving back is an integral part of my vision.</a:t>
            </a:r>
            <a:endParaRPr lang="en-US" cap="small" dirty="0">
              <a:solidFill>
                <a:schemeClr val="tx1"/>
              </a:solidFill>
              <a:uFillTx/>
            </a:endParaRPr>
          </a:p>
          <a:p>
            <a:pPr algn="l">
              <a:buSzTx/>
            </a:pPr>
            <a:r>
              <a:rPr lang="en-US" cap="small" dirty="0">
                <a:solidFill>
                  <a:schemeClr val="tx1"/>
                </a:solidFill>
                <a:uFillTx/>
              </a:rPr>
              <a:t>The hope of starting a family and leaving a lasting legacy for future generations is a driving force behind my aspirations.</a:t>
            </a:r>
            <a:endParaRPr lang="en-US" cap="small" dirty="0">
              <a:solidFill>
                <a:schemeClr val="tx1"/>
              </a:solidFill>
              <a:uFillTx/>
            </a:endParaRPr>
          </a:p>
          <a:p>
            <a:pPr algn="l">
              <a:buSzTx/>
            </a:pPr>
            <a:r>
              <a:rPr lang="en-US" cap="small" dirty="0">
                <a:solidFill>
                  <a:schemeClr val="tx1"/>
                </a:solidFill>
                <a:uFillTx/>
              </a:rPr>
              <a:t>By sharing these aspects of my current life and</a:t>
            </a:r>
            <a:r>
              <a:rPr lang="en-US" dirty="0"/>
              <a:t> future goals, I aim to inspire the audience to reflect on their own dreams and plans for the future, underlining the importance of balance and a clear vision in achieving one's aspirations.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concluding slide invites the audience to reflect on the journey presented in this autobiography.</a:t>
            </a:r>
            <a:endParaRPr lang="en-US" dirty="0"/>
          </a:p>
          <a:p>
            <a:r>
              <a:rPr lang="en-US" dirty="0"/>
              <a:t>It summarizes the significant milestones, challenges, influences, and lessons that have shaped the individual's life.</a:t>
            </a:r>
            <a:endParaRPr lang="en-US" dirty="0"/>
          </a:p>
          <a:p>
            <a:r>
              <a:rPr lang="en-US" dirty="0"/>
              <a:t>The message here is that life is a journey of growth and aspiration, and every experience, whether positive or challenging, contributes to personal development.</a:t>
            </a:r>
            <a:endParaRPr lang="en-US" dirty="0"/>
          </a:p>
          <a:p>
            <a:r>
              <a:rPr lang="en-US" dirty="0"/>
              <a:t>It encourages the audience to consider their own journeys, the wisdom they've gathered, and the influence of role models and experiences on their lives.</a:t>
            </a:r>
            <a:endParaRPr lang="en-US" dirty="0"/>
          </a:p>
          <a:p>
            <a:r>
              <a:rPr lang="en-US" dirty="0"/>
              <a:t>The overarching message is one of hope and resilience. Regardless of the circumstances, the power of growth and personal development remains within everyone's reach, waiting to be harnessed as a driving force for a bright and promising future.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10036787" cy="2726621"/>
          </a:xfrm>
        </p:spPr>
        <p:txBody>
          <a:bodyPr/>
          <a:lstStyle/>
          <a:p>
            <a:r>
              <a:rPr lang="en-US" dirty="0"/>
              <a:t>                         </a:t>
            </a:r>
            <a:r>
              <a:rPr lang="en-US" sz="5400">
                <a:latin typeface="Algerian" panose="04020705040A02060702" pitchFamily="82" charset="0"/>
              </a:rPr>
              <a:t>Thank</a:t>
            </a:r>
            <a:r>
              <a:rPr lang="en-US" sz="5400"/>
              <a:t> </a:t>
            </a:r>
            <a:r>
              <a:rPr lang="en-US" sz="5400">
                <a:latin typeface="Algerian" panose="04020705040A02060702" pitchFamily="82" charset="0"/>
              </a:rPr>
              <a:t>you.</a:t>
            </a:r>
            <a:endParaRPr lang="en-US" sz="5400"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I am Joseph Kinyua W.</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Today, I will take you through my life's journey, sharing lessons, experiences, and visions that have shaped who I am today.</a:t>
            </a:r>
            <a:endParaRPr lang="en-US"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EARLY LIFE</a:t>
            </a:r>
            <a:endParaRPr lang="en-US"/>
          </a:p>
        </p:txBody>
      </p:sp>
      <p:sp>
        <p:nvSpPr>
          <p:cNvPr id="3" name="Content Placeholder 2"/>
          <p:cNvSpPr>
            <a:spLocks noGrp="1"/>
          </p:cNvSpPr>
          <p:nvPr>
            <p:ph idx="1"/>
          </p:nvPr>
        </p:nvSpPr>
        <p:spPr/>
        <p:txBody>
          <a:bodyPr>
            <a:normAutofit lnSpcReduction="20000"/>
          </a:bodyPr>
          <a:lstStyle/>
          <a:p>
            <a:r>
              <a:rPr lang="en-US"/>
              <a:t>I was </a:t>
            </a:r>
            <a:r>
              <a:rPr lang="en-US"/>
              <a:t>born on Marchn 15, 2001, in Baringo County, Kenya.</a:t>
            </a:r>
            <a:endParaRPr lang="en-US"/>
          </a:p>
          <a:p>
            <a:r>
              <a:rPr lang="en-US"/>
              <a:t>My parents named m</a:t>
            </a:r>
            <a:r>
              <a:rPr lang="en-US" sz="1800"/>
              <a:t>e Joseph Kinyua Murkong.</a:t>
            </a:r>
            <a:endParaRPr lang="en-US" sz="1800"/>
          </a:p>
          <a:p>
            <a:r>
              <a:rPr lang="en-US" sz="1800"/>
              <a:t>My family roots are deeply emb</a:t>
            </a:r>
            <a:r>
              <a:rPr lang="en-US"/>
              <a:t>edded in the Kalenjin culture, and my parend grandparents played a vital role in nurturing my cultural identity.</a:t>
            </a:r>
            <a:endParaRPr lang="en-US"/>
          </a:p>
          <a:p>
            <a:r>
              <a:rPr lang="en-US"/>
              <a:t> I grew up in the picturesque village of Kaplelwo, nestled at the heart of Mogotio Subcounty in Baringo County, Kenya. This village was characterized by its tranquil and nurturing environment, which provided a wonderful backdrop for my childhood.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LIFE</a:t>
            </a:r>
            <a:endParaRPr lang="en-US" dirty="0"/>
          </a:p>
        </p:txBody>
      </p:sp>
      <p:sp>
        <p:nvSpPr>
          <p:cNvPr id="3" name="Content Placeholder 2"/>
          <p:cNvSpPr>
            <a:spLocks noGrp="1"/>
          </p:cNvSpPr>
          <p:nvPr>
            <p:ph idx="1"/>
          </p:nvPr>
        </p:nvSpPr>
        <p:spPr/>
        <p:txBody>
          <a:bodyPr/>
          <a:lstStyle/>
          <a:p>
            <a:r>
              <a:rPr lang="en-US" dirty="0"/>
              <a:t>I was born into a loving family of four siblings, where I held the position of the second born. My parents were dedicated to raising me in the traditional African way, instilling important values and beliefs.</a:t>
            </a:r>
            <a:endParaRPr lang="en-US" dirty="0"/>
          </a:p>
          <a:p>
            <a:endParaRPr lang="en-US" dirty="0"/>
          </a:p>
          <a:p>
            <a:r>
              <a:rPr lang="en-US" dirty="0"/>
              <a:t>The village of </a:t>
            </a:r>
            <a:r>
              <a:rPr lang="en-US" dirty="0" err="1"/>
              <a:t>Kaplelwo</a:t>
            </a:r>
            <a:r>
              <a:rPr lang="en-US" dirty="0"/>
              <a:t> not only offered tranquility but also a sense of community, as I grew up with my cousins and relatives. This closeness brought an abundance of love and learning opportunities, making my early years truly special.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Educational Journey</a:t>
            </a:r>
            <a:endParaRPr lang="en-US" dirty="0"/>
          </a:p>
        </p:txBody>
      </p:sp>
      <p:sp>
        <p:nvSpPr>
          <p:cNvPr id="3" name="Content Placeholder 2"/>
          <p:cNvSpPr>
            <a:spLocks noGrp="1"/>
          </p:cNvSpPr>
          <p:nvPr>
            <p:ph idx="1"/>
          </p:nvPr>
        </p:nvSpPr>
        <p:spPr>
          <a:xfrm>
            <a:off x="1371600" y="1955260"/>
            <a:ext cx="10204315" cy="4098221"/>
          </a:xfrm>
        </p:spPr>
        <p:txBody>
          <a:bodyPr>
            <a:normAutofit/>
          </a:bodyPr>
          <a:lstStyle/>
          <a:p>
            <a:r>
              <a:rPr lang="en-US" dirty="0"/>
              <a:t>I began my formal education in preschool,  in 2005 in St. </a:t>
            </a:r>
            <a:r>
              <a:rPr lang="en-US" dirty="0" err="1"/>
              <a:t>Pauls</a:t>
            </a:r>
            <a:r>
              <a:rPr lang="en-US" dirty="0"/>
              <a:t> Primary school.</a:t>
            </a:r>
            <a:endParaRPr lang="en-US" dirty="0"/>
          </a:p>
          <a:p>
            <a:pPr marL="0" indent="0">
              <a:buNone/>
            </a:pPr>
            <a:endParaRPr lang="en-US" dirty="0"/>
          </a:p>
          <a:p>
            <a:r>
              <a:rPr lang="en-US" dirty="0"/>
              <a:t>Graduating from preschool in 2007 marked an important achievement in my early education. It was a moment of personal growth and the beginning of my formal schooling.</a:t>
            </a:r>
            <a:endParaRPr lang="en-US" dirty="0"/>
          </a:p>
          <a:p>
            <a:endParaRPr lang="en-US" dirty="0"/>
          </a:p>
          <a:p>
            <a:r>
              <a:rPr lang="en-US" dirty="0"/>
              <a:t>In 2015, I sat for my KCPE examinations in Little Friends Primary where I achieved 381 out of 500 marks total and got an admission to </a:t>
            </a:r>
            <a:r>
              <a:rPr lang="en-US" dirty="0" err="1"/>
              <a:t>Kabianga</a:t>
            </a:r>
            <a:r>
              <a:rPr lang="en-US" dirty="0"/>
              <a:t> High School.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EDUCATIONAL JOURNEY</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2016, I joined </a:t>
            </a:r>
            <a:r>
              <a:rPr lang="en-US" dirty="0" err="1"/>
              <a:t>Kabianga</a:t>
            </a:r>
            <a:r>
              <a:rPr lang="en-US" dirty="0"/>
              <a:t> High high school. In high school, I continued to excel academically while also immersing myself in extracurricular activities, such as music, games, and leadership roles.</a:t>
            </a:r>
            <a:endParaRPr lang="en-US" dirty="0"/>
          </a:p>
          <a:p>
            <a:r>
              <a:rPr lang="en-US" dirty="0"/>
              <a:t>I sat for the Kenya Certificate of Secondary Education (KCSE) examination in 2019, emerging with a commendable grade of B.</a:t>
            </a:r>
            <a:endParaRPr lang="en-US" dirty="0"/>
          </a:p>
          <a:p>
            <a:r>
              <a:rPr lang="en-US" dirty="0"/>
              <a:t>My dedication to academics remained unwavering, and this achievement paved the way for my admission to </a:t>
            </a:r>
            <a:r>
              <a:rPr lang="en-US" dirty="0" err="1"/>
              <a:t>Dedan</a:t>
            </a:r>
            <a:r>
              <a:rPr lang="en-US" dirty="0"/>
              <a:t> Kimathi University of Technology in 2020. Here, I embarked on the journey towards a Bachelor’s degree of Science in Information Technologies, eager to delve deeper into the world of technology and society contributions.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ACHIEVEMENTS</a:t>
            </a:r>
            <a:endParaRPr lang="en-US" dirty="0"/>
          </a:p>
        </p:txBody>
      </p:sp>
      <p:sp>
        <p:nvSpPr>
          <p:cNvPr id="3" name="Content Placeholder 2"/>
          <p:cNvSpPr>
            <a:spLocks noGrp="1"/>
          </p:cNvSpPr>
          <p:nvPr>
            <p:ph idx="1"/>
          </p:nvPr>
        </p:nvSpPr>
        <p:spPr/>
        <p:txBody>
          <a:bodyPr>
            <a:normAutofit/>
          </a:bodyPr>
          <a:lstStyle/>
          <a:p>
            <a:r>
              <a:rPr lang="en-US" sz="2200" dirty="0"/>
              <a:t>It all began with my unwavering commitment to education, starting from my early preschool days and continuing to my current journey at </a:t>
            </a:r>
            <a:r>
              <a:rPr lang="en-US" sz="2200" dirty="0" err="1"/>
              <a:t>Dedan</a:t>
            </a:r>
            <a:r>
              <a:rPr lang="en-US" sz="2200" dirty="0"/>
              <a:t> Kimathi University.</a:t>
            </a:r>
            <a:endParaRPr lang="en-US" sz="2200" dirty="0"/>
          </a:p>
          <a:p>
            <a:r>
              <a:rPr lang="en-US" sz="2200" dirty="0"/>
              <a:t>The decision to embrace </a:t>
            </a:r>
            <a:r>
              <a:rPr lang="en-US" sz="2200" dirty="0" err="1"/>
              <a:t>InformatIonTechnology</a:t>
            </a:r>
            <a:r>
              <a:rPr lang="en-US" sz="2200" dirty="0"/>
              <a:t> at </a:t>
            </a:r>
            <a:r>
              <a:rPr lang="en-US" sz="2200" dirty="0" err="1"/>
              <a:t>Dedan</a:t>
            </a:r>
            <a:r>
              <a:rPr lang="en-US" sz="2200" dirty="0"/>
              <a:t> Kimathi University signifies my dedication to a rewarding and meaningful career.</a:t>
            </a:r>
            <a:endParaRPr lang="en-US" sz="2200" dirty="0"/>
          </a:p>
          <a:p>
            <a:r>
              <a:rPr lang="en-US" sz="2200" dirty="0"/>
              <a:t>I'll share my experiences with the time-honored initiation rites of the Kalenjin culture, a pivotal step in marking my transition into adulthood.</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and work</a:t>
            </a:r>
            <a:endParaRPr lang="en-US" dirty="0"/>
          </a:p>
        </p:txBody>
      </p:sp>
      <p:sp>
        <p:nvSpPr>
          <p:cNvPr id="3" name="Content Placeholder 2"/>
          <p:cNvSpPr>
            <a:spLocks noGrp="1"/>
          </p:cNvSpPr>
          <p:nvPr>
            <p:ph idx="1"/>
          </p:nvPr>
        </p:nvSpPr>
        <p:spPr/>
        <p:txBody>
          <a:bodyPr>
            <a:normAutofit/>
          </a:bodyPr>
          <a:lstStyle/>
          <a:p>
            <a:r>
              <a:rPr lang="en-US" dirty="0"/>
              <a:t>I also had the privilege of serving as a clerk for the Independent Electoral and Boundaries Commission (IEBC) during the 2022 general election, which allowed me to contribute to the democratic process.</a:t>
            </a:r>
            <a:endParaRPr lang="en-US" dirty="0"/>
          </a:p>
          <a:p>
            <a:r>
              <a:rPr lang="en-US" dirty="0"/>
              <a:t>The significance of civic engagement and public service in shaping my career and character cannot be overstated.</a:t>
            </a:r>
            <a:endParaRPr lang="en-US" dirty="0"/>
          </a:p>
          <a:p>
            <a:r>
              <a:rPr lang="en-US" dirty="0"/>
              <a:t>Through these experiences, I've gleaned valuable lessons that have significantly contributed to my personal growth and have a profound impact on my vision for the future.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Hobbies and interest</a:t>
            </a:r>
            <a:endParaRPr lang="en-US" dirty="0"/>
          </a:p>
        </p:txBody>
      </p:sp>
      <p:sp>
        <p:nvSpPr>
          <p:cNvPr id="3" name="Content Placeholder 2"/>
          <p:cNvSpPr>
            <a:spLocks noGrp="1"/>
          </p:cNvSpPr>
          <p:nvPr>
            <p:ph idx="1"/>
          </p:nvPr>
        </p:nvSpPr>
        <p:spPr/>
        <p:txBody>
          <a:bodyPr>
            <a:normAutofit/>
          </a:bodyPr>
          <a:lstStyle/>
          <a:p>
            <a:r>
              <a:rPr lang="en-US" dirty="0"/>
              <a:t>Playing Basketball</a:t>
            </a:r>
            <a:endParaRPr lang="en-US" dirty="0"/>
          </a:p>
          <a:p>
            <a:r>
              <a:rPr lang="en-US" dirty="0"/>
              <a:t>Reading Articles</a:t>
            </a:r>
            <a:endParaRPr lang="en-US" dirty="0"/>
          </a:p>
          <a:p>
            <a:r>
              <a:rPr lang="en-US" dirty="0"/>
              <a:t>Taking view of natural </a:t>
            </a:r>
            <a:r>
              <a:rPr lang="en-US" dirty="0" err="1"/>
              <a:t>scenaries</a:t>
            </a:r>
            <a:r>
              <a:rPr lang="en-US" dirty="0"/>
              <a:t>.</a:t>
            </a:r>
            <a:endParaRPr lang="en-US" dirty="0"/>
          </a:p>
          <a:p>
            <a:r>
              <a:rPr lang="en-US" dirty="0"/>
              <a:t>Playing Football</a:t>
            </a:r>
            <a:endParaRPr lang="en-US"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9168</Words>
  <Application>WPS Presentation</Application>
  <PresentationFormat>Widescreen</PresentationFormat>
  <Paragraphs>123</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Algerian</vt:lpstr>
      <vt:lpstr>Andale Mono</vt:lpstr>
      <vt:lpstr>Tw Cen MT</vt:lpstr>
      <vt:lpstr>Quicksand Light</vt:lpstr>
      <vt:lpstr>Microsoft YaHei</vt:lpstr>
      <vt:lpstr>Droid Sans Fallback</vt:lpstr>
      <vt:lpstr>Arial Unicode MS</vt:lpstr>
      <vt:lpstr>Calibri</vt:lpstr>
      <vt:lpstr>Trebuchet MS</vt:lpstr>
      <vt:lpstr>Times New Roman</vt:lpstr>
      <vt:lpstr>OpenSymbol</vt:lpstr>
      <vt:lpstr>Blue Waves</vt:lpstr>
      <vt:lpstr>Autobiography OF BRIAN KIBET   </vt:lpstr>
      <vt:lpstr>INTRODUCTION</vt:lpstr>
      <vt:lpstr>EARLY LIFE</vt:lpstr>
      <vt:lpstr>EARLY LIFE</vt:lpstr>
      <vt:lpstr>Educational Journey</vt:lpstr>
      <vt:lpstr>EDUCATIONAL JOURNEY</vt:lpstr>
      <vt:lpstr>Life ACHIEVEMENTS</vt:lpstr>
      <vt:lpstr>Career and work</vt:lpstr>
      <vt:lpstr>Hobbies and interest</vt:lpstr>
      <vt:lpstr>Social life</vt:lpstr>
      <vt:lpstr>Challenges and obstacles</vt:lpstr>
      <vt:lpstr>Personal growth and development</vt:lpstr>
      <vt:lpstr>Philosophy and beliefs</vt:lpstr>
      <vt:lpstr>Philosophy and beliefs</vt:lpstr>
      <vt:lpstr>Mistakes and regrets</vt:lpstr>
      <vt:lpstr>future goals</vt:lpstr>
      <vt:lpstr>Future goals</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Autobiography</dc:title>
  <dc:creator>Caleb Rop</dc:creator>
  <cp:lastModifiedBy>kinyua</cp:lastModifiedBy>
  <cp:revision>8</cp:revision>
  <dcterms:created xsi:type="dcterms:W3CDTF">2024-04-17T11:58:11Z</dcterms:created>
  <dcterms:modified xsi:type="dcterms:W3CDTF">2024-04-17T11:58:11Z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