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72" y="615286"/>
            <a:ext cx="9845141" cy="442415"/>
          </a:xfrm>
        </p:spPr>
        <p:txBody>
          <a:bodyPr/>
          <a:lstStyle/>
          <a:p>
            <a:r>
              <a:rPr lang="en-US" dirty="0" smtClean="0"/>
              <a:t>MY Git Cheat Sheet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146" y="1057701"/>
            <a:ext cx="8825658" cy="861420"/>
          </a:xfrm>
        </p:spPr>
        <p:txBody>
          <a:bodyPr>
            <a:normAutofit fontScale="25000" lnSpcReduction="20000"/>
          </a:bodyPr>
          <a:lstStyle/>
          <a:p>
            <a:r>
              <a:rPr lang="en-US" sz="6400" b="1" dirty="0"/>
              <a:t>Contribute to an existing </a:t>
            </a:r>
            <a:r>
              <a:rPr lang="en-US" sz="6400" b="1" dirty="0" smtClean="0"/>
              <a:t>repository</a:t>
            </a:r>
            <a:endParaRPr lang="en-US" sz="6400" b="1" dirty="0"/>
          </a:p>
          <a:p>
            <a:r>
              <a:rPr lang="en-US" sz="4000" dirty="0"/>
              <a:t># download a repository on GitHub.com to our machine</a:t>
            </a:r>
          </a:p>
          <a:p>
            <a:r>
              <a:rPr lang="en-US" sz="4000" dirty="0"/>
              <a:t>git clone https://github.com/me/repo.git</a:t>
            </a:r>
          </a:p>
          <a:p>
            <a:endParaRPr lang="en-US" sz="4000" dirty="0"/>
          </a:p>
          <a:p>
            <a:r>
              <a:rPr lang="en-US" sz="4000" dirty="0"/>
              <a:t># change into the `repo` directory</a:t>
            </a:r>
          </a:p>
          <a:p>
            <a:r>
              <a:rPr lang="en-US" sz="4000" dirty="0"/>
              <a:t>cd repo</a:t>
            </a:r>
          </a:p>
          <a:p>
            <a:endParaRPr lang="en-US" sz="4000" dirty="0"/>
          </a:p>
          <a:p>
            <a:r>
              <a:rPr lang="en-US" sz="4000" dirty="0"/>
              <a:t># create a new branch to store any new changes</a:t>
            </a:r>
          </a:p>
          <a:p>
            <a:r>
              <a:rPr lang="en-US" sz="4000" dirty="0"/>
              <a:t>git branch my-branch</a:t>
            </a:r>
          </a:p>
          <a:p>
            <a:endParaRPr lang="en-US" sz="4000" dirty="0"/>
          </a:p>
          <a:p>
            <a:r>
              <a:rPr lang="en-US" sz="4000" dirty="0"/>
              <a:t># switch to that branch (line of development)</a:t>
            </a:r>
          </a:p>
          <a:p>
            <a:r>
              <a:rPr lang="en-US" sz="4000" dirty="0"/>
              <a:t>git checkout my-branch</a:t>
            </a:r>
          </a:p>
          <a:p>
            <a:endParaRPr lang="en-US" sz="4000" dirty="0"/>
          </a:p>
          <a:p>
            <a:r>
              <a:rPr lang="en-US" sz="4000" dirty="0"/>
              <a:t># make changes, for example, edit `file1.md` and `file2.md` using the text editor</a:t>
            </a:r>
          </a:p>
          <a:p>
            <a:endParaRPr lang="en-US" sz="4000" dirty="0"/>
          </a:p>
          <a:p>
            <a:r>
              <a:rPr lang="en-US" sz="4000" dirty="0"/>
              <a:t># stage the changed files</a:t>
            </a:r>
          </a:p>
          <a:p>
            <a:r>
              <a:rPr lang="en-US" sz="4000" dirty="0"/>
              <a:t>git add file1.md file2.md</a:t>
            </a:r>
          </a:p>
          <a:p>
            <a:endParaRPr lang="en-US" sz="4000" dirty="0"/>
          </a:p>
          <a:p>
            <a:r>
              <a:rPr lang="en-US" sz="4000" dirty="0"/>
              <a:t># take a snapshot of the staging area (anything that's been added)</a:t>
            </a:r>
          </a:p>
          <a:p>
            <a:r>
              <a:rPr lang="en-US" sz="4000" dirty="0"/>
              <a:t>git commit -m "my snapshot"</a:t>
            </a:r>
          </a:p>
          <a:p>
            <a:endParaRPr lang="en-US" sz="4000" dirty="0"/>
          </a:p>
          <a:p>
            <a:r>
              <a:rPr lang="en-US" sz="4000" dirty="0"/>
              <a:t># push changes to github</a:t>
            </a:r>
          </a:p>
          <a:p>
            <a:r>
              <a:rPr lang="en-US" sz="4000" dirty="0"/>
              <a:t>git push --set-upstream origin my-branch</a:t>
            </a:r>
          </a:p>
        </p:txBody>
      </p:sp>
    </p:spTree>
    <p:extLst>
      <p:ext uri="{BB962C8B-B14F-4D97-AF65-F5344CB8AC3E}">
        <p14:creationId xmlns:p14="http://schemas.microsoft.com/office/powerpoint/2010/main" val="245043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H="1" flipV="1">
            <a:off x="184245" y="170596"/>
            <a:ext cx="10197711" cy="574991"/>
          </a:xfrm>
        </p:spPr>
        <p:txBody>
          <a:bodyPr/>
          <a:lstStyle/>
          <a:p>
            <a:r>
              <a:rPr lang="en-US" sz="1800" b="1" dirty="0"/>
              <a:t>Start a new repository and publish it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689316"/>
            <a:ext cx="9285578" cy="5559083"/>
          </a:xfrm>
        </p:spPr>
        <p:txBody>
          <a:bodyPr>
            <a:noAutofit/>
          </a:bodyPr>
          <a:lstStyle/>
          <a:p>
            <a:r>
              <a:rPr lang="en-US" sz="1200" dirty="0"/>
              <a:t># create a new directory, and initialize it with git-specific functions</a:t>
            </a:r>
          </a:p>
          <a:p>
            <a:r>
              <a:rPr lang="en-US" sz="1200" dirty="0"/>
              <a:t>git init my-repo</a:t>
            </a:r>
          </a:p>
          <a:p>
            <a:endParaRPr lang="en-US" sz="1200" dirty="0"/>
          </a:p>
          <a:p>
            <a:r>
              <a:rPr lang="en-US" sz="1200" dirty="0"/>
              <a:t># change into the `my-repo` directory</a:t>
            </a:r>
          </a:p>
          <a:p>
            <a:r>
              <a:rPr lang="en-US" sz="1200" dirty="0"/>
              <a:t>cd my-repo</a:t>
            </a:r>
          </a:p>
          <a:p>
            <a:endParaRPr lang="en-US" sz="1200" dirty="0"/>
          </a:p>
          <a:p>
            <a:r>
              <a:rPr lang="en-US" sz="1200" dirty="0"/>
              <a:t># create the first file in the project</a:t>
            </a:r>
          </a:p>
          <a:p>
            <a:r>
              <a:rPr lang="en-US" sz="1200" dirty="0"/>
              <a:t>touch README.md</a:t>
            </a:r>
          </a:p>
          <a:p>
            <a:endParaRPr lang="en-US" sz="1200" dirty="0"/>
          </a:p>
          <a:p>
            <a:r>
              <a:rPr lang="en-US" sz="1200" dirty="0"/>
              <a:t># git isn't aware of the file, stage it</a:t>
            </a:r>
          </a:p>
          <a:p>
            <a:r>
              <a:rPr lang="en-US" sz="1200" dirty="0"/>
              <a:t>git add README.md</a:t>
            </a:r>
          </a:p>
          <a:p>
            <a:endParaRPr lang="en-US" sz="1200" dirty="0"/>
          </a:p>
          <a:p>
            <a:r>
              <a:rPr lang="en-US" sz="1200" dirty="0"/>
              <a:t># take a snapshot of the staging area</a:t>
            </a:r>
          </a:p>
          <a:p>
            <a:r>
              <a:rPr lang="en-US" sz="1200" dirty="0"/>
              <a:t>git commit -m "add README to initial commit"</a:t>
            </a:r>
          </a:p>
          <a:p>
            <a:endParaRPr lang="en-US" sz="1200" dirty="0"/>
          </a:p>
          <a:p>
            <a:r>
              <a:rPr lang="en-US" sz="1200" dirty="0"/>
              <a:t># provide the path for the repository you created on github</a:t>
            </a:r>
          </a:p>
          <a:p>
            <a:r>
              <a:rPr lang="en-US" sz="1200" dirty="0"/>
              <a:t>git remote add origin https://github.com/YOUR-USERNAME/YOUR-REPOSITORY.git</a:t>
            </a:r>
          </a:p>
          <a:p>
            <a:endParaRPr lang="en-US" sz="1200" dirty="0"/>
          </a:p>
          <a:p>
            <a:r>
              <a:rPr lang="en-US" sz="1200" dirty="0"/>
              <a:t># push changes to github</a:t>
            </a:r>
          </a:p>
          <a:p>
            <a:r>
              <a:rPr lang="en-US" sz="1200" dirty="0"/>
              <a:t>git push --set-upstream origin main</a:t>
            </a:r>
          </a:p>
        </p:txBody>
      </p:sp>
    </p:spTree>
    <p:extLst>
      <p:ext uri="{BB962C8B-B14F-4D97-AF65-F5344CB8AC3E}">
        <p14:creationId xmlns:p14="http://schemas.microsoft.com/office/powerpoint/2010/main" val="218421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9237"/>
            <a:ext cx="10050834" cy="1230923"/>
          </a:xfrm>
        </p:spPr>
        <p:txBody>
          <a:bodyPr/>
          <a:lstStyle/>
          <a:p>
            <a:r>
              <a:rPr lang="en-US" sz="1800" b="1" dirty="0"/>
              <a:t>contribute to an existing branch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8" y="379828"/>
            <a:ext cx="9909176" cy="586857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# assumption: a project called `repo` already exists on the machine, and a new branch has been pushed to GitHub.com since the last time changes were made locally</a:t>
            </a:r>
          </a:p>
          <a:p>
            <a:endParaRPr lang="en-US" dirty="0"/>
          </a:p>
          <a:p>
            <a:r>
              <a:rPr lang="en-US" dirty="0"/>
              <a:t># change into the `repo` directory</a:t>
            </a:r>
          </a:p>
          <a:p>
            <a:r>
              <a:rPr lang="en-US" dirty="0"/>
              <a:t>cd repo</a:t>
            </a:r>
          </a:p>
          <a:p>
            <a:endParaRPr lang="en-US" dirty="0"/>
          </a:p>
          <a:p>
            <a:r>
              <a:rPr lang="en-US" dirty="0"/>
              <a:t># update all remote tracking branches, and the currently checked out branch</a:t>
            </a:r>
          </a:p>
          <a:p>
            <a:r>
              <a:rPr lang="en-US" dirty="0"/>
              <a:t>git pull</a:t>
            </a:r>
          </a:p>
          <a:p>
            <a:endParaRPr lang="en-US" dirty="0"/>
          </a:p>
          <a:p>
            <a:r>
              <a:rPr lang="en-US" dirty="0"/>
              <a:t># change into the existing branch called `feature-a`</a:t>
            </a:r>
          </a:p>
          <a:p>
            <a:r>
              <a:rPr lang="en-US" dirty="0"/>
              <a:t>git checkout feature-a</a:t>
            </a:r>
          </a:p>
          <a:p>
            <a:endParaRPr lang="en-US" dirty="0"/>
          </a:p>
          <a:p>
            <a:r>
              <a:rPr lang="en-US" dirty="0"/>
              <a:t># make changes, for example, edit `file1.md` using the text editor</a:t>
            </a:r>
          </a:p>
          <a:p>
            <a:endParaRPr lang="en-US" dirty="0"/>
          </a:p>
          <a:p>
            <a:r>
              <a:rPr lang="en-US" dirty="0"/>
              <a:t># stage the changed file</a:t>
            </a:r>
          </a:p>
          <a:p>
            <a:r>
              <a:rPr lang="en-US" dirty="0"/>
              <a:t>git add file1.md</a:t>
            </a:r>
          </a:p>
          <a:p>
            <a:endParaRPr lang="en-US" dirty="0"/>
          </a:p>
          <a:p>
            <a:r>
              <a:rPr lang="en-US" dirty="0"/>
              <a:t># take a snapshot of the staging area</a:t>
            </a:r>
          </a:p>
          <a:p>
            <a:r>
              <a:rPr lang="en-US" dirty="0"/>
              <a:t>git commit -m "edit file1"</a:t>
            </a:r>
          </a:p>
          <a:p>
            <a:endParaRPr lang="en-US" dirty="0"/>
          </a:p>
          <a:p>
            <a:r>
              <a:rPr lang="en-US" dirty="0"/>
              <a:t># push changes to github</a:t>
            </a:r>
          </a:p>
          <a:p>
            <a:r>
              <a:rPr lang="en-US" dirty="0"/>
              <a:t>git push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73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348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MY Git Cheat Sheet</vt:lpstr>
      <vt:lpstr>Start a new repository and publish it to GitHub</vt:lpstr>
      <vt:lpstr>contribute to an existing branch on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Git Cheat Sheet</dc:title>
  <dc:creator>sejjoh</dc:creator>
  <cp:lastModifiedBy>sejjoh</cp:lastModifiedBy>
  <cp:revision>2</cp:revision>
  <dcterms:created xsi:type="dcterms:W3CDTF">2020-11-06T19:55:56Z</dcterms:created>
  <dcterms:modified xsi:type="dcterms:W3CDTF">2020-11-06T20:12:32Z</dcterms:modified>
</cp:coreProperties>
</file>