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pptx" ContentType="image/pptx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_LCbE1OTMIJFk6Lg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k8nTGQ_shPOewXeh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SCc6IiSfIi5kukk5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kgPYJ1S1-W_Ob7S3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kalewpC_LkexfOCx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gWRKON7jo4rLmi3w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gmTgJtjwXMbEY5g8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h37AKd4LVZfgZsxI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nTjhY5m--DcQG56x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j02W7-6rf2RrrUtl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j02W7-6rf2RrrUtl.1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jTEEs240EcrcmmrZ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ajiGWPrRtz_0OOca1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2020-01-17T21:52:18.236Z</dcterms:created>
  <dcterms:modified xsi:type="dcterms:W3CDTF">2020-01-17T21:52:18.236Z</dcterms:modified>
</cp:coreProperties>
</file>