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Tang" initials="GT" lastIdx="1" clrIdx="0">
    <p:extLst>
      <p:ext uri="{19B8F6BF-5375-455C-9EA6-DF929625EA0E}">
        <p15:presenceInfo xmlns:p15="http://schemas.microsoft.com/office/powerpoint/2012/main" userId="cdb28b4649eb2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93136-DB69-4E6A-ABD6-A89E1B749BD5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CFFD3-527F-402F-9379-CACB1A05D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FD3-527F-402F-9379-CACB1A05D6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7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User’s home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FD3-527F-402F-9379-CACB1A05D6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4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FD3-527F-402F-9379-CACB1A05D6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Upload photos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FD3-527F-402F-9379-CACB1A05D6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FD3-527F-402F-9379-CACB1A05D6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 in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FD3-527F-402F-9379-CACB1A05D6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</a:t>
            </a:r>
            <a:r>
              <a:rPr lang="en-US" baseline="0" dirty="0" smtClean="0"/>
              <a:t>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CFFD3-527F-402F-9379-CACB1A05D6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2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5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2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9090C-C887-4E69-BA59-5AE338CDA7A6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A4B9B-3A51-49F2-9D24-C353D246E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06579" y="154453"/>
            <a:ext cx="1155031" cy="48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12651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Pics</a:t>
            </a:r>
            <a:endParaRPr lang="en-US" sz="5400" b="1" dirty="0"/>
          </a:p>
        </p:txBody>
      </p:sp>
      <p:sp>
        <p:nvSpPr>
          <p:cNvPr id="8" name="Rectangle 7"/>
          <p:cNvSpPr/>
          <p:nvPr/>
        </p:nvSpPr>
        <p:spPr>
          <a:xfrm>
            <a:off x="10875816" y="154452"/>
            <a:ext cx="1155031" cy="48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71199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544233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991925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0" y="1010653"/>
            <a:ext cx="12192000" cy="58473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Pad Pro pr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010652"/>
            <a:ext cx="9105900" cy="546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758474" y="6629256"/>
            <a:ext cx="1060076" cy="121026"/>
            <a:chOff x="707838" y="2205315"/>
            <a:chExt cx="1060076" cy="121026"/>
          </a:xfrm>
        </p:grpSpPr>
        <p:sp>
          <p:nvSpPr>
            <p:cNvPr id="2" name="Oval 1"/>
            <p:cNvSpPr/>
            <p:nvPr/>
          </p:nvSpPr>
          <p:spPr>
            <a:xfrm>
              <a:off x="707838" y="2205318"/>
              <a:ext cx="121024" cy="1210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942601" y="2205317"/>
              <a:ext cx="121024" cy="1210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177364" y="2205316"/>
              <a:ext cx="121024" cy="1210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412127" y="2205315"/>
              <a:ext cx="121024" cy="1210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646890" y="2205315"/>
              <a:ext cx="121024" cy="1210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7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2651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Pics</a:t>
            </a:r>
            <a:endParaRPr lang="en-US" sz="5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71199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544233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991925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0" y="1010653"/>
            <a:ext cx="12192000" cy="58473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l.yimg.com/os/publish-images/sports/2014-03-26/e95d90d0-b4f4-11e3-9d16-bd60b32c3860_vinc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" y="1034479"/>
            <a:ext cx="5355920" cy="394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ressroom.toyota.com/images/lexus/photo/004_Lexus_LFA-pr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46" y="1034479"/>
            <a:ext cx="3487017" cy="260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edia.caranddriver.com/images/media/51/02-2011-ferrari-599-hgte-and-2012-lexus-lfa-7-photo-523379-s-original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/>
          <a:stretch/>
        </p:blipFill>
        <p:spPr bwMode="auto">
          <a:xfrm>
            <a:off x="8795657" y="1063508"/>
            <a:ext cx="3404119" cy="257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zdnet4.cbsistatic.com/hub/i/r/2015/10/14/6b944436-c508-480e-970f-cb88c47b1bc2/resize/1170x878/0257e7dbe2de010c04eeb5ee1ac9b4eb/01-surface-book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50"/>
          <a:stretch/>
        </p:blipFill>
        <p:spPr bwMode="auto">
          <a:xfrm>
            <a:off x="5370182" y="3666913"/>
            <a:ext cx="6821818" cy="319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api.sonymobile.com/files/xperia-hero-z-white-1240x840-ab088c2ace16c071689825e41d1d3c69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88"/>
          <a:stretch/>
        </p:blipFill>
        <p:spPr bwMode="auto">
          <a:xfrm>
            <a:off x="-7776" y="5002226"/>
            <a:ext cx="5370182" cy="186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nba.com/media/carter_370_06011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629" y="217762"/>
            <a:ext cx="1063987" cy="5751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29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2651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Pics</a:t>
            </a:r>
            <a:endParaRPr lang="en-US" sz="5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71199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544233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991925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1194" y="1304365"/>
            <a:ext cx="428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News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73458" y="2098612"/>
            <a:ext cx="20977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73457" y="3019678"/>
            <a:ext cx="20977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 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3456" y="4000062"/>
            <a:ext cx="20977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 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73456" y="4980446"/>
            <a:ext cx="20977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 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73456" y="5960830"/>
            <a:ext cx="2097741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 5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08947" y="2783541"/>
            <a:ext cx="7974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08947" y="3763925"/>
            <a:ext cx="7974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08947" y="4747540"/>
            <a:ext cx="7974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08947" y="5724693"/>
            <a:ext cx="7974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08947" y="6705077"/>
            <a:ext cx="7974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2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2651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Pics</a:t>
            </a:r>
            <a:endParaRPr lang="en-US" sz="5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71199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544233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991925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499597" y="1311276"/>
            <a:ext cx="519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Upload your photos here!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3881718" y="2112060"/>
            <a:ext cx="4359088" cy="2701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1718" y="5136777"/>
            <a:ext cx="1662515" cy="510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2651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Pics</a:t>
            </a:r>
            <a:endParaRPr lang="en-US" sz="5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771199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544233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991925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News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1194" y="1304365"/>
            <a:ext cx="428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Technology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2108947" y="2098613"/>
            <a:ext cx="7974106" cy="45173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93576" y="2339788"/>
            <a:ext cx="407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Technology used on this website….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8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7747" y="2514600"/>
            <a:ext cx="4316506" cy="392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351721" y="419850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Pics</a:t>
            </a:r>
            <a:endParaRPr lang="en-US" sz="5400" b="1" dirty="0"/>
          </a:p>
        </p:txBody>
      </p:sp>
      <p:sp>
        <p:nvSpPr>
          <p:cNvPr id="2" name="Rectangle 1"/>
          <p:cNvSpPr/>
          <p:nvPr/>
        </p:nvSpPr>
        <p:spPr>
          <a:xfrm>
            <a:off x="4670612" y="2904563"/>
            <a:ext cx="2850776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70612" y="3612655"/>
            <a:ext cx="2850776" cy="389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70612" y="4437529"/>
            <a:ext cx="2850776" cy="510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70612" y="5588485"/>
            <a:ext cx="2850776" cy="510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Account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7160" y="5126641"/>
            <a:ext cx="127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57160" y="1362133"/>
            <a:ext cx="1276271" cy="7181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8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80194" y="1411941"/>
            <a:ext cx="4316506" cy="5217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23963" y="2057397"/>
            <a:ext cx="3795403" cy="401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3963" y="5735327"/>
            <a:ext cx="1118086" cy="510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6930" y="1294668"/>
            <a:ext cx="519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Create an Account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3963" y="1688065"/>
            <a:ext cx="301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Choose your username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41669" y="208729"/>
            <a:ext cx="1155031" cy="48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3963" y="3028642"/>
            <a:ext cx="3795403" cy="401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3963" y="2659310"/>
            <a:ext cx="301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a 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23963" y="3995442"/>
            <a:ext cx="3795403" cy="4012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23963" y="3626110"/>
            <a:ext cx="301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Confirm your password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2651" y="154452"/>
            <a:ext cx="1488558" cy="701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/>
              <a:t>Pics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3785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91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Tang</dc:creator>
  <cp:lastModifiedBy>Gary Tang</cp:lastModifiedBy>
  <cp:revision>11</cp:revision>
  <dcterms:created xsi:type="dcterms:W3CDTF">2015-11-18T08:40:59Z</dcterms:created>
  <dcterms:modified xsi:type="dcterms:W3CDTF">2015-11-18T20:23:22Z</dcterms:modified>
</cp:coreProperties>
</file>