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94673"/>
  </p:normalViewPr>
  <p:slideViewPr>
    <p:cSldViewPr snapToGrid="0">
      <p:cViewPr>
        <p:scale>
          <a:sx n="68" d="100"/>
          <a:sy n="68" d="100"/>
        </p:scale>
        <p:origin x="236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5429"/>
            <a:ext cx="5829300" cy="41385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43533"/>
            <a:ext cx="5143500" cy="28699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883"/>
            <a:ext cx="1478756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883"/>
            <a:ext cx="4350544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3549"/>
            <a:ext cx="5915025" cy="494474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55072"/>
            <a:ext cx="5915025" cy="26003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8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4417"/>
            <a:ext cx="291465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2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886"/>
            <a:ext cx="5915025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4016"/>
            <a:ext cx="2901255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42130"/>
            <a:ext cx="290125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4016"/>
            <a:ext cx="2915543" cy="142811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42130"/>
            <a:ext cx="2915543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6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1539"/>
            <a:ext cx="3471863" cy="84476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2480"/>
            <a:ext cx="2211884" cy="277368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1539"/>
            <a:ext cx="3471863" cy="844761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6160"/>
            <a:ext cx="2211884" cy="660675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9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886"/>
            <a:ext cx="5915025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4417"/>
            <a:ext cx="5915025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966EB-4F3E-2844-90E9-313C24D3A34A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7676"/>
            <a:ext cx="2314575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7676"/>
            <a:ext cx="154305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DE9E6-34B4-164D-8CEB-A0D22FB7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sound wave&#10;&#10;Description automatically generated">
            <a:extLst>
              <a:ext uri="{FF2B5EF4-FFF2-40B4-BE49-F238E27FC236}">
                <a16:creationId xmlns:a16="http://schemas.microsoft.com/office/drawing/2014/main" id="{A0E50908-C418-6238-0491-EC7CBC674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41" b="3521"/>
          <a:stretch/>
        </p:blipFill>
        <p:spPr>
          <a:xfrm>
            <a:off x="0" y="6192455"/>
            <a:ext cx="7195982" cy="3684575"/>
          </a:xfrm>
          <a:prstGeom prst="rect">
            <a:avLst/>
          </a:prstGeom>
        </p:spPr>
      </p:pic>
      <p:pic>
        <p:nvPicPr>
          <p:cNvPr id="11" name="Picture 10" descr="A sound wave graph with a blue line&#10;&#10;Description automatically generated">
            <a:extLst>
              <a:ext uri="{FF2B5EF4-FFF2-40B4-BE49-F238E27FC236}">
                <a16:creationId xmlns:a16="http://schemas.microsoft.com/office/drawing/2014/main" id="{E9413B56-70D5-175A-46EE-EE6F93362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19" b="3342"/>
          <a:stretch/>
        </p:blipFill>
        <p:spPr>
          <a:xfrm>
            <a:off x="-2" y="2507879"/>
            <a:ext cx="7195984" cy="3684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47A670-A3C9-905C-8D4C-19B102F18212}"/>
              </a:ext>
            </a:extLst>
          </p:cNvPr>
          <p:cNvSpPr txBox="1"/>
          <p:nvPr/>
        </p:nvSpPr>
        <p:spPr>
          <a:xfrm>
            <a:off x="1143000" y="5353050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(blue):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72517-6760-AC7E-FAD2-5A1316A8C2D5}"/>
              </a:ext>
            </a:extLst>
          </p:cNvPr>
          <p:cNvSpPr txBox="1"/>
          <p:nvPr/>
        </p:nvSpPr>
        <p:spPr>
          <a:xfrm>
            <a:off x="1143000" y="9126472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(blue) &amp; detections (red)</a:t>
            </a:r>
          </a:p>
        </p:txBody>
      </p:sp>
    </p:spTree>
    <p:extLst>
      <p:ext uri="{BB962C8B-B14F-4D97-AF65-F5344CB8AC3E}">
        <p14:creationId xmlns:p14="http://schemas.microsoft.com/office/powerpoint/2010/main" val="90577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 Walker</dc:creator>
  <cp:lastModifiedBy>Joseph L Walker</cp:lastModifiedBy>
  <cp:revision>1</cp:revision>
  <dcterms:created xsi:type="dcterms:W3CDTF">2024-04-01T18:57:22Z</dcterms:created>
  <dcterms:modified xsi:type="dcterms:W3CDTF">2024-04-01T19:05:51Z</dcterms:modified>
</cp:coreProperties>
</file>