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8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BFBB-226A-EE95-E972-3E7EAD07A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49093-6711-D086-1D0E-44A1BA866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D2FDD-5556-5F02-DD84-653BAFBD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22B0-F7CE-C346-9F98-1506D22FB584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98551-5F58-13D0-B8B2-68806EDB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ED29-638A-AD1E-560E-03DF007B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E224-0C9B-B04B-BEEB-51595545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7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9210-8669-6A39-FB6E-74C6AAA3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0A479-8053-0724-485C-2BFFD2108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32C0A-8565-EBA9-497D-F75030EF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22B0-F7CE-C346-9F98-1506D22FB584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4B612-A5AF-51E6-1B8F-2A99F9D8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EA52-016A-1B0E-786F-5F6EA846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E224-0C9B-B04B-BEEB-51595545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7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B728F-B1A4-E0E1-2935-16097772C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87134-029A-8A31-BC97-6329EEDFB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4CE4C-FCB5-8CBB-D2FC-88B6FC5E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22B0-F7CE-C346-9F98-1506D22FB584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72959-373D-C5FD-9AD8-27517392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A1DC2-A60F-8654-27AC-D7A65001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E224-0C9B-B04B-BEEB-51595545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85A6-10B7-FD5B-7811-20D023F3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50BC-F32D-1621-9830-3D2C0113C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2E327-5BE6-96A2-89B5-4FDA0904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22B0-F7CE-C346-9F98-1506D22FB584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77248-8E00-7FD7-D306-76C16A2C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193C-C214-DB76-427A-37852336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E224-0C9B-B04B-BEEB-51595545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6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5011-3852-7BC9-7B9D-7B21F098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A0749-CE4F-1EE4-8654-6746C2F19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44E9-C674-592A-742B-465ACCD6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22B0-F7CE-C346-9F98-1506D22FB584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AAC66-AD58-5F6B-F460-B92D3168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A4B64-A783-33A9-58BB-85B1DF59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E224-0C9B-B04B-BEEB-51595545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6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87F0-C115-D7F9-092D-BB6F37DF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D904-2988-1296-01E9-FE606D29C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3C6AA-0422-CC5B-58B0-EF83184F4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DE555-A259-E3DB-8C8C-513F16EA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22B0-F7CE-C346-9F98-1506D22FB584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FFAED-85E4-A80A-291B-9B7F747B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86109-155D-24B7-A4D7-ECFC8388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E224-0C9B-B04B-BEEB-51595545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7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4CA7-E701-3552-EEC7-B3B4D463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B203-FE48-5AEE-FDAB-6001C0DE4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1BD27-CDA5-B264-52E2-37B61C7CA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0F520-724F-1940-137A-6C9B65849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69A29-EF9F-072E-F45C-FF5C69BA5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574CDE-ADC1-69EA-1144-9C93B7BE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22B0-F7CE-C346-9F98-1506D22FB584}" type="datetimeFigureOut">
              <a:rPr lang="en-US" smtClean="0"/>
              <a:t>9/20/24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E65AC-43FF-2FCA-FC4F-42DF3AEF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FB57E-4D64-1583-B758-18F9F426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E224-0C9B-B04B-BEEB-51595545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0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419C-F1CF-0086-69D9-0B621859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2B29C-9F5C-97DC-9644-58942F1A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22B0-F7CE-C346-9F98-1506D22FB584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B2045-9977-F14D-25C8-ABE9BF9D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8C663-32F2-6E26-DF25-3303DCBD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E224-0C9B-B04B-BEEB-51595545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8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986EF-1C08-69D3-1EF7-39F25FF9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22B0-F7CE-C346-9F98-1506D22FB584}" type="datetimeFigureOut">
              <a:rPr lang="en-US" smtClean="0"/>
              <a:t>9/20/24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A71B7-4255-044B-5FC6-4E3C07ED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17448-5D51-4C58-75D6-BD12A47C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E224-0C9B-B04B-BEEB-51595545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6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3A29-989C-22CB-18B4-A017E771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C8556-9E90-E81F-B203-5F477501D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944BF-8EC7-B18C-7DB2-BAE7F2D76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511CB-0028-EF18-695A-AC0B4E34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22B0-F7CE-C346-9F98-1506D22FB584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6D033-C4B0-6B5F-9220-616824AA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77EC7-10FC-3737-47D1-90098FE8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E224-0C9B-B04B-BEEB-51595545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7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9682-DC96-869B-CA83-5867867C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8B8AE-76F2-2F12-3F11-BB5F29194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0F3C3-EA78-EE01-5975-802EE9F80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2E15-7B58-6575-A34E-755F6BBD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22B0-F7CE-C346-9F98-1506D22FB584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95568-721F-F56C-9E2E-A1985BAF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8838B-E1FC-AEFA-003D-B5E8E802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E224-0C9B-B04B-BEEB-51595545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A8DA7-D65A-8909-A4D5-7697DC45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35223-F731-15B9-92CF-C549139D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4B9C4-DB20-B5FD-3AAD-7AA579869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F222B0-F7CE-C346-9F98-1506D22FB584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8D340-4C97-A7D4-F559-EEE9F718C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CD742-1F06-23D0-690F-03DB8B26E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FE224-0C9B-B04B-BEEB-51595545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6E6C81E-EA63-86C9-674B-2B7018D8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9" r="3011" b="53333"/>
          <a:stretch/>
        </p:blipFill>
        <p:spPr>
          <a:xfrm>
            <a:off x="5743170" y="3500191"/>
            <a:ext cx="6448829" cy="3529011"/>
          </a:xfrm>
          <a:prstGeom prst="rect">
            <a:avLst/>
          </a:prstGeom>
        </p:spPr>
      </p:pic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C7EF25B-66D7-A86E-B55A-6E2CF94E2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542"/>
          <a:stretch/>
        </p:blipFill>
        <p:spPr>
          <a:xfrm>
            <a:off x="93428" y="3412312"/>
            <a:ext cx="5606879" cy="3517130"/>
          </a:xfrm>
          <a:prstGeom prst="rect">
            <a:avLst/>
          </a:prstGeom>
        </p:spPr>
      </p:pic>
      <p:pic>
        <p:nvPicPr>
          <p:cNvPr id="8" name="Picture 7" descr="Screens screenshot of a graph&#10;&#10;Description automatically generated">
            <a:extLst>
              <a:ext uri="{FF2B5EF4-FFF2-40B4-BE49-F238E27FC236}">
                <a16:creationId xmlns:a16="http://schemas.microsoft.com/office/drawing/2014/main" id="{637FD568-F75D-83FE-7E7A-AF3C1FA4E6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179" t="3124" r="15112" b="51876"/>
          <a:stretch/>
        </p:blipFill>
        <p:spPr>
          <a:xfrm>
            <a:off x="133912" y="85390"/>
            <a:ext cx="5566395" cy="3326922"/>
          </a:xfrm>
          <a:prstGeom prst="rect">
            <a:avLst/>
          </a:prstGeom>
        </p:spPr>
      </p:pic>
      <p:pic>
        <p:nvPicPr>
          <p:cNvPr id="9" name="Picture 8" descr="Screens screenshot of a graph&#10;&#10;Description automatically generated">
            <a:extLst>
              <a:ext uri="{FF2B5EF4-FFF2-40B4-BE49-F238E27FC236}">
                <a16:creationId xmlns:a16="http://schemas.microsoft.com/office/drawing/2014/main" id="{D248CAD1-93B4-7A9B-B88C-AE4849CFC2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36" t="50000" r="14251" b="2917"/>
          <a:stretch/>
        </p:blipFill>
        <p:spPr>
          <a:xfrm>
            <a:off x="5700307" y="-2489"/>
            <a:ext cx="5700307" cy="351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3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L Walker</dc:creator>
  <cp:lastModifiedBy>Joseph L Walker</cp:lastModifiedBy>
  <cp:revision>1</cp:revision>
  <dcterms:created xsi:type="dcterms:W3CDTF">2024-09-20T17:27:44Z</dcterms:created>
  <dcterms:modified xsi:type="dcterms:W3CDTF">2024-09-20T20:38:03Z</dcterms:modified>
</cp:coreProperties>
</file>