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98" r:id="rId5"/>
    <p:sldId id="301" r:id="rId6"/>
    <p:sldId id="275" r:id="rId7"/>
    <p:sldId id="294" r:id="rId8"/>
    <p:sldId id="302" r:id="rId9"/>
    <p:sldId id="304" r:id="rId10"/>
    <p:sldId id="305" r:id="rId11"/>
    <p:sldId id="303" r:id="rId12"/>
    <p:sldId id="308" r:id="rId13"/>
    <p:sldId id="307" r:id="rId14"/>
    <p:sldId id="292"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8686"/>
    <a:srgbClr val="DECDCD"/>
    <a:srgbClr val="9C6A6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CE71A-E82B-4A4C-95EB-878895D955B9}" v="658" dt="2022-07-03T23:05:26.811"/>
    <p1510:client id="{E502673E-C887-4341-8B2A-DB6384D77AEA}" v="4327" dt="2022-07-03T22:17:44.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Lazarus" userId="743c4d4064a4c2ba" providerId="LiveId" clId="{01ECE71A-E82B-4A4C-95EB-878895D955B9}"/>
    <pc:docChg chg="undo custSel addSld delSld modSld">
      <pc:chgData name="Joseph Lazarus" userId="743c4d4064a4c2ba" providerId="LiveId" clId="{01ECE71A-E82B-4A4C-95EB-878895D955B9}" dt="2022-07-03T23:05:26.811" v="4127" actId="14861"/>
      <pc:docMkLst>
        <pc:docMk/>
      </pc:docMkLst>
      <pc:sldChg chg="modSp mod">
        <pc:chgData name="Joseph Lazarus" userId="743c4d4064a4c2ba" providerId="LiveId" clId="{01ECE71A-E82B-4A4C-95EB-878895D955B9}" dt="2022-07-03T23:02:18.981" v="3953" actId="20577"/>
        <pc:sldMkLst>
          <pc:docMk/>
          <pc:sldMk cId="1504476148" sldId="265"/>
        </pc:sldMkLst>
        <pc:spChg chg="mod">
          <ac:chgData name="Joseph Lazarus" userId="743c4d4064a4c2ba" providerId="LiveId" clId="{01ECE71A-E82B-4A4C-95EB-878895D955B9}" dt="2022-07-03T23:02:18.981" v="3953" actId="20577"/>
          <ac:spMkLst>
            <pc:docMk/>
            <pc:sldMk cId="1504476148" sldId="265"/>
            <ac:spMk id="2" creationId="{35E913DC-D6A1-933C-A71F-556B8FFF55EC}"/>
          </ac:spMkLst>
        </pc:spChg>
      </pc:sldChg>
      <pc:sldChg chg="addSp delSp modSp mod">
        <pc:chgData name="Joseph Lazarus" userId="743c4d4064a4c2ba" providerId="LiveId" clId="{01ECE71A-E82B-4A4C-95EB-878895D955B9}" dt="2022-07-03T21:26:19.834" v="3156" actId="113"/>
        <pc:sldMkLst>
          <pc:docMk/>
          <pc:sldMk cId="3056234125" sldId="275"/>
        </pc:sldMkLst>
        <pc:spChg chg="add mod">
          <ac:chgData name="Joseph Lazarus" userId="743c4d4064a4c2ba" providerId="LiveId" clId="{01ECE71A-E82B-4A4C-95EB-878895D955B9}" dt="2022-07-03T21:25:49.806" v="3153" actId="207"/>
          <ac:spMkLst>
            <pc:docMk/>
            <pc:sldMk cId="3056234125" sldId="275"/>
            <ac:spMk id="6" creationId="{024C4C99-7778-B18F-0317-6F82D3AEBAF4}"/>
          </ac:spMkLst>
        </pc:spChg>
        <pc:spChg chg="add mod">
          <ac:chgData name="Joseph Lazarus" userId="743c4d4064a4c2ba" providerId="LiveId" clId="{01ECE71A-E82B-4A4C-95EB-878895D955B9}" dt="2022-07-03T21:26:19.834" v="3156" actId="113"/>
          <ac:spMkLst>
            <pc:docMk/>
            <pc:sldMk cId="3056234125" sldId="275"/>
            <ac:spMk id="11" creationId="{D3531FD2-DA38-7B3A-76CA-8B89008A0CA6}"/>
          </ac:spMkLst>
        </pc:spChg>
        <pc:spChg chg="del">
          <ac:chgData name="Joseph Lazarus" userId="743c4d4064a4c2ba" providerId="LiveId" clId="{01ECE71A-E82B-4A4C-95EB-878895D955B9}" dt="2022-07-03T16:32:19.425" v="195" actId="478"/>
          <ac:spMkLst>
            <pc:docMk/>
            <pc:sldMk cId="3056234125" sldId="275"/>
            <ac:spMk id="18" creationId="{94C74335-65B5-FD17-2952-B1CEF759DED7}"/>
          </ac:spMkLst>
        </pc:spChg>
        <pc:spChg chg="mod">
          <ac:chgData name="Joseph Lazarus" userId="743c4d4064a4c2ba" providerId="LiveId" clId="{01ECE71A-E82B-4A4C-95EB-878895D955B9}" dt="2022-07-03T16:38:00.325" v="275"/>
          <ac:spMkLst>
            <pc:docMk/>
            <pc:sldMk cId="3056234125" sldId="275"/>
            <ac:spMk id="22" creationId="{7BCD1E75-DA2B-DA10-9998-1CD17601392F}"/>
          </ac:spMkLst>
        </pc:spChg>
        <pc:spChg chg="mod">
          <ac:chgData name="Joseph Lazarus" userId="743c4d4064a4c2ba" providerId="LiveId" clId="{01ECE71A-E82B-4A4C-95EB-878895D955B9}" dt="2022-07-03T16:38:00.325" v="275"/>
          <ac:spMkLst>
            <pc:docMk/>
            <pc:sldMk cId="3056234125" sldId="275"/>
            <ac:spMk id="24" creationId="{BA3E1E10-44CD-F708-540C-8C67C0365BD4}"/>
          </ac:spMkLst>
        </pc:spChg>
        <pc:spChg chg="mod">
          <ac:chgData name="Joseph Lazarus" userId="743c4d4064a4c2ba" providerId="LiveId" clId="{01ECE71A-E82B-4A4C-95EB-878895D955B9}" dt="2022-07-03T16:38:00.325" v="275"/>
          <ac:spMkLst>
            <pc:docMk/>
            <pc:sldMk cId="3056234125" sldId="275"/>
            <ac:spMk id="25" creationId="{029AB7EB-B270-B824-E63A-AAED6714E17F}"/>
          </ac:spMkLst>
        </pc:spChg>
        <pc:spChg chg="mod">
          <ac:chgData name="Joseph Lazarus" userId="743c4d4064a4c2ba" providerId="LiveId" clId="{01ECE71A-E82B-4A4C-95EB-878895D955B9}" dt="2022-07-03T16:38:00.325" v="275"/>
          <ac:spMkLst>
            <pc:docMk/>
            <pc:sldMk cId="3056234125" sldId="275"/>
            <ac:spMk id="26" creationId="{E015792C-77C9-0DC0-41C2-BD94FF527326}"/>
          </ac:spMkLst>
        </pc:spChg>
        <pc:spChg chg="mod">
          <ac:chgData name="Joseph Lazarus" userId="743c4d4064a4c2ba" providerId="LiveId" clId="{01ECE71A-E82B-4A4C-95EB-878895D955B9}" dt="2022-07-03T16:38:00.325" v="275"/>
          <ac:spMkLst>
            <pc:docMk/>
            <pc:sldMk cId="3056234125" sldId="275"/>
            <ac:spMk id="27" creationId="{E85C1567-825D-983E-9B5A-167AB6A67CFA}"/>
          </ac:spMkLst>
        </pc:spChg>
        <pc:spChg chg="mod">
          <ac:chgData name="Joseph Lazarus" userId="743c4d4064a4c2ba" providerId="LiveId" clId="{01ECE71A-E82B-4A4C-95EB-878895D955B9}" dt="2022-07-03T21:25:30.029" v="3149" actId="113"/>
          <ac:spMkLst>
            <pc:docMk/>
            <pc:sldMk cId="3056234125" sldId="275"/>
            <ac:spMk id="29" creationId="{A5F5E16A-DDBA-438D-AD22-BE9B22888444}"/>
          </ac:spMkLst>
        </pc:spChg>
        <pc:spChg chg="add mod">
          <ac:chgData name="Joseph Lazarus" userId="743c4d4064a4c2ba" providerId="LiveId" clId="{01ECE71A-E82B-4A4C-95EB-878895D955B9}" dt="2022-07-03T16:45:19.436" v="641" actId="164"/>
          <ac:spMkLst>
            <pc:docMk/>
            <pc:sldMk cId="3056234125" sldId="275"/>
            <ac:spMk id="30" creationId="{DD5F45B1-F549-830B-F92E-FA44A4C6DD30}"/>
          </ac:spMkLst>
        </pc:spChg>
        <pc:spChg chg="del">
          <ac:chgData name="Joseph Lazarus" userId="743c4d4064a4c2ba" providerId="LiveId" clId="{01ECE71A-E82B-4A4C-95EB-878895D955B9}" dt="2022-07-03T16:32:18.481" v="194" actId="478"/>
          <ac:spMkLst>
            <pc:docMk/>
            <pc:sldMk cId="3056234125" sldId="275"/>
            <ac:spMk id="38" creationId="{941CFFA5-AC73-B2B4-5A0D-DB7BDC8275FB}"/>
          </ac:spMkLst>
        </pc:spChg>
        <pc:spChg chg="del">
          <ac:chgData name="Joseph Lazarus" userId="743c4d4064a4c2ba" providerId="LiveId" clId="{01ECE71A-E82B-4A4C-95EB-878895D955B9}" dt="2022-07-03T16:32:17.777" v="193" actId="478"/>
          <ac:spMkLst>
            <pc:docMk/>
            <pc:sldMk cId="3056234125" sldId="275"/>
            <ac:spMk id="41" creationId="{0C7D868D-E5B6-23CF-E60B-7F21A8D3813A}"/>
          </ac:spMkLst>
        </pc:spChg>
        <pc:spChg chg="del">
          <ac:chgData name="Joseph Lazarus" userId="743c4d4064a4c2ba" providerId="LiveId" clId="{01ECE71A-E82B-4A4C-95EB-878895D955B9}" dt="2022-07-03T16:32:20.545" v="196" actId="478"/>
          <ac:spMkLst>
            <pc:docMk/>
            <pc:sldMk cId="3056234125" sldId="275"/>
            <ac:spMk id="42" creationId="{88D099C5-0A05-7685-6BAB-309E81A34F37}"/>
          </ac:spMkLst>
        </pc:spChg>
        <pc:grpChg chg="mod">
          <ac:chgData name="Joseph Lazarus" userId="743c4d4064a4c2ba" providerId="LiveId" clId="{01ECE71A-E82B-4A4C-95EB-878895D955B9}" dt="2022-07-03T16:37:25.941" v="238" actId="1076"/>
          <ac:grpSpMkLst>
            <pc:docMk/>
            <pc:sldMk cId="3056234125" sldId="275"/>
            <ac:grpSpMk id="7" creationId="{9E696EDF-44FE-FD49-B09E-17FB101F3C40}"/>
          </ac:grpSpMkLst>
        </pc:grpChg>
        <pc:grpChg chg="add mod">
          <ac:chgData name="Joseph Lazarus" userId="743c4d4064a4c2ba" providerId="LiveId" clId="{01ECE71A-E82B-4A4C-95EB-878895D955B9}" dt="2022-07-03T16:45:29.164" v="643" actId="1076"/>
          <ac:grpSpMkLst>
            <pc:docMk/>
            <pc:sldMk cId="3056234125" sldId="275"/>
            <ac:grpSpMk id="10" creationId="{B390DED2-70DE-151E-F321-30B0A5D1EFE7}"/>
          </ac:grpSpMkLst>
        </pc:grpChg>
        <pc:grpChg chg="add del mod">
          <ac:chgData name="Joseph Lazarus" userId="743c4d4064a4c2ba" providerId="LiveId" clId="{01ECE71A-E82B-4A4C-95EB-878895D955B9}" dt="2022-07-03T16:38:31.968" v="282" actId="478"/>
          <ac:grpSpMkLst>
            <pc:docMk/>
            <pc:sldMk cId="3056234125" sldId="275"/>
            <ac:grpSpMk id="20" creationId="{51156C4B-224E-3BAB-6EC1-CFA780BF136D}"/>
          </ac:grpSpMkLst>
        </pc:grpChg>
        <pc:grpChg chg="mod">
          <ac:chgData name="Joseph Lazarus" userId="743c4d4064a4c2ba" providerId="LiveId" clId="{01ECE71A-E82B-4A4C-95EB-878895D955B9}" dt="2022-07-03T16:38:00.325" v="275"/>
          <ac:grpSpMkLst>
            <pc:docMk/>
            <pc:sldMk cId="3056234125" sldId="275"/>
            <ac:grpSpMk id="23" creationId="{56E86195-FFD1-0C89-E223-1F13D3663741}"/>
          </ac:grpSpMkLst>
        </pc:grpChg>
        <pc:graphicFrameChg chg="add del mod">
          <ac:chgData name="Joseph Lazarus" userId="743c4d4064a4c2ba" providerId="LiveId" clId="{01ECE71A-E82B-4A4C-95EB-878895D955B9}" dt="2022-07-03T16:36:14.503" v="216" actId="478"/>
          <ac:graphicFrameMkLst>
            <pc:docMk/>
            <pc:sldMk cId="3056234125" sldId="275"/>
            <ac:graphicFrameMk id="5" creationId="{7AF4305F-4917-9080-288F-F351155E3557}"/>
          </ac:graphicFrameMkLst>
        </pc:graphicFrameChg>
        <pc:picChg chg="add mod">
          <ac:chgData name="Joseph Lazarus" userId="743c4d4064a4c2ba" providerId="LiveId" clId="{01ECE71A-E82B-4A4C-95EB-878895D955B9}" dt="2022-07-03T16:41:29.259" v="420" actId="1076"/>
          <ac:picMkLst>
            <pc:docMk/>
            <pc:sldMk cId="3056234125" sldId="275"/>
            <ac:picMk id="4" creationId="{EDE41B0C-37C4-8002-1C84-1246463D4AA6}"/>
          </ac:picMkLst>
        </pc:picChg>
        <pc:picChg chg="add mod ord modCrop">
          <ac:chgData name="Joseph Lazarus" userId="743c4d4064a4c2ba" providerId="LiveId" clId="{01ECE71A-E82B-4A4C-95EB-878895D955B9}" dt="2022-07-03T16:45:19.436" v="641" actId="164"/>
          <ac:picMkLst>
            <pc:docMk/>
            <pc:sldMk cId="3056234125" sldId="275"/>
            <ac:picMk id="9" creationId="{A645EBEE-4C46-1A32-8F1D-F76FC1DB0722}"/>
          </ac:picMkLst>
        </pc:picChg>
        <pc:picChg chg="del">
          <ac:chgData name="Joseph Lazarus" userId="743c4d4064a4c2ba" providerId="LiveId" clId="{01ECE71A-E82B-4A4C-95EB-878895D955B9}" dt="2022-07-03T16:32:13.777" v="190" actId="478"/>
          <ac:picMkLst>
            <pc:docMk/>
            <pc:sldMk cId="3056234125" sldId="275"/>
            <ac:picMk id="13" creationId="{488A3391-B268-BFBE-DB0A-7F3CCD1F34D6}"/>
          </ac:picMkLst>
        </pc:picChg>
      </pc:sldChg>
      <pc:sldChg chg="addSp delSp modSp mod">
        <pc:chgData name="Joseph Lazarus" userId="743c4d4064a4c2ba" providerId="LiveId" clId="{01ECE71A-E82B-4A4C-95EB-878895D955B9}" dt="2022-07-03T23:05:26.811" v="4127" actId="14861"/>
        <pc:sldMkLst>
          <pc:docMk/>
          <pc:sldMk cId="4174402971" sldId="294"/>
        </pc:sldMkLst>
        <pc:spChg chg="mod">
          <ac:chgData name="Joseph Lazarus" userId="743c4d4064a4c2ba" providerId="LiveId" clId="{01ECE71A-E82B-4A4C-95EB-878895D955B9}" dt="2022-07-03T17:09:51.109" v="983" actId="1076"/>
          <ac:spMkLst>
            <pc:docMk/>
            <pc:sldMk cId="4174402971" sldId="294"/>
            <ac:spMk id="2" creationId="{9FFEFF04-E9A4-455C-BE2C-5B36D99824E3}"/>
          </ac:spMkLst>
        </pc:spChg>
        <pc:spChg chg="mod">
          <ac:chgData name="Joseph Lazarus" userId="743c4d4064a4c2ba" providerId="LiveId" clId="{01ECE71A-E82B-4A4C-95EB-878895D955B9}" dt="2022-07-03T17:09:51.109" v="983" actId="1076"/>
          <ac:spMkLst>
            <pc:docMk/>
            <pc:sldMk cId="4174402971" sldId="294"/>
            <ac:spMk id="4" creationId="{0A56A0D2-DE51-4B3C-9021-3BEB4AD2805D}"/>
          </ac:spMkLst>
        </pc:spChg>
        <pc:spChg chg="mod">
          <ac:chgData name="Joseph Lazarus" userId="743c4d4064a4c2ba" providerId="LiveId" clId="{01ECE71A-E82B-4A4C-95EB-878895D955B9}" dt="2022-07-03T17:12:58.318" v="1212" actId="20577"/>
          <ac:spMkLst>
            <pc:docMk/>
            <pc:sldMk cId="4174402971" sldId="294"/>
            <ac:spMk id="22" creationId="{EE81DE43-2658-0C00-92A2-34F5588E858B}"/>
          </ac:spMkLst>
        </pc:spChg>
        <pc:spChg chg="mod">
          <ac:chgData name="Joseph Lazarus" userId="743c4d4064a4c2ba" providerId="LiveId" clId="{01ECE71A-E82B-4A4C-95EB-878895D955B9}" dt="2022-07-03T17:10:09.992" v="990" actId="255"/>
          <ac:spMkLst>
            <pc:docMk/>
            <pc:sldMk cId="4174402971" sldId="294"/>
            <ac:spMk id="24" creationId="{33ED12D5-8251-D2E9-1EE2-D63CFF4B3FFA}"/>
          </ac:spMkLst>
        </pc:spChg>
        <pc:grpChg chg="mod">
          <ac:chgData name="Joseph Lazarus" userId="743c4d4064a4c2ba" providerId="LiveId" clId="{01ECE71A-E82B-4A4C-95EB-878895D955B9}" dt="2022-07-03T17:09:51.109" v="983" actId="1076"/>
          <ac:grpSpMkLst>
            <pc:docMk/>
            <pc:sldMk cId="4174402971" sldId="294"/>
            <ac:grpSpMk id="38" creationId="{EB2EA07B-6F99-5D92-1EFB-9824135E0B88}"/>
          </ac:grpSpMkLst>
        </pc:grpChg>
        <pc:grpChg chg="mod">
          <ac:chgData name="Joseph Lazarus" userId="743c4d4064a4c2ba" providerId="LiveId" clId="{01ECE71A-E82B-4A4C-95EB-878895D955B9}" dt="2022-07-03T17:09:51.109" v="983" actId="1076"/>
          <ac:grpSpMkLst>
            <pc:docMk/>
            <pc:sldMk cId="4174402971" sldId="294"/>
            <ac:grpSpMk id="59" creationId="{73487BAC-C5C5-CB87-4CDB-00759377FCFA}"/>
          </ac:grpSpMkLst>
        </pc:grpChg>
        <pc:graphicFrameChg chg="add del mod">
          <ac:chgData name="Joseph Lazarus" userId="743c4d4064a4c2ba" providerId="LiveId" clId="{01ECE71A-E82B-4A4C-95EB-878895D955B9}" dt="2022-07-03T17:04:09.674" v="762" actId="478"/>
          <ac:graphicFrameMkLst>
            <pc:docMk/>
            <pc:sldMk cId="4174402971" sldId="294"/>
            <ac:graphicFrameMk id="6" creationId="{56E1D46F-C37C-B337-B9F8-DB6391B26472}"/>
          </ac:graphicFrameMkLst>
        </pc:graphicFrameChg>
        <pc:graphicFrameChg chg="add mod">
          <ac:chgData name="Joseph Lazarus" userId="743c4d4064a4c2ba" providerId="LiveId" clId="{01ECE71A-E82B-4A4C-95EB-878895D955B9}" dt="2022-07-03T23:05:26.811" v="4127" actId="14861"/>
          <ac:graphicFrameMkLst>
            <pc:docMk/>
            <pc:sldMk cId="4174402971" sldId="294"/>
            <ac:graphicFrameMk id="9" creationId="{C61AB609-C7D1-D970-FA94-483F0643C8CE}"/>
          </ac:graphicFrameMkLst>
        </pc:graphicFrameChg>
      </pc:sldChg>
      <pc:sldChg chg="addSp modSp mod">
        <pc:chgData name="Joseph Lazarus" userId="743c4d4064a4c2ba" providerId="LiveId" clId="{01ECE71A-E82B-4A4C-95EB-878895D955B9}" dt="2022-07-03T23:04:30.335" v="3956" actId="20577"/>
        <pc:sldMkLst>
          <pc:docMk/>
          <pc:sldMk cId="193143965" sldId="298"/>
        </pc:sldMkLst>
        <pc:spChg chg="mod">
          <ac:chgData name="Joseph Lazarus" userId="743c4d4064a4c2ba" providerId="LiveId" clId="{01ECE71A-E82B-4A4C-95EB-878895D955B9}" dt="2022-07-03T16:28:03.453" v="17" actId="20577"/>
          <ac:spMkLst>
            <pc:docMk/>
            <pc:sldMk cId="193143965" sldId="298"/>
            <ac:spMk id="2" creationId="{9AB2EA78-AEB3-469B-9025-3B17201A457B}"/>
          </ac:spMkLst>
        </pc:spChg>
        <pc:spChg chg="mod">
          <ac:chgData name="Joseph Lazarus" userId="743c4d4064a4c2ba" providerId="LiveId" clId="{01ECE71A-E82B-4A4C-95EB-878895D955B9}" dt="2022-07-03T23:04:30.335" v="3956" actId="20577"/>
          <ac:spMkLst>
            <pc:docMk/>
            <pc:sldMk cId="193143965" sldId="298"/>
            <ac:spMk id="3" creationId="{255E1F2F-E259-4EA8-9FFD-3A10AF541859}"/>
          </ac:spMkLst>
        </pc:spChg>
        <pc:spChg chg="add mod">
          <ac:chgData name="Joseph Lazarus" userId="743c4d4064a4c2ba" providerId="LiveId" clId="{01ECE71A-E82B-4A4C-95EB-878895D955B9}" dt="2022-07-03T22:30:33.557" v="3292" actId="1076"/>
          <ac:spMkLst>
            <pc:docMk/>
            <pc:sldMk cId="193143965" sldId="298"/>
            <ac:spMk id="5" creationId="{E1AC9E50-27B5-1677-3CB4-8C8D1D1E97FF}"/>
          </ac:spMkLst>
        </pc:spChg>
      </pc:sldChg>
      <pc:sldChg chg="modSp mod">
        <pc:chgData name="Joseph Lazarus" userId="743c4d4064a4c2ba" providerId="LiveId" clId="{01ECE71A-E82B-4A4C-95EB-878895D955B9}" dt="2022-07-03T16:31:32.797" v="189" actId="313"/>
        <pc:sldMkLst>
          <pc:docMk/>
          <pc:sldMk cId="741907663" sldId="301"/>
        </pc:sldMkLst>
        <pc:spChg chg="mod">
          <ac:chgData name="Joseph Lazarus" userId="743c4d4064a4c2ba" providerId="LiveId" clId="{01ECE71A-E82B-4A4C-95EB-878895D955B9}" dt="2022-07-03T16:30:16.231" v="179" actId="20577"/>
          <ac:spMkLst>
            <pc:docMk/>
            <pc:sldMk cId="741907663" sldId="301"/>
            <ac:spMk id="4" creationId="{FB8DF969-E1B1-8A4C-D405-E6B563A0B37A}"/>
          </ac:spMkLst>
        </pc:spChg>
        <pc:spChg chg="mod">
          <ac:chgData name="Joseph Lazarus" userId="743c4d4064a4c2ba" providerId="LiveId" clId="{01ECE71A-E82B-4A4C-95EB-878895D955B9}" dt="2022-07-03T16:31:32.797" v="189" actId="313"/>
          <ac:spMkLst>
            <pc:docMk/>
            <pc:sldMk cId="741907663" sldId="301"/>
            <ac:spMk id="8" creationId="{BBB45657-6668-523E-9A83-30A2D7C34CE0}"/>
          </ac:spMkLst>
        </pc:spChg>
      </pc:sldChg>
      <pc:sldChg chg="addSp delSp modSp mod">
        <pc:chgData name="Joseph Lazarus" userId="743c4d4064a4c2ba" providerId="LiveId" clId="{01ECE71A-E82B-4A4C-95EB-878895D955B9}" dt="2022-07-03T22:43:37.387" v="3337" actId="20577"/>
        <pc:sldMkLst>
          <pc:docMk/>
          <pc:sldMk cId="3423166598" sldId="302"/>
        </pc:sldMkLst>
        <pc:spChg chg="mod">
          <ac:chgData name="Joseph Lazarus" userId="743c4d4064a4c2ba" providerId="LiveId" clId="{01ECE71A-E82B-4A4C-95EB-878895D955B9}" dt="2022-07-03T17:14:01.531" v="1272" actId="20577"/>
          <ac:spMkLst>
            <pc:docMk/>
            <pc:sldMk cId="3423166598" sldId="302"/>
            <ac:spMk id="2" creationId="{9FFEFF04-E9A4-455C-BE2C-5B36D99824E3}"/>
          </ac:spMkLst>
        </pc:spChg>
        <pc:spChg chg="mod">
          <ac:chgData name="Joseph Lazarus" userId="743c4d4064a4c2ba" providerId="LiveId" clId="{01ECE71A-E82B-4A4C-95EB-878895D955B9}" dt="2022-07-03T22:43:37.387" v="3337" actId="20577"/>
          <ac:spMkLst>
            <pc:docMk/>
            <pc:sldMk cId="3423166598" sldId="302"/>
            <ac:spMk id="22" creationId="{EE81DE43-2658-0C00-92A2-34F5588E858B}"/>
          </ac:spMkLst>
        </pc:spChg>
        <pc:spChg chg="mod">
          <ac:chgData name="Joseph Lazarus" userId="743c4d4064a4c2ba" providerId="LiveId" clId="{01ECE71A-E82B-4A4C-95EB-878895D955B9}" dt="2022-07-03T22:26:58.316" v="3175" actId="113"/>
          <ac:spMkLst>
            <pc:docMk/>
            <pc:sldMk cId="3423166598" sldId="302"/>
            <ac:spMk id="24" creationId="{33ED12D5-8251-D2E9-1EE2-D63CFF4B3FFA}"/>
          </ac:spMkLst>
        </pc:spChg>
        <pc:graphicFrameChg chg="add del mod">
          <ac:chgData name="Joseph Lazarus" userId="743c4d4064a4c2ba" providerId="LiveId" clId="{01ECE71A-E82B-4A4C-95EB-878895D955B9}" dt="2022-07-03T17:29:01.379" v="1801" actId="478"/>
          <ac:graphicFrameMkLst>
            <pc:docMk/>
            <pc:sldMk cId="3423166598" sldId="302"/>
            <ac:graphicFrameMk id="6" creationId="{89E07FA3-E6E0-E679-20FD-DB73690774C2}"/>
          </ac:graphicFrameMkLst>
        </pc:graphicFrameChg>
        <pc:graphicFrameChg chg="add mod">
          <ac:chgData name="Joseph Lazarus" userId="743c4d4064a4c2ba" providerId="LiveId" clId="{01ECE71A-E82B-4A4C-95EB-878895D955B9}" dt="2022-07-03T17:34:09.587" v="2019"/>
          <ac:graphicFrameMkLst>
            <pc:docMk/>
            <pc:sldMk cId="3423166598" sldId="302"/>
            <ac:graphicFrameMk id="9" creationId="{4B7EC100-FD7D-A5EF-63DB-BACEF40637D6}"/>
          </ac:graphicFrameMkLst>
        </pc:graphicFrameChg>
      </pc:sldChg>
      <pc:sldChg chg="addSp modSp mod">
        <pc:chgData name="Joseph Lazarus" userId="743c4d4064a4c2ba" providerId="LiveId" clId="{01ECE71A-E82B-4A4C-95EB-878895D955B9}" dt="2022-07-03T23:02:01.782" v="3952" actId="20577"/>
        <pc:sldMkLst>
          <pc:docMk/>
          <pc:sldMk cId="638378685" sldId="303"/>
        </pc:sldMkLst>
        <pc:spChg chg="mod">
          <ac:chgData name="Joseph Lazarus" userId="743c4d4064a4c2ba" providerId="LiveId" clId="{01ECE71A-E82B-4A4C-95EB-878895D955B9}" dt="2022-07-03T22:57:41.088" v="3631" actId="33524"/>
          <ac:spMkLst>
            <pc:docMk/>
            <pc:sldMk cId="638378685" sldId="303"/>
            <ac:spMk id="22" creationId="{EE81DE43-2658-0C00-92A2-34F5588E858B}"/>
          </ac:spMkLst>
        </pc:spChg>
        <pc:spChg chg="add mod">
          <ac:chgData name="Joseph Lazarus" userId="743c4d4064a4c2ba" providerId="LiveId" clId="{01ECE71A-E82B-4A4C-95EB-878895D955B9}" dt="2022-07-03T23:02:01.782" v="3952" actId="20577"/>
          <ac:spMkLst>
            <pc:docMk/>
            <pc:sldMk cId="638378685" sldId="303"/>
            <ac:spMk id="23" creationId="{4F2A1BDF-17C4-7E52-5D2C-851680C55C35}"/>
          </ac:spMkLst>
        </pc:spChg>
        <pc:picChg chg="add mod">
          <ac:chgData name="Joseph Lazarus" userId="743c4d4064a4c2ba" providerId="LiveId" clId="{01ECE71A-E82B-4A4C-95EB-878895D955B9}" dt="2022-07-03T22:58:33.973" v="3638" actId="1076"/>
          <ac:picMkLst>
            <pc:docMk/>
            <pc:sldMk cId="638378685" sldId="303"/>
            <ac:picMk id="5" creationId="{580327D0-60ED-2C7E-98A3-8AA0630F5D0C}"/>
          </ac:picMkLst>
        </pc:picChg>
      </pc:sldChg>
      <pc:sldChg chg="addSp modSp mod">
        <pc:chgData name="Joseph Lazarus" userId="743c4d4064a4c2ba" providerId="LiveId" clId="{01ECE71A-E82B-4A4C-95EB-878895D955B9}" dt="2022-07-03T22:57:13.687" v="3627"/>
        <pc:sldMkLst>
          <pc:docMk/>
          <pc:sldMk cId="3283632252" sldId="304"/>
        </pc:sldMkLst>
        <pc:spChg chg="mod">
          <ac:chgData name="Joseph Lazarus" userId="743c4d4064a4c2ba" providerId="LiveId" clId="{01ECE71A-E82B-4A4C-95EB-878895D955B9}" dt="2022-07-03T17:35:34.242" v="2067" actId="20577"/>
          <ac:spMkLst>
            <pc:docMk/>
            <pc:sldMk cId="3283632252" sldId="304"/>
            <ac:spMk id="2" creationId="{9FFEFF04-E9A4-455C-BE2C-5B36D99824E3}"/>
          </ac:spMkLst>
        </pc:spChg>
        <pc:spChg chg="add mod">
          <ac:chgData name="Joseph Lazarus" userId="743c4d4064a4c2ba" providerId="LiveId" clId="{01ECE71A-E82B-4A4C-95EB-878895D955B9}" dt="2022-07-03T22:57:13.687" v="3627"/>
          <ac:spMkLst>
            <pc:docMk/>
            <pc:sldMk cId="3283632252" sldId="304"/>
            <ac:spMk id="21" creationId="{545D19B8-42AA-3C32-B418-CA3368CA9861}"/>
          </ac:spMkLst>
        </pc:spChg>
        <pc:spChg chg="mod">
          <ac:chgData name="Joseph Lazarus" userId="743c4d4064a4c2ba" providerId="LiveId" clId="{01ECE71A-E82B-4A4C-95EB-878895D955B9}" dt="2022-07-03T22:57:00.535" v="3624" actId="1076"/>
          <ac:spMkLst>
            <pc:docMk/>
            <pc:sldMk cId="3283632252" sldId="304"/>
            <ac:spMk id="22" creationId="{EE81DE43-2658-0C00-92A2-34F5588E858B}"/>
          </ac:spMkLst>
        </pc:spChg>
        <pc:spChg chg="mod">
          <ac:chgData name="Joseph Lazarus" userId="743c4d4064a4c2ba" providerId="LiveId" clId="{01ECE71A-E82B-4A4C-95EB-878895D955B9}" dt="2022-07-03T22:57:07.071" v="3625" actId="1076"/>
          <ac:spMkLst>
            <pc:docMk/>
            <pc:sldMk cId="3283632252" sldId="304"/>
            <ac:spMk id="24" creationId="{33ED12D5-8251-D2E9-1EE2-D63CFF4B3FFA}"/>
          </ac:spMkLst>
        </pc:spChg>
        <pc:grpChg chg="mod">
          <ac:chgData name="Joseph Lazarus" userId="743c4d4064a4c2ba" providerId="LiveId" clId="{01ECE71A-E82B-4A4C-95EB-878895D955B9}" dt="2022-07-03T22:56:55.745" v="3622" actId="1076"/>
          <ac:grpSpMkLst>
            <pc:docMk/>
            <pc:sldMk cId="3283632252" sldId="304"/>
            <ac:grpSpMk id="38" creationId="{EB2EA07B-6F99-5D92-1EFB-9824135E0B88}"/>
          </ac:grpSpMkLst>
        </pc:grpChg>
        <pc:grpChg chg="mod">
          <ac:chgData name="Joseph Lazarus" userId="743c4d4064a4c2ba" providerId="LiveId" clId="{01ECE71A-E82B-4A4C-95EB-878895D955B9}" dt="2022-07-03T22:56:57.873" v="3623" actId="1076"/>
          <ac:grpSpMkLst>
            <pc:docMk/>
            <pc:sldMk cId="3283632252" sldId="304"/>
            <ac:grpSpMk id="59" creationId="{73487BAC-C5C5-CB87-4CDB-00759377FCFA}"/>
          </ac:grpSpMkLst>
        </pc:grpChg>
        <pc:picChg chg="add mod">
          <ac:chgData name="Joseph Lazarus" userId="743c4d4064a4c2ba" providerId="LiveId" clId="{01ECE71A-E82B-4A4C-95EB-878895D955B9}" dt="2022-07-03T22:57:13.687" v="3627"/>
          <ac:picMkLst>
            <pc:docMk/>
            <pc:sldMk cId="3283632252" sldId="304"/>
            <ac:picMk id="20" creationId="{CFFEEAF9-B032-8240-FA32-030014AF6AB5}"/>
          </ac:picMkLst>
        </pc:picChg>
      </pc:sldChg>
      <pc:sldChg chg="addSp delSp modSp mod">
        <pc:chgData name="Joseph Lazarus" userId="743c4d4064a4c2ba" providerId="LiveId" clId="{01ECE71A-E82B-4A4C-95EB-878895D955B9}" dt="2022-07-03T22:57:26.229" v="3630" actId="1076"/>
        <pc:sldMkLst>
          <pc:docMk/>
          <pc:sldMk cId="3497003251" sldId="305"/>
        </pc:sldMkLst>
        <pc:spChg chg="add del mod">
          <ac:chgData name="Joseph Lazarus" userId="743c4d4064a4c2ba" providerId="LiveId" clId="{01ECE71A-E82B-4A4C-95EB-878895D955B9}" dt="2022-07-03T22:57:12.039" v="3626" actId="21"/>
          <ac:spMkLst>
            <pc:docMk/>
            <pc:sldMk cId="3497003251" sldId="305"/>
            <ac:spMk id="6" creationId="{DE7F4FE6-1D60-B568-0D29-24855E479E27}"/>
          </ac:spMkLst>
        </pc:spChg>
        <pc:spChg chg="mod">
          <ac:chgData name="Joseph Lazarus" userId="743c4d4064a4c2ba" providerId="LiveId" clId="{01ECE71A-E82B-4A4C-95EB-878895D955B9}" dt="2022-07-03T22:57:26.229" v="3630" actId="1076"/>
          <ac:spMkLst>
            <pc:docMk/>
            <pc:sldMk cId="3497003251" sldId="305"/>
            <ac:spMk id="22" creationId="{EE81DE43-2658-0C00-92A2-34F5588E858B}"/>
          </ac:spMkLst>
        </pc:spChg>
        <pc:spChg chg="mod">
          <ac:chgData name="Joseph Lazarus" userId="743c4d4064a4c2ba" providerId="LiveId" clId="{01ECE71A-E82B-4A4C-95EB-878895D955B9}" dt="2022-07-03T22:57:21.464" v="3628" actId="14100"/>
          <ac:spMkLst>
            <pc:docMk/>
            <pc:sldMk cId="3497003251" sldId="305"/>
            <ac:spMk id="24" creationId="{33ED12D5-8251-D2E9-1EE2-D63CFF4B3FFA}"/>
          </ac:spMkLst>
        </pc:spChg>
        <pc:grpChg chg="mod">
          <ac:chgData name="Joseph Lazarus" userId="743c4d4064a4c2ba" providerId="LiveId" clId="{01ECE71A-E82B-4A4C-95EB-878895D955B9}" dt="2022-07-03T22:55:23.617" v="3599" actId="1076"/>
          <ac:grpSpMkLst>
            <pc:docMk/>
            <pc:sldMk cId="3497003251" sldId="305"/>
            <ac:grpSpMk id="38" creationId="{EB2EA07B-6F99-5D92-1EFB-9824135E0B88}"/>
          </ac:grpSpMkLst>
        </pc:grpChg>
        <pc:grpChg chg="mod">
          <ac:chgData name="Joseph Lazarus" userId="743c4d4064a4c2ba" providerId="LiveId" clId="{01ECE71A-E82B-4A4C-95EB-878895D955B9}" dt="2022-07-03T22:55:46.593" v="3606" actId="1076"/>
          <ac:grpSpMkLst>
            <pc:docMk/>
            <pc:sldMk cId="3497003251" sldId="305"/>
            <ac:grpSpMk id="59" creationId="{73487BAC-C5C5-CB87-4CDB-00759377FCFA}"/>
          </ac:grpSpMkLst>
        </pc:grpChg>
        <pc:picChg chg="add del mod">
          <ac:chgData name="Joseph Lazarus" userId="743c4d4064a4c2ba" providerId="LiveId" clId="{01ECE71A-E82B-4A4C-95EB-878895D955B9}" dt="2022-07-03T22:57:12.039" v="3626" actId="21"/>
          <ac:picMkLst>
            <pc:docMk/>
            <pc:sldMk cId="3497003251" sldId="305"/>
            <ac:picMk id="5" creationId="{40B8D072-79B8-27E2-01CA-170FD53D6FDC}"/>
          </ac:picMkLst>
        </pc:picChg>
      </pc:sldChg>
      <pc:sldChg chg="addSp delSp del mod">
        <pc:chgData name="Joseph Lazarus" userId="743c4d4064a4c2ba" providerId="LiveId" clId="{01ECE71A-E82B-4A4C-95EB-878895D955B9}" dt="2022-07-03T22:48:26.840" v="3342" actId="47"/>
        <pc:sldMkLst>
          <pc:docMk/>
          <pc:sldMk cId="1451071470" sldId="306"/>
        </pc:sldMkLst>
        <pc:spChg chg="add del">
          <ac:chgData name="Joseph Lazarus" userId="743c4d4064a4c2ba" providerId="LiveId" clId="{01ECE71A-E82B-4A4C-95EB-878895D955B9}" dt="2022-07-03T22:47:44.529" v="3339" actId="22"/>
          <ac:spMkLst>
            <pc:docMk/>
            <pc:sldMk cId="1451071470" sldId="306"/>
            <ac:spMk id="25" creationId="{9AD2ACC9-A350-C63B-08EC-01283ED7C347}"/>
          </ac:spMkLst>
        </pc:spChg>
        <pc:picChg chg="del">
          <ac:chgData name="Joseph Lazarus" userId="743c4d4064a4c2ba" providerId="LiveId" clId="{01ECE71A-E82B-4A4C-95EB-878895D955B9}" dt="2022-07-03T22:48:23.085" v="3341" actId="478"/>
          <ac:picMkLst>
            <pc:docMk/>
            <pc:sldMk cId="1451071470" sldId="306"/>
            <ac:picMk id="3" creationId="{8CB37549-9930-7BDE-D1AB-E2D97F653653}"/>
          </ac:picMkLst>
        </pc:picChg>
      </pc:sldChg>
      <pc:sldChg chg="add">
        <pc:chgData name="Joseph Lazarus" userId="743c4d4064a4c2ba" providerId="LiveId" clId="{01ECE71A-E82B-4A4C-95EB-878895D955B9}" dt="2022-07-03T22:47:46.038" v="3340"/>
        <pc:sldMkLst>
          <pc:docMk/>
          <pc:sldMk cId="3543694319" sldId="308"/>
        </pc:sldMkLst>
      </pc:sldChg>
    </pc:docChg>
  </pc:docChgLst>
  <pc:docChgLst>
    <pc:chgData name="Guest User" providerId="Windows Live" clId="Web-{E502673E-C887-4341-8B2A-DB6384D77AEA}"/>
    <pc:docChg chg="delSld modSld">
      <pc:chgData name="Guest User" userId="" providerId="Windows Live" clId="Web-{E502673E-C887-4341-8B2A-DB6384D77AEA}" dt="2022-07-03T22:17:44.864" v="2494" actId="14100"/>
      <pc:docMkLst>
        <pc:docMk/>
      </pc:docMkLst>
      <pc:sldChg chg="modSp">
        <pc:chgData name="Guest User" userId="" providerId="Windows Live" clId="Web-{E502673E-C887-4341-8B2A-DB6384D77AEA}" dt="2022-07-03T22:17:44.864" v="2494" actId="14100"/>
        <pc:sldMkLst>
          <pc:docMk/>
          <pc:sldMk cId="1504476148" sldId="265"/>
        </pc:sldMkLst>
        <pc:spChg chg="mod">
          <ac:chgData name="Guest User" userId="" providerId="Windows Live" clId="Web-{E502673E-C887-4341-8B2A-DB6384D77AEA}" dt="2022-07-03T22:17:44.864" v="2494" actId="14100"/>
          <ac:spMkLst>
            <pc:docMk/>
            <pc:sldMk cId="1504476148" sldId="265"/>
            <ac:spMk id="2" creationId="{35E913DC-D6A1-933C-A71F-556B8FFF55EC}"/>
          </ac:spMkLst>
        </pc:spChg>
      </pc:sldChg>
      <pc:sldChg chg="modSp">
        <pc:chgData name="Guest User" userId="" providerId="Windows Live" clId="Web-{E502673E-C887-4341-8B2A-DB6384D77AEA}" dt="2022-07-03T19:05:44.148" v="46" actId="20577"/>
        <pc:sldMkLst>
          <pc:docMk/>
          <pc:sldMk cId="3056234125" sldId="275"/>
        </pc:sldMkLst>
        <pc:spChg chg="mod">
          <ac:chgData name="Guest User" userId="" providerId="Windows Live" clId="Web-{E502673E-C887-4341-8B2A-DB6384D77AEA}" dt="2022-07-03T19:05:44.148" v="46" actId="20577"/>
          <ac:spMkLst>
            <pc:docMk/>
            <pc:sldMk cId="3056234125" sldId="275"/>
            <ac:spMk id="11" creationId="{D3531FD2-DA38-7B3A-76CA-8B89008A0CA6}"/>
          </ac:spMkLst>
        </pc:spChg>
      </pc:sldChg>
      <pc:sldChg chg="del">
        <pc:chgData name="Guest User" userId="" providerId="Windows Live" clId="Web-{E502673E-C887-4341-8B2A-DB6384D77AEA}" dt="2022-07-03T21:55:28.477" v="1852"/>
        <pc:sldMkLst>
          <pc:docMk/>
          <pc:sldMk cId="4272145212" sldId="291"/>
        </pc:sldMkLst>
      </pc:sldChg>
      <pc:sldChg chg="modSp">
        <pc:chgData name="Guest User" userId="" providerId="Windows Live" clId="Web-{E502673E-C887-4341-8B2A-DB6384D77AEA}" dt="2022-07-03T22:12:55.689" v="2392" actId="20577"/>
        <pc:sldMkLst>
          <pc:docMk/>
          <pc:sldMk cId="4047917586" sldId="292"/>
        </pc:sldMkLst>
        <pc:spChg chg="mod">
          <ac:chgData name="Guest User" userId="" providerId="Windows Live" clId="Web-{E502673E-C887-4341-8B2A-DB6384D77AEA}" dt="2022-07-03T22:12:55.689" v="2392" actId="20577"/>
          <ac:spMkLst>
            <pc:docMk/>
            <pc:sldMk cId="4047917586" sldId="292"/>
            <ac:spMk id="5" creationId="{9F76AEEE-4AF3-274C-236B-709B922E2893}"/>
          </ac:spMkLst>
        </pc:spChg>
      </pc:sldChg>
      <pc:sldChg chg="modSp">
        <pc:chgData name="Guest User" userId="" providerId="Windows Live" clId="Web-{E502673E-C887-4341-8B2A-DB6384D77AEA}" dt="2022-07-03T19:06:03.367" v="47" actId="1076"/>
        <pc:sldMkLst>
          <pc:docMk/>
          <pc:sldMk cId="4174402971" sldId="294"/>
        </pc:sldMkLst>
        <pc:graphicFrameChg chg="mod">
          <ac:chgData name="Guest User" userId="" providerId="Windows Live" clId="Web-{E502673E-C887-4341-8B2A-DB6384D77AEA}" dt="2022-07-03T19:06:03.367" v="47" actId="1076"/>
          <ac:graphicFrameMkLst>
            <pc:docMk/>
            <pc:sldMk cId="4174402971" sldId="294"/>
            <ac:graphicFrameMk id="9" creationId="{C61AB609-C7D1-D970-FA94-483F0643C8CE}"/>
          </ac:graphicFrameMkLst>
        </pc:graphicFrameChg>
      </pc:sldChg>
      <pc:sldChg chg="modSp">
        <pc:chgData name="Guest User" userId="" providerId="Windows Live" clId="Web-{E502673E-C887-4341-8B2A-DB6384D77AEA}" dt="2022-07-03T21:42:24.642" v="1101" actId="20577"/>
        <pc:sldMkLst>
          <pc:docMk/>
          <pc:sldMk cId="638378685" sldId="303"/>
        </pc:sldMkLst>
        <pc:spChg chg="mod">
          <ac:chgData name="Guest User" userId="" providerId="Windows Live" clId="Web-{E502673E-C887-4341-8B2A-DB6384D77AEA}" dt="2022-07-03T21:42:24.642" v="1101" actId="20577"/>
          <ac:spMkLst>
            <pc:docMk/>
            <pc:sldMk cId="638378685" sldId="303"/>
            <ac:spMk id="22" creationId="{EE81DE43-2658-0C00-92A2-34F5588E858B}"/>
          </ac:spMkLst>
        </pc:spChg>
        <pc:spChg chg="mod">
          <ac:chgData name="Guest User" userId="" providerId="Windows Live" clId="Web-{E502673E-C887-4341-8B2A-DB6384D77AEA}" dt="2022-07-03T21:40:18.391" v="946" actId="20577"/>
          <ac:spMkLst>
            <pc:docMk/>
            <pc:sldMk cId="638378685" sldId="303"/>
            <ac:spMk id="24" creationId="{33ED12D5-8251-D2E9-1EE2-D63CFF4B3FFA}"/>
          </ac:spMkLst>
        </pc:spChg>
      </pc:sldChg>
      <pc:sldChg chg="modSp">
        <pc:chgData name="Guest User" userId="" providerId="Windows Live" clId="Web-{E502673E-C887-4341-8B2A-DB6384D77AEA}" dt="2022-07-03T21:27:08.852" v="470" actId="20577"/>
        <pc:sldMkLst>
          <pc:docMk/>
          <pc:sldMk cId="3283632252" sldId="304"/>
        </pc:sldMkLst>
        <pc:spChg chg="mod">
          <ac:chgData name="Guest User" userId="" providerId="Windows Live" clId="Web-{E502673E-C887-4341-8B2A-DB6384D77AEA}" dt="2022-07-03T21:27:08.852" v="470" actId="20577"/>
          <ac:spMkLst>
            <pc:docMk/>
            <pc:sldMk cId="3283632252" sldId="304"/>
            <ac:spMk id="22" creationId="{EE81DE43-2658-0C00-92A2-34F5588E858B}"/>
          </ac:spMkLst>
        </pc:spChg>
        <pc:spChg chg="mod">
          <ac:chgData name="Guest User" userId="" providerId="Windows Live" clId="Web-{E502673E-C887-4341-8B2A-DB6384D77AEA}" dt="2022-07-03T21:24:23.975" v="182" actId="20577"/>
          <ac:spMkLst>
            <pc:docMk/>
            <pc:sldMk cId="3283632252" sldId="304"/>
            <ac:spMk id="24" creationId="{33ED12D5-8251-D2E9-1EE2-D63CFF4B3FFA}"/>
          </ac:spMkLst>
        </pc:spChg>
        <pc:grpChg chg="mod">
          <ac:chgData name="Guest User" userId="" providerId="Windows Live" clId="Web-{E502673E-C887-4341-8B2A-DB6384D77AEA}" dt="2022-07-03T21:24:34.663" v="184" actId="1076"/>
          <ac:grpSpMkLst>
            <pc:docMk/>
            <pc:sldMk cId="3283632252" sldId="304"/>
            <ac:grpSpMk id="59" creationId="{73487BAC-C5C5-CB87-4CDB-00759377FCFA}"/>
          </ac:grpSpMkLst>
        </pc:grpChg>
      </pc:sldChg>
      <pc:sldChg chg="modSp">
        <pc:chgData name="Guest User" userId="" providerId="Windows Live" clId="Web-{E502673E-C887-4341-8B2A-DB6384D77AEA}" dt="2022-07-03T21:39:27.828" v="851" actId="20577"/>
        <pc:sldMkLst>
          <pc:docMk/>
          <pc:sldMk cId="3497003251" sldId="305"/>
        </pc:sldMkLst>
        <pc:spChg chg="mod">
          <ac:chgData name="Guest User" userId="" providerId="Windows Live" clId="Web-{E502673E-C887-4341-8B2A-DB6384D77AEA}" dt="2022-07-03T21:39:27.828" v="851" actId="20577"/>
          <ac:spMkLst>
            <pc:docMk/>
            <pc:sldMk cId="3497003251" sldId="305"/>
            <ac:spMk id="22" creationId="{EE81DE43-2658-0C00-92A2-34F5588E858B}"/>
          </ac:spMkLst>
        </pc:spChg>
        <pc:spChg chg="mod">
          <ac:chgData name="Guest User" userId="" providerId="Windows Live" clId="Web-{E502673E-C887-4341-8B2A-DB6384D77AEA}" dt="2022-07-03T21:28:44.681" v="633" actId="20577"/>
          <ac:spMkLst>
            <pc:docMk/>
            <pc:sldMk cId="3497003251" sldId="305"/>
            <ac:spMk id="24" creationId="{33ED12D5-8251-D2E9-1EE2-D63CFF4B3FFA}"/>
          </ac:spMkLst>
        </pc:spChg>
        <pc:grpChg chg="mod">
          <ac:chgData name="Guest User" userId="" providerId="Windows Live" clId="Web-{E502673E-C887-4341-8B2A-DB6384D77AEA}" dt="2022-07-03T21:28:49.759" v="635" actId="1076"/>
          <ac:grpSpMkLst>
            <pc:docMk/>
            <pc:sldMk cId="3497003251" sldId="305"/>
            <ac:grpSpMk id="59" creationId="{73487BAC-C5C5-CB87-4CDB-00759377FCFA}"/>
          </ac:grpSpMkLst>
        </pc:grpChg>
      </pc:sldChg>
      <pc:sldChg chg="addSp delSp modSp">
        <pc:chgData name="Guest User" userId="" providerId="Windows Live" clId="Web-{E502673E-C887-4341-8B2A-DB6384D77AEA}" dt="2022-07-03T22:15:00.222" v="2486" actId="20577"/>
        <pc:sldMkLst>
          <pc:docMk/>
          <pc:sldMk cId="1451071470" sldId="306"/>
        </pc:sldMkLst>
        <pc:spChg chg="mod">
          <ac:chgData name="Guest User" userId="" providerId="Windows Live" clId="Web-{E502673E-C887-4341-8B2A-DB6384D77AEA}" dt="2022-07-03T21:52:01.350" v="1381" actId="20577"/>
          <ac:spMkLst>
            <pc:docMk/>
            <pc:sldMk cId="1451071470" sldId="306"/>
            <ac:spMk id="2" creationId="{9FFEFF04-E9A4-455C-BE2C-5B36D99824E3}"/>
          </ac:spMkLst>
        </pc:spChg>
        <pc:spChg chg="mod">
          <ac:chgData name="Guest User" userId="" providerId="Windows Live" clId="Web-{E502673E-C887-4341-8B2A-DB6384D77AEA}" dt="2022-07-03T22:15:00.222" v="2486" actId="20577"/>
          <ac:spMkLst>
            <pc:docMk/>
            <pc:sldMk cId="1451071470" sldId="306"/>
            <ac:spMk id="22" creationId="{EE81DE43-2658-0C00-92A2-34F5588E858B}"/>
          </ac:spMkLst>
        </pc:spChg>
        <pc:spChg chg="add del mod">
          <ac:chgData name="Guest User" userId="" providerId="Windows Live" clId="Web-{E502673E-C887-4341-8B2A-DB6384D77AEA}" dt="2022-07-03T21:49:23.286" v="1228" actId="1076"/>
          <ac:spMkLst>
            <pc:docMk/>
            <pc:sldMk cId="1451071470" sldId="306"/>
            <ac:spMk id="24" creationId="{33ED12D5-8251-D2E9-1EE2-D63CFF4B3FFA}"/>
          </ac:spMkLst>
        </pc:spChg>
        <pc:grpChg chg="del">
          <ac:chgData name="Guest User" userId="" providerId="Windows Live" clId="Web-{E502673E-C887-4341-8B2A-DB6384D77AEA}" dt="2022-07-03T21:49:10.489" v="1222"/>
          <ac:grpSpMkLst>
            <pc:docMk/>
            <pc:sldMk cId="1451071470" sldId="306"/>
            <ac:grpSpMk id="38" creationId="{EB2EA07B-6F99-5D92-1EFB-9824135E0B88}"/>
          </ac:grpSpMkLst>
        </pc:grpChg>
        <pc:grpChg chg="del">
          <ac:chgData name="Guest User" userId="" providerId="Windows Live" clId="Web-{E502673E-C887-4341-8B2A-DB6384D77AEA}" dt="2022-07-03T21:48:50.489" v="1214"/>
          <ac:grpSpMkLst>
            <pc:docMk/>
            <pc:sldMk cId="1451071470" sldId="306"/>
            <ac:grpSpMk id="59" creationId="{73487BAC-C5C5-CB87-4CDB-00759377FCFA}"/>
          </ac:grpSpMkLst>
        </pc:grpChg>
        <pc:picChg chg="add mod">
          <ac:chgData name="Guest User" userId="" providerId="Windows Live" clId="Web-{E502673E-C887-4341-8B2A-DB6384D77AEA}" dt="2022-07-03T21:49:19.942" v="1227" actId="1076"/>
          <ac:picMkLst>
            <pc:docMk/>
            <pc:sldMk cId="1451071470" sldId="306"/>
            <ac:picMk id="3" creationId="{8CB37549-9930-7BDE-D1AB-E2D97F653653}"/>
          </ac:picMkLst>
        </pc:picChg>
        <pc:picChg chg="add del mod">
          <ac:chgData name="Guest User" userId="" providerId="Windows Live" clId="Web-{E502673E-C887-4341-8B2A-DB6384D77AEA}" dt="2022-07-03T22:14:01.565" v="2393"/>
          <ac:picMkLst>
            <pc:docMk/>
            <pc:sldMk cId="1451071470" sldId="306"/>
            <ac:picMk id="5" creationId="{43CB9C79-C514-4179-8B1D-999D144E7D46}"/>
          </ac:picMkLst>
        </pc:picChg>
        <pc:picChg chg="add mod">
          <ac:chgData name="Guest User" userId="" providerId="Windows Live" clId="Web-{E502673E-C887-4341-8B2A-DB6384D77AEA}" dt="2022-07-03T22:14:16.596" v="2397" actId="1076"/>
          <ac:picMkLst>
            <pc:docMk/>
            <pc:sldMk cId="1451071470" sldId="306"/>
            <ac:picMk id="6" creationId="{19845CBC-A865-8D87-75E4-2F35E6FD462D}"/>
          </ac:picMkLst>
        </pc:picChg>
      </pc:sldChg>
      <pc:sldChg chg="modSp">
        <pc:chgData name="Guest User" userId="" providerId="Windows Live" clId="Web-{E502673E-C887-4341-8B2A-DB6384D77AEA}" dt="2022-07-03T21:55:24.524" v="1851" actId="20577"/>
        <pc:sldMkLst>
          <pc:docMk/>
          <pc:sldMk cId="7456316" sldId="307"/>
        </pc:sldMkLst>
        <pc:spChg chg="mod">
          <ac:chgData name="Guest User" userId="" providerId="Windows Live" clId="Web-{E502673E-C887-4341-8B2A-DB6384D77AEA}" dt="2022-07-03T21:55:24.524" v="1851" actId="20577"/>
          <ac:spMkLst>
            <pc:docMk/>
            <pc:sldMk cId="7456316" sldId="307"/>
            <ac:spMk id="2" creationId="{9FFEFF04-E9A4-455C-BE2C-5B36D99824E3}"/>
          </ac:spMkLst>
        </pc:spChg>
        <pc:spChg chg="mod">
          <ac:chgData name="Guest User" userId="" providerId="Windows Live" clId="Web-{E502673E-C887-4341-8B2A-DB6384D77AEA}" dt="2022-07-03T21:55:07.446" v="1849" actId="20577"/>
          <ac:spMkLst>
            <pc:docMk/>
            <pc:sldMk cId="7456316" sldId="307"/>
            <ac:spMk id="22" creationId="{EE81DE43-2658-0C00-92A2-34F5588E858B}"/>
          </ac:spMkLst>
        </pc:spChg>
        <pc:spChg chg="mod">
          <ac:chgData name="Guest User" userId="" providerId="Windows Live" clId="Web-{E502673E-C887-4341-8B2A-DB6384D77AEA}" dt="2022-07-03T21:54:03.804" v="1717" actId="1076"/>
          <ac:spMkLst>
            <pc:docMk/>
            <pc:sldMk cId="7456316" sldId="307"/>
            <ac:spMk id="24" creationId="{33ED12D5-8251-D2E9-1EE2-D63CFF4B3FFA}"/>
          </ac:spMkLst>
        </pc:spChg>
        <pc:grpChg chg="mod">
          <ac:chgData name="Guest User" userId="" providerId="Windows Live" clId="Web-{E502673E-C887-4341-8B2A-DB6384D77AEA}" dt="2022-07-03T21:54:05.679" v="1718" actId="1076"/>
          <ac:grpSpMkLst>
            <pc:docMk/>
            <pc:sldMk cId="7456316" sldId="307"/>
            <ac:grpSpMk id="38" creationId="{EB2EA07B-6F99-5D92-1EFB-9824135E0B88}"/>
          </ac:grpSpMkLst>
        </pc:grpChg>
        <pc:grpChg chg="mod">
          <ac:chgData name="Guest User" userId="" providerId="Windows Live" clId="Web-{E502673E-C887-4341-8B2A-DB6384D77AEA}" dt="2022-07-03T21:55:11.617" v="1850" actId="1076"/>
          <ac:grpSpMkLst>
            <pc:docMk/>
            <pc:sldMk cId="7456316" sldId="307"/>
            <ac:grpSpMk id="59" creationId="{73487BAC-C5C5-CB87-4CDB-00759377FCFA}"/>
          </ac:grpSpMkLst>
        </pc:grpChg>
      </pc:sldChg>
      <pc:sldChg chg="del">
        <pc:chgData name="Guest User" userId="" providerId="Windows Live" clId="Web-{E502673E-C887-4341-8B2A-DB6384D77AEA}" dt="2022-07-03T21:58:12.853" v="2172"/>
        <pc:sldMkLst>
          <pc:docMk/>
          <pc:sldMk cId="70506108" sldId="30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067104111986003"/>
          <c:y val="9.895519919766127E-2"/>
          <c:w val="0.90410984213683998"/>
          <c:h val="0.72027433004706243"/>
        </c:manualLayout>
      </c:layout>
      <c:barChart>
        <c:barDir val="col"/>
        <c:grouping val="stacked"/>
        <c:varyColors val="0"/>
        <c:ser>
          <c:idx val="0"/>
          <c:order val="0"/>
          <c:tx>
            <c:strRef>
              <c:f>Sheet1!$B$1</c:f>
              <c:strCache>
                <c:ptCount val="1"/>
                <c:pt idx="0">
                  <c:v>Allow</c:v>
                </c:pt>
              </c:strCache>
            </c:strRef>
          </c:tx>
          <c:spPr>
            <a:solidFill>
              <a:schemeClr val="accent1"/>
            </a:solidFill>
            <a:ln>
              <a:noFill/>
            </a:ln>
            <a:effectLst/>
          </c:spPr>
          <c:invertIfNegative val="0"/>
          <c:cat>
            <c:strRef>
              <c:f>Sheet1!$A$2:$A$5</c:f>
              <c:strCache>
                <c:ptCount val="1"/>
                <c:pt idx="0">
                  <c:v>Action</c:v>
                </c:pt>
              </c:strCache>
            </c:strRef>
          </c:cat>
          <c:val>
            <c:numRef>
              <c:f>Sheet1!$B$2:$B$5</c:f>
              <c:numCache>
                <c:formatCode>General</c:formatCode>
                <c:ptCount val="4"/>
                <c:pt idx="0">
                  <c:v>37640</c:v>
                </c:pt>
              </c:numCache>
            </c:numRef>
          </c:val>
          <c:extLst>
            <c:ext xmlns:c16="http://schemas.microsoft.com/office/drawing/2014/chart" uri="{C3380CC4-5D6E-409C-BE32-E72D297353CC}">
              <c16:uniqueId val="{00000000-C555-4503-87C1-3B8846BEA86A}"/>
            </c:ext>
          </c:extLst>
        </c:ser>
        <c:ser>
          <c:idx val="1"/>
          <c:order val="1"/>
          <c:tx>
            <c:strRef>
              <c:f>Sheet1!$C$1</c:f>
              <c:strCache>
                <c:ptCount val="1"/>
                <c:pt idx="0">
                  <c:v>Deny</c:v>
                </c:pt>
              </c:strCache>
            </c:strRef>
          </c:tx>
          <c:spPr>
            <a:solidFill>
              <a:schemeClr val="accent2"/>
            </a:solidFill>
            <a:ln>
              <a:noFill/>
            </a:ln>
            <a:effectLst/>
          </c:spPr>
          <c:invertIfNegative val="0"/>
          <c:cat>
            <c:strRef>
              <c:f>Sheet1!$A$2:$A$5</c:f>
              <c:strCache>
                <c:ptCount val="1"/>
                <c:pt idx="0">
                  <c:v>Action</c:v>
                </c:pt>
              </c:strCache>
            </c:strRef>
          </c:cat>
          <c:val>
            <c:numRef>
              <c:f>Sheet1!$C$2:$C$5</c:f>
              <c:numCache>
                <c:formatCode>General</c:formatCode>
                <c:ptCount val="4"/>
                <c:pt idx="0">
                  <c:v>14987</c:v>
                </c:pt>
              </c:numCache>
            </c:numRef>
          </c:val>
          <c:extLst>
            <c:ext xmlns:c16="http://schemas.microsoft.com/office/drawing/2014/chart" uri="{C3380CC4-5D6E-409C-BE32-E72D297353CC}">
              <c16:uniqueId val="{00000001-C555-4503-87C1-3B8846BEA86A}"/>
            </c:ext>
          </c:extLst>
        </c:ser>
        <c:ser>
          <c:idx val="2"/>
          <c:order val="2"/>
          <c:tx>
            <c:strRef>
              <c:f>Sheet1!$D$1</c:f>
              <c:strCache>
                <c:ptCount val="1"/>
                <c:pt idx="0">
                  <c:v>Drop</c:v>
                </c:pt>
              </c:strCache>
            </c:strRef>
          </c:tx>
          <c:spPr>
            <a:solidFill>
              <a:schemeClr val="accent3"/>
            </a:solidFill>
            <a:ln>
              <a:noFill/>
            </a:ln>
            <a:effectLst/>
          </c:spPr>
          <c:invertIfNegative val="0"/>
          <c:cat>
            <c:strRef>
              <c:f>Sheet1!$A$2:$A$5</c:f>
              <c:strCache>
                <c:ptCount val="1"/>
                <c:pt idx="0">
                  <c:v>Action</c:v>
                </c:pt>
              </c:strCache>
            </c:strRef>
          </c:cat>
          <c:val>
            <c:numRef>
              <c:f>Sheet1!$D$2:$D$5</c:f>
              <c:numCache>
                <c:formatCode>General</c:formatCode>
                <c:ptCount val="4"/>
                <c:pt idx="0">
                  <c:v>12851</c:v>
                </c:pt>
              </c:numCache>
            </c:numRef>
          </c:val>
          <c:extLst>
            <c:ext xmlns:c16="http://schemas.microsoft.com/office/drawing/2014/chart" uri="{C3380CC4-5D6E-409C-BE32-E72D297353CC}">
              <c16:uniqueId val="{00000002-C555-4503-87C1-3B8846BEA86A}"/>
            </c:ext>
          </c:extLst>
        </c:ser>
        <c:ser>
          <c:idx val="3"/>
          <c:order val="3"/>
          <c:tx>
            <c:strRef>
              <c:f>Sheet1!$E$1</c:f>
              <c:strCache>
                <c:ptCount val="1"/>
                <c:pt idx="0">
                  <c:v>Reset-Both</c:v>
                </c:pt>
              </c:strCache>
            </c:strRef>
          </c:tx>
          <c:spPr>
            <a:solidFill>
              <a:schemeClr val="accent4"/>
            </a:solidFill>
            <a:ln>
              <a:noFill/>
            </a:ln>
            <a:effectLst/>
          </c:spPr>
          <c:invertIfNegative val="0"/>
          <c:cat>
            <c:strRef>
              <c:f>Sheet1!$A$2:$A$5</c:f>
              <c:strCache>
                <c:ptCount val="1"/>
                <c:pt idx="0">
                  <c:v>Action</c:v>
                </c:pt>
              </c:strCache>
            </c:strRef>
          </c:cat>
          <c:val>
            <c:numRef>
              <c:f>Sheet1!$E$2:$E$5</c:f>
              <c:numCache>
                <c:formatCode>General</c:formatCode>
                <c:ptCount val="4"/>
                <c:pt idx="0">
                  <c:v>54</c:v>
                </c:pt>
              </c:numCache>
            </c:numRef>
          </c:val>
          <c:extLst>
            <c:ext xmlns:c16="http://schemas.microsoft.com/office/drawing/2014/chart" uri="{C3380CC4-5D6E-409C-BE32-E72D297353CC}">
              <c16:uniqueId val="{00000003-C555-4503-87C1-3B8846BEA86A}"/>
            </c:ext>
          </c:extLst>
        </c:ser>
        <c:dLbls>
          <c:showLegendKey val="0"/>
          <c:showVal val="0"/>
          <c:showCatName val="0"/>
          <c:showSerName val="0"/>
          <c:showPercent val="0"/>
          <c:showBubbleSize val="0"/>
        </c:dLbls>
        <c:gapWidth val="182"/>
        <c:overlap val="100"/>
        <c:axId val="292250863"/>
        <c:axId val="292251279"/>
      </c:barChart>
      <c:catAx>
        <c:axId val="292250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2251279"/>
        <c:crosses val="autoZero"/>
        <c:auto val="1"/>
        <c:lblAlgn val="ctr"/>
        <c:lblOffset val="100"/>
        <c:noMultiLvlLbl val="0"/>
      </c:catAx>
      <c:valAx>
        <c:axId val="292251279"/>
        <c:scaling>
          <c:orientation val="minMax"/>
        </c:scaling>
        <c:delete val="0"/>
        <c:axPos val="l"/>
        <c:majorGridlines>
          <c:spPr>
            <a:ln w="9525" cap="flat" cmpd="sng" algn="ctr">
              <a:solidFill>
                <a:schemeClr val="accent1">
                  <a:alpha val="17000"/>
                </a:schemeClr>
              </a:solidFill>
              <a:round/>
            </a:ln>
            <a:effectLst>
              <a:outerShdw blurRad="50800" dist="50800" dir="5400000" algn="ctr" rotWithShape="0">
                <a:srgbClr val="000000">
                  <a:alpha val="0"/>
                </a:srgbClr>
              </a:outerShdw>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2250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Action </a:t>
            </a:r>
          </a:p>
        </c:rich>
      </c:tx>
      <c:layout>
        <c:manualLayout>
          <c:xMode val="edge"/>
          <c:yMode val="edge"/>
          <c:x val="0.62865588492614899"/>
          <c:y val="0.18342611930166849"/>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3055769989535617E-2"/>
          <c:y val="9.3780472154099404E-2"/>
          <c:w val="0.9014975393700787"/>
          <c:h val="0.77801773019083842"/>
        </c:manualLayout>
      </c:layout>
      <c:barChart>
        <c:barDir val="col"/>
        <c:grouping val="stacked"/>
        <c:varyColors val="0"/>
        <c:ser>
          <c:idx val="0"/>
          <c:order val="0"/>
          <c:tx>
            <c:strRef>
              <c:f>Sheet1!$B$1</c:f>
              <c:strCache>
                <c:ptCount val="1"/>
                <c:pt idx="0">
                  <c:v>Allow</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1"/>
                <c:pt idx="0">
                  <c:v>Action</c:v>
                </c:pt>
              </c:strCache>
            </c:strRef>
          </c:cat>
          <c:val>
            <c:numRef>
              <c:f>Sheet1!$B$2:$B$3</c:f>
              <c:numCache>
                <c:formatCode>General</c:formatCode>
                <c:ptCount val="2"/>
                <c:pt idx="0">
                  <c:v>37640</c:v>
                </c:pt>
              </c:numCache>
            </c:numRef>
          </c:val>
          <c:extLst>
            <c:ext xmlns:c16="http://schemas.microsoft.com/office/drawing/2014/chart" uri="{C3380CC4-5D6E-409C-BE32-E72D297353CC}">
              <c16:uniqueId val="{00000000-B12B-4FE1-B522-A023C5249F66}"/>
            </c:ext>
          </c:extLst>
        </c:ser>
        <c:ser>
          <c:idx val="1"/>
          <c:order val="1"/>
          <c:tx>
            <c:strRef>
              <c:f>Sheet1!$C$1</c:f>
              <c:strCache>
                <c:ptCount val="1"/>
                <c:pt idx="0">
                  <c:v>Deny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1"/>
                <c:pt idx="0">
                  <c:v>Action</c:v>
                </c:pt>
              </c:strCache>
            </c:strRef>
          </c:cat>
          <c:val>
            <c:numRef>
              <c:f>Sheet1!$C$2:$C$3</c:f>
              <c:numCache>
                <c:formatCode>General</c:formatCode>
                <c:ptCount val="2"/>
                <c:pt idx="0">
                  <c:v>27892</c:v>
                </c:pt>
              </c:numCache>
            </c:numRef>
          </c:val>
          <c:extLst>
            <c:ext xmlns:c16="http://schemas.microsoft.com/office/drawing/2014/chart" uri="{C3380CC4-5D6E-409C-BE32-E72D297353CC}">
              <c16:uniqueId val="{00000001-B12B-4FE1-B522-A023C5249F66}"/>
            </c:ext>
          </c:extLst>
        </c:ser>
        <c:dLbls>
          <c:dLblPos val="ctr"/>
          <c:showLegendKey val="0"/>
          <c:showVal val="1"/>
          <c:showCatName val="0"/>
          <c:showSerName val="0"/>
          <c:showPercent val="0"/>
          <c:showBubbleSize val="0"/>
        </c:dLbls>
        <c:gapWidth val="79"/>
        <c:overlap val="100"/>
        <c:axId val="2057795407"/>
        <c:axId val="2057792079"/>
      </c:barChart>
      <c:catAx>
        <c:axId val="20577954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057792079"/>
        <c:crosses val="autoZero"/>
        <c:auto val="1"/>
        <c:lblAlgn val="ctr"/>
        <c:lblOffset val="100"/>
        <c:noMultiLvlLbl val="0"/>
      </c:catAx>
      <c:valAx>
        <c:axId val="2057792079"/>
        <c:scaling>
          <c:orientation val="minMax"/>
        </c:scaling>
        <c:delete val="1"/>
        <c:axPos val="l"/>
        <c:numFmt formatCode="General" sourceLinked="1"/>
        <c:majorTickMark val="none"/>
        <c:minorTickMark val="none"/>
        <c:tickLblPos val="nextTo"/>
        <c:crossAx val="2057795407"/>
        <c:crosses val="autoZero"/>
        <c:crossBetween val="between"/>
      </c:valAx>
      <c:spPr>
        <a:noFill/>
        <a:ln>
          <a:noFill/>
        </a:ln>
        <a:effectLst/>
      </c:spPr>
    </c:plotArea>
    <c:legend>
      <c:legendPos val="t"/>
      <c:layout>
        <c:manualLayout>
          <c:xMode val="edge"/>
          <c:yMode val="edge"/>
          <c:x val="0.59648521263273468"/>
          <c:y val="0.31478542445299196"/>
          <c:w val="0.24820604532276602"/>
          <c:h val="5.092499171590698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1DB11-6AE2-4677-BD8A-58DE1B1379D9}" type="datetimeFigureOut">
              <a:rPr lang="en-US" smtClean="0"/>
              <a:t>7/3/2022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F9476-4E65-4B12-A2CD-9D8E02DFAA36}" type="slidenum">
              <a:rPr lang="en-US" smtClean="0"/>
              <a:t>‹#›</a:t>
            </a:fld>
            <a:endParaRPr lang="en-US"/>
          </a:p>
        </p:txBody>
      </p:sp>
    </p:spTree>
    <p:extLst>
      <p:ext uri="{BB962C8B-B14F-4D97-AF65-F5344CB8AC3E}">
        <p14:creationId xmlns:p14="http://schemas.microsoft.com/office/powerpoint/2010/main" val="2625047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3</a:t>
            </a:fld>
            <a:endParaRPr lang="en-US"/>
          </a:p>
        </p:txBody>
      </p:sp>
    </p:spTree>
    <p:extLst>
      <p:ext uri="{BB962C8B-B14F-4D97-AF65-F5344CB8AC3E}">
        <p14:creationId xmlns:p14="http://schemas.microsoft.com/office/powerpoint/2010/main" val="394937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4</a:t>
            </a:fld>
            <a:endParaRPr lang="en-US"/>
          </a:p>
        </p:txBody>
      </p:sp>
    </p:spTree>
    <p:extLst>
      <p:ext uri="{BB962C8B-B14F-4D97-AF65-F5344CB8AC3E}">
        <p14:creationId xmlns:p14="http://schemas.microsoft.com/office/powerpoint/2010/main" val="105108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5</a:t>
            </a:fld>
            <a:endParaRPr lang="en-US"/>
          </a:p>
        </p:txBody>
      </p:sp>
    </p:spTree>
    <p:extLst>
      <p:ext uri="{BB962C8B-B14F-4D97-AF65-F5344CB8AC3E}">
        <p14:creationId xmlns:p14="http://schemas.microsoft.com/office/powerpoint/2010/main" val="334408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6</a:t>
            </a:fld>
            <a:endParaRPr lang="en-US"/>
          </a:p>
        </p:txBody>
      </p:sp>
    </p:spTree>
    <p:extLst>
      <p:ext uri="{BB962C8B-B14F-4D97-AF65-F5344CB8AC3E}">
        <p14:creationId xmlns:p14="http://schemas.microsoft.com/office/powerpoint/2010/main" val="3205582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7</a:t>
            </a:fld>
            <a:endParaRPr lang="en-US"/>
          </a:p>
        </p:txBody>
      </p:sp>
    </p:spTree>
    <p:extLst>
      <p:ext uri="{BB962C8B-B14F-4D97-AF65-F5344CB8AC3E}">
        <p14:creationId xmlns:p14="http://schemas.microsoft.com/office/powerpoint/2010/main" val="1703358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8</a:t>
            </a:fld>
            <a:endParaRPr lang="en-US"/>
          </a:p>
        </p:txBody>
      </p:sp>
    </p:spTree>
    <p:extLst>
      <p:ext uri="{BB962C8B-B14F-4D97-AF65-F5344CB8AC3E}">
        <p14:creationId xmlns:p14="http://schemas.microsoft.com/office/powerpoint/2010/main" val="287158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9</a:t>
            </a:fld>
            <a:endParaRPr lang="en-US"/>
          </a:p>
        </p:txBody>
      </p:sp>
    </p:spTree>
    <p:extLst>
      <p:ext uri="{BB962C8B-B14F-4D97-AF65-F5344CB8AC3E}">
        <p14:creationId xmlns:p14="http://schemas.microsoft.com/office/powerpoint/2010/main" val="1517341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10</a:t>
            </a:fld>
            <a:endParaRPr lang="en-US"/>
          </a:p>
        </p:txBody>
      </p:sp>
    </p:spTree>
    <p:extLst>
      <p:ext uri="{BB962C8B-B14F-4D97-AF65-F5344CB8AC3E}">
        <p14:creationId xmlns:p14="http://schemas.microsoft.com/office/powerpoint/2010/main" val="4126191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Photo by </a:t>
            </a:r>
            <a:r>
              <a:rPr lang="en-US" err="1"/>
              <a:t>freepik</a:t>
            </a:r>
            <a:endParaRPr lang="en-US"/>
          </a:p>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12</a:t>
            </a:fld>
            <a:endParaRPr lang="en-US"/>
          </a:p>
        </p:txBody>
      </p:sp>
    </p:spTree>
    <p:extLst>
      <p:ext uri="{BB962C8B-B14F-4D97-AF65-F5344CB8AC3E}">
        <p14:creationId xmlns:p14="http://schemas.microsoft.com/office/powerpoint/2010/main" val="348463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github.com/JosephLazarus/QTW/blob/main/Case%20Study%205/Case%20Study%205.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osephLazarus/QTW/blob/main/Case%20Study%205/Case%20Study%205.ipynb"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Firewall Traffic</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600" dirty="0"/>
              <a:t>SVM SGD – Dawkins, </a:t>
            </a:r>
            <a:r>
              <a:rPr lang="en-US" sz="1600" dirty="0" err="1"/>
              <a:t>Deinlein</a:t>
            </a:r>
            <a:r>
              <a:rPr lang="en-US" sz="1600" dirty="0"/>
              <a:t>, Lazarus, </a:t>
            </a:r>
            <a:r>
              <a:rPr lang="en-US" sz="1600" dirty="0" err="1"/>
              <a:t>Rudick</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E1AC9E50-27B5-1677-3CB4-8C8D1D1E97FF}"/>
              </a:ext>
            </a:extLst>
          </p:cNvPr>
          <p:cNvSpPr txBox="1"/>
          <p:nvPr/>
        </p:nvSpPr>
        <p:spPr>
          <a:xfrm>
            <a:off x="5304948" y="6399825"/>
            <a:ext cx="1578832" cy="369332"/>
          </a:xfrm>
          <a:prstGeom prst="rect">
            <a:avLst/>
          </a:prstGeom>
          <a:noFill/>
        </p:spPr>
        <p:txBody>
          <a:bodyPr wrap="square" rtlCol="0">
            <a:spAutoFit/>
          </a:bodyPr>
          <a:lstStyle/>
          <a:p>
            <a:r>
              <a:rPr lang="en-US" dirty="0">
                <a:ea typeface="+mn-lt"/>
                <a:cs typeface="+mn-lt"/>
                <a:hlinkClick r:id="rId4"/>
              </a:rPr>
              <a:t>GitHub</a:t>
            </a:r>
            <a:endParaRPr lang="en-US"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a:t>Conclusions</a:t>
            </a:r>
            <a:endParaRPr lang="en-US" dirty="0"/>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p:txBody>
          <a:bodyPr/>
          <a:lstStyle/>
          <a:p>
            <a:fld id="{B2809230-00E0-4F5D-A395-58C01D4CA410}" type="slidenum">
              <a:rPr lang="en-US" smtClean="0"/>
              <a:pPr/>
              <a:t>10</a:t>
            </a:fld>
            <a:endParaRPr lang="en-US"/>
          </a:p>
        </p:txBody>
      </p:sp>
      <p:grpSp>
        <p:nvGrpSpPr>
          <p:cNvPr id="38" name="Group 37">
            <a:extLst>
              <a:ext uri="{FF2B5EF4-FFF2-40B4-BE49-F238E27FC236}">
                <a16:creationId xmlns:a16="http://schemas.microsoft.com/office/drawing/2014/main" id="{EB2EA07B-6F99-5D92-1EFB-9824135E0B88}"/>
              </a:ext>
            </a:extLst>
          </p:cNvPr>
          <p:cNvGrpSpPr/>
          <p:nvPr/>
        </p:nvGrpSpPr>
        <p:grpSpPr>
          <a:xfrm>
            <a:off x="1178290" y="2468359"/>
            <a:ext cx="480918" cy="480918"/>
            <a:chOff x="344324" y="3937441"/>
            <a:chExt cx="480918" cy="480918"/>
          </a:xfrm>
          <a:solidFill>
            <a:schemeClr val="tx1">
              <a:lumMod val="60000"/>
              <a:lumOff val="40000"/>
            </a:schemeClr>
          </a:solidFill>
        </p:grpSpPr>
        <p:sp>
          <p:nvSpPr>
            <p:cNvPr id="39" name="Oval 38">
              <a:extLst>
                <a:ext uri="{FF2B5EF4-FFF2-40B4-BE49-F238E27FC236}">
                  <a16:creationId xmlns:a16="http://schemas.microsoft.com/office/drawing/2014/main" id="{BCB3031C-92C3-FE44-AE7B-E32BC73810FA}"/>
                </a:ext>
              </a:extLst>
            </p:cNvPr>
            <p:cNvSpPr/>
            <p:nvPr/>
          </p:nvSpPr>
          <p:spPr>
            <a:xfrm>
              <a:off x="344324" y="3937441"/>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3EDBF7-3E0B-9A46-D42F-7980A6694F07}"/>
                </a:ext>
              </a:extLst>
            </p:cNvPr>
            <p:cNvGrpSpPr/>
            <p:nvPr/>
          </p:nvGrpSpPr>
          <p:grpSpPr>
            <a:xfrm>
              <a:off x="451638" y="4041676"/>
              <a:ext cx="266178" cy="272428"/>
              <a:chOff x="9175750" y="3617913"/>
              <a:chExt cx="338138" cy="346076"/>
            </a:xfrm>
            <a:grpFill/>
          </p:grpSpPr>
          <p:sp>
            <p:nvSpPr>
              <p:cNvPr id="42" name="Oval 326">
                <a:extLst>
                  <a:ext uri="{FF2B5EF4-FFF2-40B4-BE49-F238E27FC236}">
                    <a16:creationId xmlns:a16="http://schemas.microsoft.com/office/drawing/2014/main" id="{9301C8F5-616B-3406-E876-22EE82A43333}"/>
                  </a:ext>
                </a:extLst>
              </p:cNvPr>
              <p:cNvSpPr>
                <a:spLocks noChangeArrowheads="1"/>
              </p:cNvSpPr>
              <p:nvPr/>
            </p:nvSpPr>
            <p:spPr bwMode="auto">
              <a:xfrm>
                <a:off x="9205913" y="3617913"/>
                <a:ext cx="106363" cy="10477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27">
                <a:extLst>
                  <a:ext uri="{FF2B5EF4-FFF2-40B4-BE49-F238E27FC236}">
                    <a16:creationId xmlns:a16="http://schemas.microsoft.com/office/drawing/2014/main" id="{927ED393-7389-7374-95ED-70FF973D291F}"/>
                  </a:ext>
                </a:extLst>
              </p:cNvPr>
              <p:cNvSpPr>
                <a:spLocks/>
              </p:cNvSpPr>
              <p:nvPr/>
            </p:nvSpPr>
            <p:spPr bwMode="auto">
              <a:xfrm>
                <a:off x="9175750"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28">
                <a:extLst>
                  <a:ext uri="{FF2B5EF4-FFF2-40B4-BE49-F238E27FC236}">
                    <a16:creationId xmlns:a16="http://schemas.microsoft.com/office/drawing/2014/main" id="{81D16047-3E22-ACBC-4C61-2F64423CE012}"/>
                  </a:ext>
                </a:extLst>
              </p:cNvPr>
              <p:cNvSpPr>
                <a:spLocks/>
              </p:cNvSpPr>
              <p:nvPr/>
            </p:nvSpPr>
            <p:spPr bwMode="auto">
              <a:xfrm>
                <a:off x="9244013" y="3752851"/>
                <a:ext cx="30163" cy="104775"/>
              </a:xfrm>
              <a:custGeom>
                <a:avLst/>
                <a:gdLst>
                  <a:gd name="T0" fmla="*/ 14 w 19"/>
                  <a:gd name="T1" fmla="*/ 0 h 66"/>
                  <a:gd name="T2" fmla="*/ 5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5" y="0"/>
                    </a:lnTo>
                    <a:lnTo>
                      <a:pt x="0" y="57"/>
                    </a:lnTo>
                    <a:lnTo>
                      <a:pt x="9" y="66"/>
                    </a:lnTo>
                    <a:lnTo>
                      <a:pt x="19" y="57"/>
                    </a:lnTo>
                    <a:lnTo>
                      <a:pt x="14" y="0"/>
                    </a:lnTo>
                    <a:lnTo>
                      <a:pt x="14" y="0"/>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Line 329">
                <a:extLst>
                  <a:ext uri="{FF2B5EF4-FFF2-40B4-BE49-F238E27FC236}">
                    <a16:creationId xmlns:a16="http://schemas.microsoft.com/office/drawing/2014/main" id="{F6DDB7BE-DB5A-45CF-680D-B31ED6AF4421}"/>
                  </a:ext>
                </a:extLst>
              </p:cNvPr>
              <p:cNvSpPr>
                <a:spLocks noChangeShapeType="1"/>
              </p:cNvSpPr>
              <p:nvPr/>
            </p:nvSpPr>
            <p:spPr bwMode="auto">
              <a:xfrm>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330">
                <a:extLst>
                  <a:ext uri="{FF2B5EF4-FFF2-40B4-BE49-F238E27FC236}">
                    <a16:creationId xmlns:a16="http://schemas.microsoft.com/office/drawing/2014/main" id="{EB61F4AF-7A4A-75FC-10FE-1C4FD75209F8}"/>
                  </a:ext>
                </a:extLst>
              </p:cNvPr>
              <p:cNvSpPr>
                <a:spLocks noChangeShapeType="1"/>
              </p:cNvSpPr>
              <p:nvPr/>
            </p:nvSpPr>
            <p:spPr bwMode="auto">
              <a:xfrm flipH="1">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Oval 331">
                <a:extLst>
                  <a:ext uri="{FF2B5EF4-FFF2-40B4-BE49-F238E27FC236}">
                    <a16:creationId xmlns:a16="http://schemas.microsoft.com/office/drawing/2014/main" id="{96EF0BE1-AAA6-D01F-19CD-77CD5EA45F2F}"/>
                  </a:ext>
                </a:extLst>
              </p:cNvPr>
              <p:cNvSpPr>
                <a:spLocks noChangeArrowheads="1"/>
              </p:cNvSpPr>
              <p:nvPr/>
            </p:nvSpPr>
            <p:spPr bwMode="auto">
              <a:xfrm>
                <a:off x="9453563" y="3752851"/>
                <a:ext cx="60325" cy="603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32">
                <a:extLst>
                  <a:ext uri="{FF2B5EF4-FFF2-40B4-BE49-F238E27FC236}">
                    <a16:creationId xmlns:a16="http://schemas.microsoft.com/office/drawing/2014/main" id="{E4B0269E-491B-1EFE-4849-4970D08BD47D}"/>
                  </a:ext>
                </a:extLst>
              </p:cNvPr>
              <p:cNvSpPr>
                <a:spLocks/>
              </p:cNvSpPr>
              <p:nvPr/>
            </p:nvSpPr>
            <p:spPr bwMode="auto">
              <a:xfrm>
                <a:off x="9386888" y="3689351"/>
                <a:ext cx="112713" cy="96838"/>
              </a:xfrm>
              <a:custGeom>
                <a:avLst/>
                <a:gdLst>
                  <a:gd name="T0" fmla="*/ 0 w 30"/>
                  <a:gd name="T1" fmla="*/ 26 h 26"/>
                  <a:gd name="T2" fmla="*/ 30 w 30"/>
                  <a:gd name="T3" fmla="*/ 0 h 26"/>
                </a:gdLst>
                <a:ahLst/>
                <a:cxnLst>
                  <a:cxn ang="0">
                    <a:pos x="T0" y="T1"/>
                  </a:cxn>
                  <a:cxn ang="0">
                    <a:pos x="T2" y="T3"/>
                  </a:cxn>
                </a:cxnLst>
                <a:rect l="0" t="0" r="r" b="b"/>
                <a:pathLst>
                  <a:path w="30" h="26">
                    <a:moveTo>
                      <a:pt x="0" y="26"/>
                    </a:moveTo>
                    <a:cubicBezTo>
                      <a:pt x="6" y="14"/>
                      <a:pt x="17" y="4"/>
                      <a:pt x="30" y="0"/>
                    </a:cubicBez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333">
                <a:extLst>
                  <a:ext uri="{FF2B5EF4-FFF2-40B4-BE49-F238E27FC236}">
                    <a16:creationId xmlns:a16="http://schemas.microsoft.com/office/drawing/2014/main" id="{6E971ED7-0D64-237A-4891-B7CC6F2A0E03}"/>
                  </a:ext>
                </a:extLst>
              </p:cNvPr>
              <p:cNvSpPr>
                <a:spLocks/>
              </p:cNvSpPr>
              <p:nvPr/>
            </p:nvSpPr>
            <p:spPr bwMode="auto">
              <a:xfrm>
                <a:off x="9453563" y="3676651"/>
                <a:ext cx="46038" cy="49213"/>
              </a:xfrm>
              <a:custGeom>
                <a:avLst/>
                <a:gdLst>
                  <a:gd name="T0" fmla="*/ 0 w 29"/>
                  <a:gd name="T1" fmla="*/ 0 h 31"/>
                  <a:gd name="T2" fmla="*/ 29 w 29"/>
                  <a:gd name="T3" fmla="*/ 8 h 31"/>
                  <a:gd name="T4" fmla="*/ 17 w 29"/>
                  <a:gd name="T5" fmla="*/ 31 h 31"/>
                </a:gdLst>
                <a:ahLst/>
                <a:cxnLst>
                  <a:cxn ang="0">
                    <a:pos x="T0" y="T1"/>
                  </a:cxn>
                  <a:cxn ang="0">
                    <a:pos x="T2" y="T3"/>
                  </a:cxn>
                  <a:cxn ang="0">
                    <a:pos x="T4" y="T5"/>
                  </a:cxn>
                </a:cxnLst>
                <a:rect l="0" t="0" r="r" b="b"/>
                <a:pathLst>
                  <a:path w="29" h="31">
                    <a:moveTo>
                      <a:pt x="0" y="0"/>
                    </a:moveTo>
                    <a:lnTo>
                      <a:pt x="29" y="8"/>
                    </a:lnTo>
                    <a:lnTo>
                      <a:pt x="17" y="31"/>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59" name="Group 58">
            <a:extLst>
              <a:ext uri="{FF2B5EF4-FFF2-40B4-BE49-F238E27FC236}">
                <a16:creationId xmlns:a16="http://schemas.microsoft.com/office/drawing/2014/main" id="{73487BAC-C5C5-CB87-4CDB-00759377FCFA}"/>
              </a:ext>
            </a:extLst>
          </p:cNvPr>
          <p:cNvGrpSpPr/>
          <p:nvPr/>
        </p:nvGrpSpPr>
        <p:grpSpPr>
          <a:xfrm>
            <a:off x="1097633" y="4418465"/>
            <a:ext cx="480918" cy="480918"/>
            <a:chOff x="1359646" y="3986248"/>
            <a:chExt cx="480918" cy="480918"/>
          </a:xfrm>
        </p:grpSpPr>
        <p:sp>
          <p:nvSpPr>
            <p:cNvPr id="60" name="Oval 59">
              <a:extLst>
                <a:ext uri="{FF2B5EF4-FFF2-40B4-BE49-F238E27FC236}">
                  <a16:creationId xmlns:a16="http://schemas.microsoft.com/office/drawing/2014/main" id="{D0F59848-D5B4-A122-107B-D34A033709FB}"/>
                </a:ext>
              </a:extLst>
            </p:cNvPr>
            <p:cNvSpPr/>
            <p:nvPr/>
          </p:nvSpPr>
          <p:spPr>
            <a:xfrm>
              <a:off x="1359646" y="3986248"/>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Clipboard with solid fill">
              <a:extLst>
                <a:ext uri="{FF2B5EF4-FFF2-40B4-BE49-F238E27FC236}">
                  <a16:creationId xmlns:a16="http://schemas.microsoft.com/office/drawing/2014/main" id="{C646D644-3381-34BC-0516-6A3970984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496" y="4043860"/>
              <a:ext cx="338909" cy="338909"/>
            </a:xfrm>
            <a:prstGeom prst="rect">
              <a:avLst/>
            </a:prstGeom>
          </p:spPr>
        </p:pic>
      </p:grpSp>
      <p:sp>
        <p:nvSpPr>
          <p:cNvPr id="22" name="TextBox 21">
            <a:extLst>
              <a:ext uri="{FF2B5EF4-FFF2-40B4-BE49-F238E27FC236}">
                <a16:creationId xmlns:a16="http://schemas.microsoft.com/office/drawing/2014/main" id="{EE81DE43-2658-0C00-92A2-34F5588E858B}"/>
              </a:ext>
            </a:extLst>
          </p:cNvPr>
          <p:cNvSpPr txBox="1"/>
          <p:nvPr/>
        </p:nvSpPr>
        <p:spPr>
          <a:xfrm>
            <a:off x="1930054" y="4420680"/>
            <a:ext cx="6098146" cy="923330"/>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a:solidFill>
                  <a:schemeClr val="accent6"/>
                </a:solidFill>
                <a:latin typeface="Arial"/>
                <a:cs typeface="Arial"/>
              </a:rPr>
              <a:t>It is our basic belief based on the data provided that using a business rule decision tree might be more cost effective and easier to set up than an active model. </a:t>
            </a:r>
            <a:endParaRPr lang="en-US">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3ED12D5-8251-D2E9-1EE2-D63CFF4B3FFA}"/>
              </a:ext>
            </a:extLst>
          </p:cNvPr>
          <p:cNvSpPr txBox="1"/>
          <p:nvPr/>
        </p:nvSpPr>
        <p:spPr>
          <a:xfrm>
            <a:off x="1930053" y="2339369"/>
            <a:ext cx="6098146" cy="2031325"/>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a:solidFill>
                  <a:schemeClr val="accent6"/>
                </a:solidFill>
                <a:latin typeface="Arial"/>
                <a:cs typeface="Arial"/>
              </a:rPr>
              <a:t>Because ports are static this model will be useful as the priors will serve to group ports into risk tiers for accepting or denying. As new ports begin to be used, they will go into a new group 0 automatically, this will allow the model to flex giving access sometimes and not others. As the port comes into more use or can be whitelisted, it can be added to the appropriate risk tier.</a:t>
            </a:r>
            <a:endParaRPr lang="en-US">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5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B416-D6BB-ACA2-AD94-0D900F958FE9}"/>
              </a:ext>
            </a:extLst>
          </p:cNvPr>
          <p:cNvSpPr>
            <a:spLocks noGrp="1"/>
          </p:cNvSpPr>
          <p:nvPr>
            <p:ph type="title"/>
          </p:nvPr>
        </p:nvSpPr>
        <p:spPr/>
        <p:txBody>
          <a:bodyPr/>
          <a:lstStyle/>
          <a:p>
            <a:r>
              <a:rPr lang="en-US"/>
              <a:t>Discussions</a:t>
            </a:r>
          </a:p>
        </p:txBody>
      </p:sp>
      <p:sp>
        <p:nvSpPr>
          <p:cNvPr id="4" name="Slide Number Placeholder 3">
            <a:extLst>
              <a:ext uri="{FF2B5EF4-FFF2-40B4-BE49-F238E27FC236}">
                <a16:creationId xmlns:a16="http://schemas.microsoft.com/office/drawing/2014/main" id="{B40AEC7D-A35F-21CC-2A4D-7DEFFFBFE8FF}"/>
              </a:ext>
            </a:extLst>
          </p:cNvPr>
          <p:cNvSpPr>
            <a:spLocks noGrp="1"/>
          </p:cNvSpPr>
          <p:nvPr>
            <p:ph type="sldNum" sz="quarter" idx="12"/>
          </p:nvPr>
        </p:nvSpPr>
        <p:spPr/>
        <p:txBody>
          <a:bodyPr/>
          <a:lstStyle/>
          <a:p>
            <a:fld id="{B2809230-00E0-4F5D-A395-58C01D4CA410}" type="slidenum">
              <a:rPr lang="en-US" smtClean="0"/>
              <a:pPr/>
              <a:t>11</a:t>
            </a:fld>
            <a:endParaRPr lang="en-US"/>
          </a:p>
        </p:txBody>
      </p:sp>
      <p:sp>
        <p:nvSpPr>
          <p:cNvPr id="5" name="Content Placeholder 2">
            <a:extLst>
              <a:ext uri="{FF2B5EF4-FFF2-40B4-BE49-F238E27FC236}">
                <a16:creationId xmlns:a16="http://schemas.microsoft.com/office/drawing/2014/main" id="{9F76AEEE-4AF3-274C-236B-709B922E2893}"/>
              </a:ext>
            </a:extLst>
          </p:cNvPr>
          <p:cNvSpPr>
            <a:spLocks noGrp="1"/>
          </p:cNvSpPr>
          <p:nvPr>
            <p:ph idx="1"/>
          </p:nvPr>
        </p:nvSpPr>
        <p:spPr>
          <a:xfrm>
            <a:off x="863601" y="2112134"/>
            <a:ext cx="10405414" cy="3969545"/>
          </a:xfrm>
        </p:spPr>
        <p:txBody>
          <a:bodyPr vert="horz" lIns="91440" tIns="45720" rIns="91440" bIns="45720" rtlCol="0" anchor="t">
            <a:noAutofit/>
          </a:bodyPr>
          <a:lstStyle/>
          <a:p>
            <a:r>
              <a:rPr lang="en-US" sz="1800" b="1" dirty="0">
                <a:latin typeface="Arial"/>
                <a:cs typeface="Arial"/>
              </a:rPr>
              <a:t>Question to the Partner</a:t>
            </a:r>
            <a:r>
              <a:rPr lang="en-US" sz="1800" dirty="0">
                <a:latin typeface="Arial"/>
                <a:cs typeface="Arial"/>
              </a:rPr>
              <a:t>:</a:t>
            </a:r>
            <a:r>
              <a:rPr lang="en-US" sz="1800">
                <a:latin typeface="Arial"/>
                <a:cs typeface="Arial"/>
              </a:rPr>
              <a:t> Is it cost effective or is there much to be gained by using a business rule structure to a dynamic model?</a:t>
            </a:r>
            <a:endParaRPr lang="en-US" sz="800" dirty="0"/>
          </a:p>
          <a:p>
            <a:r>
              <a:rPr lang="en-US" sz="1800" b="1" dirty="0">
                <a:latin typeface="Arial"/>
                <a:cs typeface="Arial"/>
              </a:rPr>
              <a:t>How to </a:t>
            </a:r>
            <a:r>
              <a:rPr lang="en-US" sz="1800" b="1">
                <a:latin typeface="Arial"/>
                <a:cs typeface="Arial"/>
              </a:rPr>
              <a:t>Improve</a:t>
            </a:r>
            <a:r>
              <a:rPr lang="en-US" sz="1800">
                <a:latin typeface="Arial"/>
                <a:cs typeface="Arial"/>
              </a:rPr>
              <a:t>: Expanded data set would be helpful to help create a more dynamic model if features like IP address were available.</a:t>
            </a:r>
            <a:endParaRPr lang="en-US" sz="800"/>
          </a:p>
          <a:p>
            <a:r>
              <a:rPr lang="en-US" sz="1800" b="1" dirty="0">
                <a:latin typeface="Arial"/>
                <a:cs typeface="Arial"/>
              </a:rPr>
              <a:t>Next Steps</a:t>
            </a:r>
            <a:r>
              <a:rPr lang="en-US" sz="1800" dirty="0">
                <a:latin typeface="Arial"/>
                <a:cs typeface="Arial"/>
              </a:rPr>
              <a:t>:</a:t>
            </a:r>
            <a:r>
              <a:rPr lang="en-US" sz="1800">
                <a:latin typeface="Arial"/>
                <a:cs typeface="Arial"/>
              </a:rPr>
              <a:t> Decision on whether to continue down route of implementing a model or using a business rule list with a dedicated whitelist and blacklist. We also need to continue to collect data. There were a number of ports that only had only a couple contacts on them. This means that our model for accepting or rejecting those ports will be more biased than those ports that had a lot of traffic on them.</a:t>
            </a:r>
          </a:p>
        </p:txBody>
      </p:sp>
    </p:spTree>
    <p:extLst>
      <p:ext uri="{BB962C8B-B14F-4D97-AF65-F5344CB8AC3E}">
        <p14:creationId xmlns:p14="http://schemas.microsoft.com/office/powerpoint/2010/main" val="404791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FA10256-176A-4065-A178-DCCB435DEAAA}"/>
              </a:ext>
            </a:extLst>
          </p:cNvPr>
          <p:cNvSpPr/>
          <p:nvPr/>
        </p:nvSpPr>
        <p:spPr>
          <a:xfrm>
            <a:off x="5109029" y="1517667"/>
            <a:ext cx="7082971" cy="163449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854245E-3397-4C43-A693-31B655F21F0A}"/>
              </a:ext>
            </a:extLst>
          </p:cNvPr>
          <p:cNvSpPr txBox="1">
            <a:spLocks/>
          </p:cNvSpPr>
          <p:nvPr/>
        </p:nvSpPr>
        <p:spPr>
          <a:xfrm>
            <a:off x="5619749" y="1896173"/>
            <a:ext cx="5977164" cy="877479"/>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4800" b="1" kern="1200">
                <a:solidFill>
                  <a:schemeClr val="tx1"/>
                </a:solidFill>
                <a:latin typeface="Arial" panose="020B0604020202020204" pitchFamily="34" charset="0"/>
                <a:ea typeface="+mj-ea"/>
                <a:cs typeface="Arial" panose="020B0604020202020204" pitchFamily="34" charset="0"/>
              </a:defRPr>
            </a:lvl1pPr>
          </a:lstStyle>
          <a:p>
            <a:r>
              <a:rPr lang="en-US" sz="6600">
                <a:solidFill>
                  <a:schemeClr val="bg1"/>
                </a:solidFill>
              </a:rPr>
              <a:t>Appendix</a:t>
            </a:r>
          </a:p>
        </p:txBody>
      </p:sp>
      <p:cxnSp>
        <p:nvCxnSpPr>
          <p:cNvPr id="36" name="Straight Connector 35">
            <a:extLst>
              <a:ext uri="{FF2B5EF4-FFF2-40B4-BE49-F238E27FC236}">
                <a16:creationId xmlns:a16="http://schemas.microsoft.com/office/drawing/2014/main" id="{BD2BD676-080B-4F17-AA05-E1656F65957F}"/>
              </a:ext>
            </a:extLst>
          </p:cNvPr>
          <p:cNvCxnSpPr>
            <a:cxnSpLocks/>
          </p:cNvCxnSpPr>
          <p:nvPr/>
        </p:nvCxnSpPr>
        <p:spPr>
          <a:xfrm>
            <a:off x="6756400" y="3890446"/>
            <a:ext cx="396965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5E913DC-D6A1-933C-A71F-556B8FFF55EC}"/>
              </a:ext>
            </a:extLst>
          </p:cNvPr>
          <p:cNvSpPr txBox="1"/>
          <p:nvPr/>
        </p:nvSpPr>
        <p:spPr>
          <a:xfrm>
            <a:off x="711994" y="4787900"/>
            <a:ext cx="110378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3"/>
              </a:rPr>
              <a:t>https://github.com/JosephLazarus/QTW/blob/main/Case%20Study%205/Case%20Study%205</a:t>
            </a:r>
            <a:r>
              <a:rPr lang="en-US">
                <a:ea typeface="+mn-lt"/>
                <a:cs typeface="+mn-lt"/>
                <a:hlinkClick r:id="rId3"/>
              </a:rPr>
              <a:t>.ipynb</a:t>
            </a:r>
            <a:r>
              <a:rPr lang="en-US">
                <a:ea typeface="+mn-lt"/>
                <a:cs typeface="+mn-lt"/>
              </a:rPr>
              <a:t> </a:t>
            </a:r>
            <a:endParaRPr lang="en-US" dirty="0">
              <a:cs typeface="Calibri"/>
            </a:endParaRPr>
          </a:p>
        </p:txBody>
      </p:sp>
    </p:spTree>
    <p:extLst>
      <p:ext uri="{BB962C8B-B14F-4D97-AF65-F5344CB8AC3E}">
        <p14:creationId xmlns:p14="http://schemas.microsoft.com/office/powerpoint/2010/main" val="150447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BB5C-9150-39DC-EEA2-7CEF2B7740CF}"/>
              </a:ext>
            </a:extLst>
          </p:cNvPr>
          <p:cNvSpPr>
            <a:spLocks noGrp="1"/>
          </p:cNvSpPr>
          <p:nvPr>
            <p:ph type="title"/>
          </p:nvPr>
        </p:nvSpPr>
        <p:spPr/>
        <p:txBody>
          <a:bodyPr/>
          <a:lstStyle/>
          <a:p>
            <a:r>
              <a:rPr lang="en-US" dirty="0"/>
              <a:t>Business Overview and Objectives</a:t>
            </a:r>
          </a:p>
        </p:txBody>
      </p:sp>
      <p:sp>
        <p:nvSpPr>
          <p:cNvPr id="4" name="Rectangle 3">
            <a:extLst>
              <a:ext uri="{FF2B5EF4-FFF2-40B4-BE49-F238E27FC236}">
                <a16:creationId xmlns:a16="http://schemas.microsoft.com/office/drawing/2014/main" id="{FB8DF969-E1B1-8A4C-D405-E6B563A0B37A}"/>
              </a:ext>
            </a:extLst>
          </p:cNvPr>
          <p:cNvSpPr/>
          <p:nvPr/>
        </p:nvSpPr>
        <p:spPr>
          <a:xfrm>
            <a:off x="2048844" y="2303831"/>
            <a:ext cx="8764615" cy="18915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0375"/>
            <a:r>
              <a:rPr lang="en-US" dirty="0">
                <a:solidFill>
                  <a:schemeClr val="accent6"/>
                </a:solidFill>
              </a:rPr>
              <a:t>Current system taking up a lot of manpower and resources. </a:t>
            </a:r>
          </a:p>
        </p:txBody>
      </p:sp>
      <p:sp>
        <p:nvSpPr>
          <p:cNvPr id="5" name="Oval 4">
            <a:extLst>
              <a:ext uri="{FF2B5EF4-FFF2-40B4-BE49-F238E27FC236}">
                <a16:creationId xmlns:a16="http://schemas.microsoft.com/office/drawing/2014/main" id="{2C351C00-4D56-89D9-3BE8-2E5623E6FB8F}"/>
              </a:ext>
            </a:extLst>
          </p:cNvPr>
          <p:cNvSpPr/>
          <p:nvPr/>
        </p:nvSpPr>
        <p:spPr>
          <a:xfrm>
            <a:off x="1334741" y="2664932"/>
            <a:ext cx="1089329" cy="1089329"/>
          </a:xfrm>
          <a:prstGeom prst="ellipse">
            <a:avLst/>
          </a:prstGeom>
          <a:solidFill>
            <a:schemeClr val="accent6"/>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2400" b="1"/>
              <a:t>Why</a:t>
            </a:r>
            <a:r>
              <a:rPr lang="en-US" sz="2000" b="1"/>
              <a:t>?</a:t>
            </a:r>
          </a:p>
        </p:txBody>
      </p:sp>
      <p:sp>
        <p:nvSpPr>
          <p:cNvPr id="8" name="Rectangle 7">
            <a:extLst>
              <a:ext uri="{FF2B5EF4-FFF2-40B4-BE49-F238E27FC236}">
                <a16:creationId xmlns:a16="http://schemas.microsoft.com/office/drawing/2014/main" id="{BBB45657-6668-523E-9A83-30A2D7C34CE0}"/>
              </a:ext>
            </a:extLst>
          </p:cNvPr>
          <p:cNvSpPr/>
          <p:nvPr/>
        </p:nvSpPr>
        <p:spPr>
          <a:xfrm>
            <a:off x="1907176" y="4105553"/>
            <a:ext cx="8764615" cy="1603127"/>
          </a:xfrm>
          <a:prstGeom prst="rect">
            <a:avLst/>
          </a:prstGeom>
          <a:solidFill>
            <a:srgbClr val="FFD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0375"/>
            <a:r>
              <a:rPr lang="en-US" sz="2000" b="1" dirty="0">
                <a:solidFill>
                  <a:schemeClr val="accent6"/>
                </a:solidFill>
              </a:rPr>
              <a:t>The goal </a:t>
            </a:r>
            <a:r>
              <a:rPr lang="en-US" sz="2000" dirty="0">
                <a:solidFill>
                  <a:schemeClr val="accent6"/>
                </a:solidFill>
              </a:rPr>
              <a:t>of this case study is to build a program to programmatically ‘</a:t>
            </a:r>
            <a:r>
              <a:rPr lang="en-US" sz="2000" b="1" dirty="0">
                <a:solidFill>
                  <a:schemeClr val="accent6"/>
                </a:solidFill>
              </a:rPr>
              <a:t>accept’</a:t>
            </a:r>
            <a:r>
              <a:rPr lang="en-US" sz="2000" dirty="0">
                <a:solidFill>
                  <a:schemeClr val="accent6"/>
                </a:solidFill>
              </a:rPr>
              <a:t> or ‘</a:t>
            </a:r>
            <a:r>
              <a:rPr lang="en-US" sz="2000" b="1" dirty="0">
                <a:solidFill>
                  <a:schemeClr val="accent6"/>
                </a:solidFill>
              </a:rPr>
              <a:t>deny’</a:t>
            </a:r>
            <a:r>
              <a:rPr lang="en-US" sz="2000" dirty="0">
                <a:solidFill>
                  <a:schemeClr val="accent6"/>
                </a:solidFill>
              </a:rPr>
              <a:t> requests coming in on network traffic for the </a:t>
            </a:r>
            <a:r>
              <a:rPr lang="en-US" sz="2000" b="1" dirty="0">
                <a:solidFill>
                  <a:schemeClr val="accent6"/>
                </a:solidFill>
              </a:rPr>
              <a:t>client company.</a:t>
            </a:r>
            <a:endParaRPr lang="en-US" sz="2000" dirty="0">
              <a:solidFill>
                <a:schemeClr val="accent6"/>
              </a:solidFill>
            </a:endParaRPr>
          </a:p>
        </p:txBody>
      </p:sp>
      <p:pic>
        <p:nvPicPr>
          <p:cNvPr id="9" name="Graphic 8" descr="Target with solid fill">
            <a:extLst>
              <a:ext uri="{FF2B5EF4-FFF2-40B4-BE49-F238E27FC236}">
                <a16:creationId xmlns:a16="http://schemas.microsoft.com/office/drawing/2014/main" id="{812722C9-1909-DC47-FB60-551001AC39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0849" y="4468423"/>
            <a:ext cx="914400" cy="914400"/>
          </a:xfrm>
          <a:prstGeom prst="rect">
            <a:avLst/>
          </a:prstGeom>
        </p:spPr>
      </p:pic>
    </p:spTree>
    <p:extLst>
      <p:ext uri="{BB962C8B-B14F-4D97-AF65-F5344CB8AC3E}">
        <p14:creationId xmlns:p14="http://schemas.microsoft.com/office/powerpoint/2010/main" val="74190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a:t>Data Description</a:t>
            </a:r>
          </a:p>
        </p:txBody>
      </p:sp>
      <p:sp>
        <p:nvSpPr>
          <p:cNvPr id="29" name="Rectangle 28">
            <a:extLst>
              <a:ext uri="{FF2B5EF4-FFF2-40B4-BE49-F238E27FC236}">
                <a16:creationId xmlns:a16="http://schemas.microsoft.com/office/drawing/2014/main" id="{A5F5E16A-DDBA-438D-AD22-BE9B22888444}"/>
              </a:ext>
            </a:extLst>
          </p:cNvPr>
          <p:cNvSpPr/>
          <p:nvPr/>
        </p:nvSpPr>
        <p:spPr>
          <a:xfrm>
            <a:off x="1010356" y="2302307"/>
            <a:ext cx="4051041" cy="2630301"/>
          </a:xfrm>
          <a:prstGeom prst="rect">
            <a:avLst/>
          </a:prstGeom>
        </p:spPr>
        <p:txBody>
          <a:bodyPr wrap="square" lIns="0" tIns="0" rIns="0" bIns="0" anchor="t">
            <a:noAutofit/>
          </a:bodyPr>
          <a:lstStyle/>
          <a:p>
            <a:pPr>
              <a:spcBef>
                <a:spcPts val="600"/>
              </a:spcBef>
            </a:pPr>
            <a:r>
              <a:rPr lang="en-US" b="1" u="sng"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Categorical Variables </a:t>
            </a:r>
          </a:p>
          <a:p>
            <a:pPr marL="285750" indent="-285750">
              <a:spcBef>
                <a:spcPts val="600"/>
              </a:spcBef>
              <a:buFont typeface="Arial" panose="020B0604020202020204" pitchFamily="34" charset="0"/>
              <a:buChar char="•"/>
            </a:pPr>
            <a:r>
              <a:rPr lang="en-US" sz="1400" b="1"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Source Port: </a:t>
            </a:r>
            <a:r>
              <a:rPr lang="en-US" sz="1400"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Categorical feature with 22,692 unique Port ID’s</a:t>
            </a:r>
          </a:p>
          <a:p>
            <a:pPr marL="285750" indent="-285750">
              <a:spcBef>
                <a:spcPts val="600"/>
              </a:spcBef>
              <a:buFont typeface="Arial" panose="020B0604020202020204" pitchFamily="34" charset="0"/>
              <a:buChar char="•"/>
            </a:pPr>
            <a:r>
              <a:rPr lang="en-US" sz="1400" b="1"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Destination Port: </a:t>
            </a:r>
            <a:r>
              <a:rPr lang="en-US" sz="1400"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Categorical feature with 3264 unique Port ID’s</a:t>
            </a:r>
          </a:p>
          <a:p>
            <a:pPr marL="285750" indent="-285750">
              <a:spcBef>
                <a:spcPts val="600"/>
              </a:spcBef>
              <a:buFont typeface="Arial" panose="020B0604020202020204" pitchFamily="34" charset="0"/>
              <a:buChar char="•"/>
            </a:pPr>
            <a:r>
              <a:rPr lang="en-US" sz="1400" b="1"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NAT Source Port</a:t>
            </a:r>
            <a:r>
              <a:rPr lang="en-US" sz="1400"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 Categorical feature with 29,143 unique Port ID’s</a:t>
            </a:r>
          </a:p>
          <a:p>
            <a:pPr marL="285750" indent="-285750">
              <a:spcBef>
                <a:spcPts val="600"/>
              </a:spcBef>
              <a:buFont typeface="Arial" panose="020B0604020202020204" pitchFamily="34" charset="0"/>
              <a:buChar char="•"/>
            </a:pPr>
            <a:r>
              <a:rPr lang="en-US" sz="1400" b="1"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NAT Destination Port</a:t>
            </a:r>
            <a:r>
              <a:rPr lang="en-US" sz="1400"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 Categorical feature with 2533 unique Port ID’s</a:t>
            </a:r>
          </a:p>
          <a:p>
            <a:pPr marL="342900" indent="-342900">
              <a:spcBef>
                <a:spcPts val="600"/>
              </a:spcBef>
              <a:buFont typeface="Arial" panose="020B0604020202020204" pitchFamily="34" charset="0"/>
              <a:buChar char="•"/>
            </a:pPr>
            <a:endParaRPr lang="en-US" sz="2000" dirty="0">
              <a:solidFill>
                <a:schemeClr val="accent6"/>
              </a:solidFill>
              <a:latin typeface="Arial" panose="020B0604020202020204" pitchFamily="34" charset="0"/>
              <a:cs typeface="Arial" panose="020B0604020202020204" pitchFamily="34" charset="0"/>
            </a:endParaRPr>
          </a:p>
          <a:p>
            <a:pPr marL="342900" indent="-342900">
              <a:spcBef>
                <a:spcPts val="600"/>
              </a:spcBef>
              <a:buFont typeface="Arial" panose="020B0604020202020204" pitchFamily="34" charset="0"/>
              <a:buChar char="•"/>
            </a:pPr>
            <a:endParaRPr lang="en-US" sz="2000" dirty="0">
              <a:solidFill>
                <a:schemeClr val="accent6"/>
              </a:solidFill>
              <a:latin typeface="Arial" panose="020B0604020202020204" pitchFamily="34" charset="0"/>
              <a:cs typeface="Arial" panose="020B0604020202020204" pitchFamily="34" charset="0"/>
            </a:endParaRPr>
          </a:p>
          <a:p>
            <a:pPr marL="800100" lvl="1" indent="-225425">
              <a:spcBef>
                <a:spcPts val="600"/>
              </a:spcBef>
              <a:buFont typeface="Arial" panose="020B0604020202020204" pitchFamily="34" charset="0"/>
              <a:buChar char="•"/>
            </a:pPr>
            <a:endParaRPr lang="en-US" sz="2000" dirty="0">
              <a:solidFill>
                <a:schemeClr val="accent6"/>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9E696EDF-44FE-FD49-B09E-17FB101F3C40}"/>
              </a:ext>
            </a:extLst>
          </p:cNvPr>
          <p:cNvGrpSpPr/>
          <p:nvPr/>
        </p:nvGrpSpPr>
        <p:grpSpPr>
          <a:xfrm>
            <a:off x="418939" y="2274410"/>
            <a:ext cx="480918" cy="480918"/>
            <a:chOff x="344324" y="1504464"/>
            <a:chExt cx="480918" cy="480918"/>
          </a:xfrm>
          <a:solidFill>
            <a:schemeClr val="tx1">
              <a:lumMod val="60000"/>
              <a:lumOff val="40000"/>
            </a:schemeClr>
          </a:solidFill>
        </p:grpSpPr>
        <p:sp>
          <p:nvSpPr>
            <p:cNvPr id="32" name="Oval 31">
              <a:extLst>
                <a:ext uri="{FF2B5EF4-FFF2-40B4-BE49-F238E27FC236}">
                  <a16:creationId xmlns:a16="http://schemas.microsoft.com/office/drawing/2014/main" id="{0C564A83-F1A8-44AE-8817-DE34824CFFAD}"/>
                </a:ext>
              </a:extLst>
            </p:cNvPr>
            <p:cNvSpPr/>
            <p:nvPr/>
          </p:nvSpPr>
          <p:spPr>
            <a:xfrm>
              <a:off x="344324" y="1504464"/>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C32E9589-FC6E-4032-8B03-00141B2F6302}"/>
                </a:ext>
              </a:extLst>
            </p:cNvPr>
            <p:cNvGrpSpPr/>
            <p:nvPr/>
          </p:nvGrpSpPr>
          <p:grpSpPr>
            <a:xfrm>
              <a:off x="454823" y="1614963"/>
              <a:ext cx="259920" cy="259920"/>
              <a:chOff x="3398838" y="3979863"/>
              <a:chExt cx="346075" cy="346075"/>
            </a:xfrm>
            <a:grpFill/>
          </p:grpSpPr>
          <p:sp>
            <p:nvSpPr>
              <p:cNvPr id="45" name="Oval 44">
                <a:extLst>
                  <a:ext uri="{FF2B5EF4-FFF2-40B4-BE49-F238E27FC236}">
                    <a16:creationId xmlns:a16="http://schemas.microsoft.com/office/drawing/2014/main" id="{09E3A859-1821-48DF-AE46-5A45CAF39D41}"/>
                  </a:ext>
                </a:extLst>
              </p:cNvPr>
              <p:cNvSpPr>
                <a:spLocks noChangeArrowheads="1"/>
              </p:cNvSpPr>
              <p:nvPr/>
            </p:nvSpPr>
            <p:spPr bwMode="auto">
              <a:xfrm>
                <a:off x="3398838" y="3979863"/>
                <a:ext cx="300038" cy="3016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126">
                <a:extLst>
                  <a:ext uri="{FF2B5EF4-FFF2-40B4-BE49-F238E27FC236}">
                    <a16:creationId xmlns:a16="http://schemas.microsoft.com/office/drawing/2014/main" id="{C19F9018-94C4-4473-A551-862FAE5EC453}"/>
                  </a:ext>
                </a:extLst>
              </p:cNvPr>
              <p:cNvSpPr>
                <a:spLocks noChangeShapeType="1"/>
              </p:cNvSpPr>
              <p:nvPr/>
            </p:nvSpPr>
            <p:spPr bwMode="auto">
              <a:xfrm>
                <a:off x="3654425" y="4235450"/>
                <a:ext cx="90488" cy="90488"/>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127">
                <a:extLst>
                  <a:ext uri="{FF2B5EF4-FFF2-40B4-BE49-F238E27FC236}">
                    <a16:creationId xmlns:a16="http://schemas.microsoft.com/office/drawing/2014/main" id="{9B854A7C-3731-42D9-AFD4-EC884AD99912}"/>
                  </a:ext>
                </a:extLst>
              </p:cNvPr>
              <p:cNvSpPr>
                <a:spLocks/>
              </p:cNvSpPr>
              <p:nvPr/>
            </p:nvSpPr>
            <p:spPr bwMode="auto">
              <a:xfrm>
                <a:off x="3451225" y="4032250"/>
                <a:ext cx="195263" cy="196850"/>
              </a:xfrm>
              <a:custGeom>
                <a:avLst/>
                <a:gdLst>
                  <a:gd name="T0" fmla="*/ 46 w 52"/>
                  <a:gd name="T1" fmla="*/ 44 h 52"/>
                  <a:gd name="T2" fmla="*/ 52 w 52"/>
                  <a:gd name="T3" fmla="*/ 34 h 52"/>
                  <a:gd name="T4" fmla="*/ 46 w 52"/>
                  <a:gd name="T5" fmla="*/ 30 h 52"/>
                  <a:gd name="T6" fmla="*/ 46 w 52"/>
                  <a:gd name="T7" fmla="*/ 22 h 52"/>
                  <a:gd name="T8" fmla="*/ 52 w 52"/>
                  <a:gd name="T9" fmla="*/ 18 h 52"/>
                  <a:gd name="T10" fmla="*/ 46 w 52"/>
                  <a:gd name="T11" fmla="*/ 8 h 52"/>
                  <a:gd name="T12" fmla="*/ 40 w 52"/>
                  <a:gd name="T13" fmla="*/ 11 h 52"/>
                  <a:gd name="T14" fmla="*/ 32 w 52"/>
                  <a:gd name="T15" fmla="*/ 7 h 52"/>
                  <a:gd name="T16" fmla="*/ 32 w 52"/>
                  <a:gd name="T17" fmla="*/ 0 h 52"/>
                  <a:gd name="T18" fmla="*/ 20 w 52"/>
                  <a:gd name="T19" fmla="*/ 0 h 52"/>
                  <a:gd name="T20" fmla="*/ 20 w 52"/>
                  <a:gd name="T21" fmla="*/ 7 h 52"/>
                  <a:gd name="T22" fmla="*/ 13 w 52"/>
                  <a:gd name="T23" fmla="*/ 11 h 52"/>
                  <a:gd name="T24" fmla="*/ 7 w 52"/>
                  <a:gd name="T25" fmla="*/ 8 h 52"/>
                  <a:gd name="T26" fmla="*/ 1 w 52"/>
                  <a:gd name="T27" fmla="*/ 18 h 52"/>
                  <a:gd name="T28" fmla="*/ 7 w 52"/>
                  <a:gd name="T29" fmla="*/ 22 h 52"/>
                  <a:gd name="T30" fmla="*/ 6 w 52"/>
                  <a:gd name="T31" fmla="*/ 30 h 52"/>
                  <a:gd name="T32" fmla="*/ 0 w 52"/>
                  <a:gd name="T33" fmla="*/ 34 h 52"/>
                  <a:gd name="T34" fmla="*/ 6 w 52"/>
                  <a:gd name="T35" fmla="*/ 44 h 52"/>
                  <a:gd name="T36" fmla="*/ 13 w 52"/>
                  <a:gd name="T37" fmla="*/ 41 h 52"/>
                  <a:gd name="T38" fmla="*/ 20 w 52"/>
                  <a:gd name="T39" fmla="*/ 45 h 52"/>
                  <a:gd name="T40" fmla="*/ 20 w 52"/>
                  <a:gd name="T41" fmla="*/ 52 h 52"/>
                  <a:gd name="T42" fmla="*/ 32 w 52"/>
                  <a:gd name="T43" fmla="*/ 52 h 52"/>
                  <a:gd name="T44" fmla="*/ 32 w 52"/>
                  <a:gd name="T45" fmla="*/ 45 h 52"/>
                  <a:gd name="T46" fmla="*/ 40 w 52"/>
                  <a:gd name="T47" fmla="*/ 41 h 52"/>
                  <a:gd name="T48" fmla="*/ 46 w 52"/>
                  <a:gd name="T4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52">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Oval 47">
                <a:extLst>
                  <a:ext uri="{FF2B5EF4-FFF2-40B4-BE49-F238E27FC236}">
                    <a16:creationId xmlns:a16="http://schemas.microsoft.com/office/drawing/2014/main" id="{C7B5F052-1514-4816-9244-B4E696890B24}"/>
                  </a:ext>
                </a:extLst>
              </p:cNvPr>
              <p:cNvSpPr>
                <a:spLocks noChangeArrowheads="1"/>
              </p:cNvSpPr>
              <p:nvPr/>
            </p:nvSpPr>
            <p:spPr bwMode="auto">
              <a:xfrm>
                <a:off x="3519488" y="4100513"/>
                <a:ext cx="60325" cy="6032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sp>
        <p:nvSpPr>
          <p:cNvPr id="21" name="Slide Number Placeholder 3">
            <a:extLst>
              <a:ext uri="{FF2B5EF4-FFF2-40B4-BE49-F238E27FC236}">
                <a16:creationId xmlns:a16="http://schemas.microsoft.com/office/drawing/2014/main" id="{1165D207-0A5B-A64A-F469-55027E63408F}"/>
              </a:ext>
            </a:extLst>
          </p:cNvPr>
          <p:cNvSpPr>
            <a:spLocks noGrp="1"/>
          </p:cNvSpPr>
          <p:nvPr>
            <p:ph type="sldNum" sz="quarter" idx="12"/>
          </p:nvPr>
        </p:nvSpPr>
        <p:spPr>
          <a:xfrm>
            <a:off x="11407687" y="6357833"/>
            <a:ext cx="369455" cy="233557"/>
          </a:xfrm>
        </p:spPr>
        <p:txBody>
          <a:bodyPr/>
          <a:lstStyle/>
          <a:p>
            <a:fld id="{B2809230-00E0-4F5D-A395-58C01D4CA410}" type="slidenum">
              <a:rPr lang="en-US" smtClean="0"/>
              <a:pPr/>
              <a:t>3</a:t>
            </a:fld>
            <a:endParaRPr lang="en-US"/>
          </a:p>
        </p:txBody>
      </p:sp>
      <p:pic>
        <p:nvPicPr>
          <p:cNvPr id="4" name="Picture 3">
            <a:extLst>
              <a:ext uri="{FF2B5EF4-FFF2-40B4-BE49-F238E27FC236}">
                <a16:creationId xmlns:a16="http://schemas.microsoft.com/office/drawing/2014/main" id="{EDE41B0C-37C4-8002-1C84-1246463D4AA6}"/>
              </a:ext>
            </a:extLst>
          </p:cNvPr>
          <p:cNvPicPr>
            <a:picLocks noChangeAspect="1"/>
          </p:cNvPicPr>
          <p:nvPr/>
        </p:nvPicPr>
        <p:blipFill>
          <a:blip r:embed="rId3"/>
          <a:stretch>
            <a:fillRect/>
          </a:stretch>
        </p:blipFill>
        <p:spPr>
          <a:xfrm>
            <a:off x="5061397" y="2037417"/>
            <a:ext cx="6764268" cy="2070944"/>
          </a:xfrm>
          <a:prstGeom prst="rect">
            <a:avLst/>
          </a:prstGeom>
        </p:spPr>
      </p:pic>
      <p:sp>
        <p:nvSpPr>
          <p:cNvPr id="6" name="TextBox 5">
            <a:extLst>
              <a:ext uri="{FF2B5EF4-FFF2-40B4-BE49-F238E27FC236}">
                <a16:creationId xmlns:a16="http://schemas.microsoft.com/office/drawing/2014/main" id="{024C4C99-7778-B18F-0317-6F82D3AEBAF4}"/>
              </a:ext>
            </a:extLst>
          </p:cNvPr>
          <p:cNvSpPr txBox="1"/>
          <p:nvPr/>
        </p:nvSpPr>
        <p:spPr>
          <a:xfrm>
            <a:off x="899857" y="4697336"/>
            <a:ext cx="2554481" cy="1661993"/>
          </a:xfrm>
          <a:prstGeom prst="rect">
            <a:avLst/>
          </a:prstGeom>
          <a:noFill/>
        </p:spPr>
        <p:txBody>
          <a:bodyPr wrap="square" rtlCol="0">
            <a:spAutoFit/>
          </a:bodyPr>
          <a:lstStyle/>
          <a:p>
            <a:r>
              <a:rPr lang="en-US" b="1" u="sng" dirty="0">
                <a:solidFill>
                  <a:srgbClr val="AF8686"/>
                </a:solidFill>
                <a:latin typeface="Arial" panose="020B0604020202020204" pitchFamily="34" charset="0"/>
                <a:cs typeface="Arial" panose="020B0604020202020204" pitchFamily="34" charset="0"/>
              </a:rPr>
              <a:t>Continuous Variables </a:t>
            </a:r>
            <a:endParaRPr lang="en-US" u="sng" dirty="0">
              <a:solidFill>
                <a:srgbClr val="AF86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solidFill>
                  <a:srgbClr val="AF8686"/>
                </a:solidFill>
                <a:latin typeface="Arial" panose="020B0604020202020204" pitchFamily="34" charset="0"/>
                <a:cs typeface="Arial" panose="020B0604020202020204" pitchFamily="34" charset="0"/>
              </a:rPr>
              <a:t>Bytes</a:t>
            </a:r>
          </a:p>
          <a:p>
            <a:pPr marL="285750" indent="-285750">
              <a:buFont typeface="Arial" panose="020B0604020202020204" pitchFamily="34" charset="0"/>
              <a:buChar char="•"/>
            </a:pPr>
            <a:r>
              <a:rPr lang="en-US" sz="1400" b="1" dirty="0">
                <a:solidFill>
                  <a:srgbClr val="AF8686"/>
                </a:solidFill>
                <a:latin typeface="Arial" panose="020B0604020202020204" pitchFamily="34" charset="0"/>
                <a:cs typeface="Arial" panose="020B0604020202020204" pitchFamily="34" charset="0"/>
              </a:rPr>
              <a:t>Bytes Sent</a:t>
            </a:r>
          </a:p>
          <a:p>
            <a:pPr marL="285750" indent="-285750">
              <a:buFont typeface="Arial" panose="020B0604020202020204" pitchFamily="34" charset="0"/>
              <a:buChar char="•"/>
            </a:pPr>
            <a:r>
              <a:rPr lang="en-US" sz="1400" b="1" dirty="0">
                <a:solidFill>
                  <a:srgbClr val="AF8686"/>
                </a:solidFill>
                <a:latin typeface="Arial" panose="020B0604020202020204" pitchFamily="34" charset="0"/>
                <a:cs typeface="Arial" panose="020B0604020202020204" pitchFamily="34" charset="0"/>
              </a:rPr>
              <a:t>Bytes Received</a:t>
            </a:r>
          </a:p>
          <a:p>
            <a:pPr marL="285750" indent="-285750">
              <a:buFont typeface="Arial" panose="020B0604020202020204" pitchFamily="34" charset="0"/>
              <a:buChar char="•"/>
            </a:pPr>
            <a:r>
              <a:rPr lang="en-US" sz="1400" b="1" dirty="0">
                <a:solidFill>
                  <a:srgbClr val="AF8686"/>
                </a:solidFill>
                <a:latin typeface="Arial" panose="020B0604020202020204" pitchFamily="34" charset="0"/>
                <a:cs typeface="Arial" panose="020B0604020202020204" pitchFamily="34" charset="0"/>
              </a:rPr>
              <a:t>Elapsed Time </a:t>
            </a:r>
          </a:p>
          <a:p>
            <a:pPr marL="285750" indent="-285750">
              <a:buFont typeface="Arial" panose="020B0604020202020204" pitchFamily="34" charset="0"/>
              <a:buChar char="•"/>
            </a:pPr>
            <a:r>
              <a:rPr lang="en-US" sz="1400" b="1" dirty="0">
                <a:solidFill>
                  <a:srgbClr val="AF8686"/>
                </a:solidFill>
                <a:latin typeface="Arial" panose="020B0604020202020204" pitchFamily="34" charset="0"/>
                <a:cs typeface="Arial" panose="020B0604020202020204" pitchFamily="34" charset="0"/>
              </a:rPr>
              <a:t>Pkts Sent</a:t>
            </a:r>
          </a:p>
          <a:p>
            <a:pPr marL="285750" indent="-285750">
              <a:buFont typeface="Arial" panose="020B0604020202020204" pitchFamily="34" charset="0"/>
              <a:buChar char="•"/>
            </a:pPr>
            <a:r>
              <a:rPr lang="en-US" sz="1400" b="1" dirty="0">
                <a:solidFill>
                  <a:srgbClr val="AF8686"/>
                </a:solidFill>
                <a:latin typeface="Arial" panose="020B0604020202020204" pitchFamily="34" charset="0"/>
                <a:cs typeface="Arial" panose="020B0604020202020204" pitchFamily="34" charset="0"/>
              </a:rPr>
              <a:t>Pkts Received</a:t>
            </a:r>
            <a:r>
              <a:rPr lang="en-US" sz="1400" dirty="0">
                <a:solidFill>
                  <a:srgbClr val="AF8686"/>
                </a:solidFill>
                <a:latin typeface="Arial" panose="020B0604020202020204" pitchFamily="34" charset="0"/>
                <a:cs typeface="Arial" panose="020B0604020202020204" pitchFamily="34" charset="0"/>
              </a:rPr>
              <a:t> </a:t>
            </a:r>
          </a:p>
        </p:txBody>
      </p:sp>
      <p:grpSp>
        <p:nvGrpSpPr>
          <p:cNvPr id="10" name="Group 9">
            <a:extLst>
              <a:ext uri="{FF2B5EF4-FFF2-40B4-BE49-F238E27FC236}">
                <a16:creationId xmlns:a16="http://schemas.microsoft.com/office/drawing/2014/main" id="{B390DED2-70DE-151E-F321-30B0A5D1EFE7}"/>
              </a:ext>
            </a:extLst>
          </p:cNvPr>
          <p:cNvGrpSpPr/>
          <p:nvPr/>
        </p:nvGrpSpPr>
        <p:grpSpPr>
          <a:xfrm>
            <a:off x="5645561" y="4692149"/>
            <a:ext cx="480919" cy="480918"/>
            <a:chOff x="4931437" y="4824594"/>
            <a:chExt cx="480919" cy="480918"/>
          </a:xfrm>
        </p:grpSpPr>
        <p:sp>
          <p:nvSpPr>
            <p:cNvPr id="30" name="Oval 29">
              <a:extLst>
                <a:ext uri="{FF2B5EF4-FFF2-40B4-BE49-F238E27FC236}">
                  <a16:creationId xmlns:a16="http://schemas.microsoft.com/office/drawing/2014/main" id="{DD5F45B1-F549-830B-F92E-FA44A4C6DD30}"/>
                </a:ext>
              </a:extLst>
            </p:cNvPr>
            <p:cNvSpPr/>
            <p:nvPr/>
          </p:nvSpPr>
          <p:spPr>
            <a:xfrm>
              <a:off x="4931437" y="4824594"/>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10;&#10;Description automatically generated with low confidence">
              <a:extLst>
                <a:ext uri="{FF2B5EF4-FFF2-40B4-BE49-F238E27FC236}">
                  <a16:creationId xmlns:a16="http://schemas.microsoft.com/office/drawing/2014/main" id="{A645EBEE-4C46-1A32-8F1D-F76FC1DB0722}"/>
                </a:ext>
              </a:extLst>
            </p:cNvPr>
            <p:cNvPicPr>
              <a:picLocks noChangeAspect="1"/>
            </p:cNvPicPr>
            <p:nvPr/>
          </p:nvPicPr>
          <p:blipFill rotWithShape="1">
            <a:blip r:embed="rId4">
              <a:lum bright="70000" contrast="-70000"/>
              <a:extLst>
                <a:ext uri="{BEBA8EAE-BF5A-486C-A8C5-ECC9F3942E4B}">
                  <a14:imgProps xmlns:a14="http://schemas.microsoft.com/office/drawing/2010/main">
                    <a14:imgLayer r:embed="rId5">
                      <a14:imgEffect>
                        <a14:colorTemperature colorTemp="6495"/>
                      </a14:imgEffect>
                      <a14:imgEffect>
                        <a14:saturation sat="123000"/>
                      </a14:imgEffect>
                    </a14:imgLayer>
                  </a14:imgProps>
                </a:ext>
              </a:extLst>
            </a:blip>
            <a:srcRect b="19462"/>
            <a:stretch/>
          </p:blipFill>
          <p:spPr>
            <a:xfrm>
              <a:off x="4931437" y="4845773"/>
              <a:ext cx="480919" cy="387323"/>
            </a:xfrm>
            <a:prstGeom prst="rect">
              <a:avLst/>
            </a:prstGeom>
          </p:spPr>
        </p:pic>
      </p:grpSp>
      <p:sp>
        <p:nvSpPr>
          <p:cNvPr id="11" name="TextBox 10">
            <a:extLst>
              <a:ext uri="{FF2B5EF4-FFF2-40B4-BE49-F238E27FC236}">
                <a16:creationId xmlns:a16="http://schemas.microsoft.com/office/drawing/2014/main" id="{D3531FD2-DA38-7B3A-76CA-8B89008A0CA6}"/>
              </a:ext>
            </a:extLst>
          </p:cNvPr>
          <p:cNvSpPr txBox="1"/>
          <p:nvPr/>
        </p:nvSpPr>
        <p:spPr>
          <a:xfrm>
            <a:off x="6610350" y="4713328"/>
            <a:ext cx="5029200" cy="1754326"/>
          </a:xfrm>
          <a:prstGeom prst="rect">
            <a:avLst/>
          </a:prstGeom>
          <a:noFill/>
        </p:spPr>
        <p:txBody>
          <a:bodyPr wrap="square" lIns="91440" tIns="45720" rIns="91440" bIns="45720" rtlCol="0" anchor="t">
            <a:spAutoFit/>
          </a:bodyPr>
          <a:lstStyle/>
          <a:p>
            <a:r>
              <a:rPr lang="en-US" b="1" u="sng" dirty="0">
                <a:solidFill>
                  <a:srgbClr val="AF8686"/>
                </a:solidFill>
              </a:rPr>
              <a:t>Target Variable </a:t>
            </a:r>
          </a:p>
          <a:p>
            <a:endParaRPr lang="en-US" dirty="0">
              <a:solidFill>
                <a:srgbClr val="AF8686"/>
              </a:solidFill>
            </a:endParaRPr>
          </a:p>
          <a:p>
            <a:pPr marL="285750" indent="-285750">
              <a:buFont typeface="Arial" panose="020B0604020202020204" pitchFamily="34" charset="0"/>
              <a:buChar char="•"/>
            </a:pPr>
            <a:r>
              <a:rPr lang="en-US" b="1" dirty="0">
                <a:solidFill>
                  <a:srgbClr val="AF8686"/>
                </a:solidFill>
              </a:rPr>
              <a:t>Action</a:t>
            </a:r>
            <a:r>
              <a:rPr lang="en-US" dirty="0">
                <a:solidFill>
                  <a:srgbClr val="AF8686"/>
                </a:solidFill>
              </a:rPr>
              <a:t>: Categorical Feature with 4 levels. </a:t>
            </a:r>
          </a:p>
          <a:p>
            <a:pPr marL="742950" lvl="1" indent="-285750">
              <a:buFont typeface="Arial" panose="020B0604020202020204" pitchFamily="34" charset="0"/>
              <a:buChar char="•"/>
            </a:pPr>
            <a:r>
              <a:rPr lang="en-US" dirty="0">
                <a:solidFill>
                  <a:srgbClr val="AF8686"/>
                </a:solidFill>
              </a:rPr>
              <a:t>This was changed to 2 levels. 1 for Allow, 0 for all others.</a:t>
            </a:r>
          </a:p>
          <a:p>
            <a:endParaRPr lang="en-US" dirty="0"/>
          </a:p>
        </p:txBody>
      </p:sp>
    </p:spTree>
    <p:extLst>
      <p:ext uri="{BB962C8B-B14F-4D97-AF65-F5344CB8AC3E}">
        <p14:creationId xmlns:p14="http://schemas.microsoft.com/office/powerpoint/2010/main" val="305623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a:xfrm>
            <a:off x="1040130" y="259889"/>
            <a:ext cx="10058400" cy="1450757"/>
          </a:xfrm>
        </p:spPr>
        <p:txBody>
          <a:bodyPr/>
          <a:lstStyle/>
          <a:p>
            <a:r>
              <a:rPr lang="en-US" dirty="0"/>
              <a:t>Data Description ‘Action’</a:t>
            </a:r>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a:xfrm>
            <a:off x="10936432" y="6420124"/>
            <a:ext cx="780010" cy="365125"/>
          </a:xfrm>
        </p:spPr>
        <p:txBody>
          <a:bodyPr/>
          <a:lstStyle/>
          <a:p>
            <a:fld id="{B2809230-00E0-4F5D-A395-58C01D4CA410}" type="slidenum">
              <a:rPr lang="en-US" smtClean="0"/>
              <a:pPr/>
              <a:t>4</a:t>
            </a:fld>
            <a:endParaRPr lang="en-US"/>
          </a:p>
        </p:txBody>
      </p:sp>
      <p:grpSp>
        <p:nvGrpSpPr>
          <p:cNvPr id="38" name="Group 37">
            <a:extLst>
              <a:ext uri="{FF2B5EF4-FFF2-40B4-BE49-F238E27FC236}">
                <a16:creationId xmlns:a16="http://schemas.microsoft.com/office/drawing/2014/main" id="{EB2EA07B-6F99-5D92-1EFB-9824135E0B88}"/>
              </a:ext>
            </a:extLst>
          </p:cNvPr>
          <p:cNvGrpSpPr/>
          <p:nvPr/>
        </p:nvGrpSpPr>
        <p:grpSpPr>
          <a:xfrm>
            <a:off x="799671" y="2810739"/>
            <a:ext cx="480918" cy="480918"/>
            <a:chOff x="344324" y="3937441"/>
            <a:chExt cx="480918" cy="480918"/>
          </a:xfrm>
          <a:solidFill>
            <a:schemeClr val="tx1">
              <a:lumMod val="60000"/>
              <a:lumOff val="40000"/>
            </a:schemeClr>
          </a:solidFill>
        </p:grpSpPr>
        <p:sp>
          <p:nvSpPr>
            <p:cNvPr id="39" name="Oval 38">
              <a:extLst>
                <a:ext uri="{FF2B5EF4-FFF2-40B4-BE49-F238E27FC236}">
                  <a16:creationId xmlns:a16="http://schemas.microsoft.com/office/drawing/2014/main" id="{BCB3031C-92C3-FE44-AE7B-E32BC73810FA}"/>
                </a:ext>
              </a:extLst>
            </p:cNvPr>
            <p:cNvSpPr/>
            <p:nvPr/>
          </p:nvSpPr>
          <p:spPr>
            <a:xfrm>
              <a:off x="344324" y="3937441"/>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3EDBF7-3E0B-9A46-D42F-7980A6694F07}"/>
                </a:ext>
              </a:extLst>
            </p:cNvPr>
            <p:cNvGrpSpPr/>
            <p:nvPr/>
          </p:nvGrpSpPr>
          <p:grpSpPr>
            <a:xfrm>
              <a:off x="451638" y="4041676"/>
              <a:ext cx="266178" cy="272428"/>
              <a:chOff x="9175750" y="3617913"/>
              <a:chExt cx="338138" cy="346076"/>
            </a:xfrm>
            <a:grpFill/>
          </p:grpSpPr>
          <p:sp>
            <p:nvSpPr>
              <p:cNvPr id="42" name="Oval 326">
                <a:extLst>
                  <a:ext uri="{FF2B5EF4-FFF2-40B4-BE49-F238E27FC236}">
                    <a16:creationId xmlns:a16="http://schemas.microsoft.com/office/drawing/2014/main" id="{9301C8F5-616B-3406-E876-22EE82A43333}"/>
                  </a:ext>
                </a:extLst>
              </p:cNvPr>
              <p:cNvSpPr>
                <a:spLocks noChangeArrowheads="1"/>
              </p:cNvSpPr>
              <p:nvPr/>
            </p:nvSpPr>
            <p:spPr bwMode="auto">
              <a:xfrm>
                <a:off x="9205913" y="3617913"/>
                <a:ext cx="106363" cy="10477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27">
                <a:extLst>
                  <a:ext uri="{FF2B5EF4-FFF2-40B4-BE49-F238E27FC236}">
                    <a16:creationId xmlns:a16="http://schemas.microsoft.com/office/drawing/2014/main" id="{927ED393-7389-7374-95ED-70FF973D291F}"/>
                  </a:ext>
                </a:extLst>
              </p:cNvPr>
              <p:cNvSpPr>
                <a:spLocks/>
              </p:cNvSpPr>
              <p:nvPr/>
            </p:nvSpPr>
            <p:spPr bwMode="auto">
              <a:xfrm>
                <a:off x="9175750"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28">
                <a:extLst>
                  <a:ext uri="{FF2B5EF4-FFF2-40B4-BE49-F238E27FC236}">
                    <a16:creationId xmlns:a16="http://schemas.microsoft.com/office/drawing/2014/main" id="{81D16047-3E22-ACBC-4C61-2F64423CE012}"/>
                  </a:ext>
                </a:extLst>
              </p:cNvPr>
              <p:cNvSpPr>
                <a:spLocks/>
              </p:cNvSpPr>
              <p:nvPr/>
            </p:nvSpPr>
            <p:spPr bwMode="auto">
              <a:xfrm>
                <a:off x="9244013" y="3752851"/>
                <a:ext cx="30163" cy="104775"/>
              </a:xfrm>
              <a:custGeom>
                <a:avLst/>
                <a:gdLst>
                  <a:gd name="T0" fmla="*/ 14 w 19"/>
                  <a:gd name="T1" fmla="*/ 0 h 66"/>
                  <a:gd name="T2" fmla="*/ 5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5" y="0"/>
                    </a:lnTo>
                    <a:lnTo>
                      <a:pt x="0" y="57"/>
                    </a:lnTo>
                    <a:lnTo>
                      <a:pt x="9" y="66"/>
                    </a:lnTo>
                    <a:lnTo>
                      <a:pt x="19" y="57"/>
                    </a:lnTo>
                    <a:lnTo>
                      <a:pt x="14" y="0"/>
                    </a:lnTo>
                    <a:lnTo>
                      <a:pt x="14" y="0"/>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Line 329">
                <a:extLst>
                  <a:ext uri="{FF2B5EF4-FFF2-40B4-BE49-F238E27FC236}">
                    <a16:creationId xmlns:a16="http://schemas.microsoft.com/office/drawing/2014/main" id="{F6DDB7BE-DB5A-45CF-680D-B31ED6AF4421}"/>
                  </a:ext>
                </a:extLst>
              </p:cNvPr>
              <p:cNvSpPr>
                <a:spLocks noChangeShapeType="1"/>
              </p:cNvSpPr>
              <p:nvPr/>
            </p:nvSpPr>
            <p:spPr bwMode="auto">
              <a:xfrm>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330">
                <a:extLst>
                  <a:ext uri="{FF2B5EF4-FFF2-40B4-BE49-F238E27FC236}">
                    <a16:creationId xmlns:a16="http://schemas.microsoft.com/office/drawing/2014/main" id="{EB61F4AF-7A4A-75FC-10FE-1C4FD75209F8}"/>
                  </a:ext>
                </a:extLst>
              </p:cNvPr>
              <p:cNvSpPr>
                <a:spLocks noChangeShapeType="1"/>
              </p:cNvSpPr>
              <p:nvPr/>
            </p:nvSpPr>
            <p:spPr bwMode="auto">
              <a:xfrm flipH="1">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Oval 331">
                <a:extLst>
                  <a:ext uri="{FF2B5EF4-FFF2-40B4-BE49-F238E27FC236}">
                    <a16:creationId xmlns:a16="http://schemas.microsoft.com/office/drawing/2014/main" id="{96EF0BE1-AAA6-D01F-19CD-77CD5EA45F2F}"/>
                  </a:ext>
                </a:extLst>
              </p:cNvPr>
              <p:cNvSpPr>
                <a:spLocks noChangeArrowheads="1"/>
              </p:cNvSpPr>
              <p:nvPr/>
            </p:nvSpPr>
            <p:spPr bwMode="auto">
              <a:xfrm>
                <a:off x="9453563" y="3752851"/>
                <a:ext cx="60325" cy="603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32">
                <a:extLst>
                  <a:ext uri="{FF2B5EF4-FFF2-40B4-BE49-F238E27FC236}">
                    <a16:creationId xmlns:a16="http://schemas.microsoft.com/office/drawing/2014/main" id="{E4B0269E-491B-1EFE-4849-4970D08BD47D}"/>
                  </a:ext>
                </a:extLst>
              </p:cNvPr>
              <p:cNvSpPr>
                <a:spLocks/>
              </p:cNvSpPr>
              <p:nvPr/>
            </p:nvSpPr>
            <p:spPr bwMode="auto">
              <a:xfrm>
                <a:off x="9386888" y="3689351"/>
                <a:ext cx="112713" cy="96838"/>
              </a:xfrm>
              <a:custGeom>
                <a:avLst/>
                <a:gdLst>
                  <a:gd name="T0" fmla="*/ 0 w 30"/>
                  <a:gd name="T1" fmla="*/ 26 h 26"/>
                  <a:gd name="T2" fmla="*/ 30 w 30"/>
                  <a:gd name="T3" fmla="*/ 0 h 26"/>
                </a:gdLst>
                <a:ahLst/>
                <a:cxnLst>
                  <a:cxn ang="0">
                    <a:pos x="T0" y="T1"/>
                  </a:cxn>
                  <a:cxn ang="0">
                    <a:pos x="T2" y="T3"/>
                  </a:cxn>
                </a:cxnLst>
                <a:rect l="0" t="0" r="r" b="b"/>
                <a:pathLst>
                  <a:path w="30" h="26">
                    <a:moveTo>
                      <a:pt x="0" y="26"/>
                    </a:moveTo>
                    <a:cubicBezTo>
                      <a:pt x="6" y="14"/>
                      <a:pt x="17" y="4"/>
                      <a:pt x="30" y="0"/>
                    </a:cubicBez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333">
                <a:extLst>
                  <a:ext uri="{FF2B5EF4-FFF2-40B4-BE49-F238E27FC236}">
                    <a16:creationId xmlns:a16="http://schemas.microsoft.com/office/drawing/2014/main" id="{6E971ED7-0D64-237A-4891-B7CC6F2A0E03}"/>
                  </a:ext>
                </a:extLst>
              </p:cNvPr>
              <p:cNvSpPr>
                <a:spLocks/>
              </p:cNvSpPr>
              <p:nvPr/>
            </p:nvSpPr>
            <p:spPr bwMode="auto">
              <a:xfrm>
                <a:off x="9453563" y="3676651"/>
                <a:ext cx="46038" cy="49213"/>
              </a:xfrm>
              <a:custGeom>
                <a:avLst/>
                <a:gdLst>
                  <a:gd name="T0" fmla="*/ 0 w 29"/>
                  <a:gd name="T1" fmla="*/ 0 h 31"/>
                  <a:gd name="T2" fmla="*/ 29 w 29"/>
                  <a:gd name="T3" fmla="*/ 8 h 31"/>
                  <a:gd name="T4" fmla="*/ 17 w 29"/>
                  <a:gd name="T5" fmla="*/ 31 h 31"/>
                </a:gdLst>
                <a:ahLst/>
                <a:cxnLst>
                  <a:cxn ang="0">
                    <a:pos x="T0" y="T1"/>
                  </a:cxn>
                  <a:cxn ang="0">
                    <a:pos x="T2" y="T3"/>
                  </a:cxn>
                  <a:cxn ang="0">
                    <a:pos x="T4" y="T5"/>
                  </a:cxn>
                </a:cxnLst>
                <a:rect l="0" t="0" r="r" b="b"/>
                <a:pathLst>
                  <a:path w="29" h="31">
                    <a:moveTo>
                      <a:pt x="0" y="0"/>
                    </a:moveTo>
                    <a:lnTo>
                      <a:pt x="29" y="8"/>
                    </a:lnTo>
                    <a:lnTo>
                      <a:pt x="17" y="31"/>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59" name="Group 58">
            <a:extLst>
              <a:ext uri="{FF2B5EF4-FFF2-40B4-BE49-F238E27FC236}">
                <a16:creationId xmlns:a16="http://schemas.microsoft.com/office/drawing/2014/main" id="{73487BAC-C5C5-CB87-4CDB-00759377FCFA}"/>
              </a:ext>
            </a:extLst>
          </p:cNvPr>
          <p:cNvGrpSpPr/>
          <p:nvPr/>
        </p:nvGrpSpPr>
        <p:grpSpPr>
          <a:xfrm>
            <a:off x="879749" y="4391751"/>
            <a:ext cx="480918" cy="480918"/>
            <a:chOff x="1359646" y="3986248"/>
            <a:chExt cx="480918" cy="480918"/>
          </a:xfrm>
        </p:grpSpPr>
        <p:sp>
          <p:nvSpPr>
            <p:cNvPr id="60" name="Oval 59">
              <a:extLst>
                <a:ext uri="{FF2B5EF4-FFF2-40B4-BE49-F238E27FC236}">
                  <a16:creationId xmlns:a16="http://schemas.microsoft.com/office/drawing/2014/main" id="{D0F59848-D5B4-A122-107B-D34A033709FB}"/>
                </a:ext>
              </a:extLst>
            </p:cNvPr>
            <p:cNvSpPr/>
            <p:nvPr/>
          </p:nvSpPr>
          <p:spPr>
            <a:xfrm>
              <a:off x="1359646" y="3986248"/>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Clipboard with solid fill">
              <a:extLst>
                <a:ext uri="{FF2B5EF4-FFF2-40B4-BE49-F238E27FC236}">
                  <a16:creationId xmlns:a16="http://schemas.microsoft.com/office/drawing/2014/main" id="{C646D644-3381-34BC-0516-6A3970984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496" y="4043860"/>
              <a:ext cx="338909" cy="338909"/>
            </a:xfrm>
            <a:prstGeom prst="rect">
              <a:avLst/>
            </a:prstGeom>
          </p:spPr>
        </p:pic>
      </p:grpSp>
      <p:sp>
        <p:nvSpPr>
          <p:cNvPr id="22" name="TextBox 21">
            <a:extLst>
              <a:ext uri="{FF2B5EF4-FFF2-40B4-BE49-F238E27FC236}">
                <a16:creationId xmlns:a16="http://schemas.microsoft.com/office/drawing/2014/main" id="{EE81DE43-2658-0C00-92A2-34F5588E858B}"/>
              </a:ext>
            </a:extLst>
          </p:cNvPr>
          <p:cNvSpPr txBox="1"/>
          <p:nvPr/>
        </p:nvSpPr>
        <p:spPr>
          <a:xfrm>
            <a:off x="1575247" y="4447544"/>
            <a:ext cx="6098146" cy="1923604"/>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Requested to programmatically make decision to Accept or Deny</a:t>
            </a:r>
          </a:p>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The team Made the decision to combine Deny and Drop into one category.</a:t>
            </a:r>
          </a:p>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Also found </a:t>
            </a:r>
          </a:p>
          <a:p>
            <a:pPr>
              <a:spcBef>
                <a:spcPts val="600"/>
              </a:spcBef>
            </a:pPr>
            <a:endParaRPr lang="en-US" sz="1400" dirty="0">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3ED12D5-8251-D2E9-1EE2-D63CFF4B3FFA}"/>
              </a:ext>
            </a:extLst>
          </p:cNvPr>
          <p:cNvSpPr txBox="1"/>
          <p:nvPr/>
        </p:nvSpPr>
        <p:spPr>
          <a:xfrm>
            <a:off x="1575247" y="2836530"/>
            <a:ext cx="6098146" cy="1431161"/>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Allow – 37640</a:t>
            </a:r>
          </a:p>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Deny – 14987</a:t>
            </a:r>
          </a:p>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Drop – 12851</a:t>
            </a:r>
          </a:p>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Reset-Both - 54</a:t>
            </a:r>
          </a:p>
        </p:txBody>
      </p:sp>
      <p:graphicFrame>
        <p:nvGraphicFramePr>
          <p:cNvPr id="9" name="Chart 8">
            <a:extLst>
              <a:ext uri="{FF2B5EF4-FFF2-40B4-BE49-F238E27FC236}">
                <a16:creationId xmlns:a16="http://schemas.microsoft.com/office/drawing/2014/main" id="{C61AB609-C7D1-D970-FA94-483F0643C8CE}"/>
              </a:ext>
            </a:extLst>
          </p:cNvPr>
          <p:cNvGraphicFramePr/>
          <p:nvPr>
            <p:extLst>
              <p:ext uri="{D42A27DB-BD31-4B8C-83A1-F6EECF244321}">
                <p14:modId xmlns:p14="http://schemas.microsoft.com/office/powerpoint/2010/main" val="3472195241"/>
              </p:ext>
            </p:extLst>
          </p:nvPr>
        </p:nvGraphicFramePr>
        <p:xfrm>
          <a:off x="7968051" y="2190865"/>
          <a:ext cx="3108960" cy="37490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74402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dirty="0"/>
              <a:t>Data Engineering </a:t>
            </a:r>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p:txBody>
          <a:bodyPr/>
          <a:lstStyle/>
          <a:p>
            <a:fld id="{B2809230-00E0-4F5D-A395-58C01D4CA410}" type="slidenum">
              <a:rPr lang="en-US" smtClean="0"/>
              <a:pPr/>
              <a:t>5</a:t>
            </a:fld>
            <a:endParaRPr lang="en-US"/>
          </a:p>
        </p:txBody>
      </p:sp>
      <p:grpSp>
        <p:nvGrpSpPr>
          <p:cNvPr id="38" name="Group 37">
            <a:extLst>
              <a:ext uri="{FF2B5EF4-FFF2-40B4-BE49-F238E27FC236}">
                <a16:creationId xmlns:a16="http://schemas.microsoft.com/office/drawing/2014/main" id="{EB2EA07B-6F99-5D92-1EFB-9824135E0B88}"/>
              </a:ext>
            </a:extLst>
          </p:cNvPr>
          <p:cNvGrpSpPr/>
          <p:nvPr/>
        </p:nvGrpSpPr>
        <p:grpSpPr>
          <a:xfrm>
            <a:off x="856821" y="2837453"/>
            <a:ext cx="480918" cy="480918"/>
            <a:chOff x="344324" y="3937441"/>
            <a:chExt cx="480918" cy="480918"/>
          </a:xfrm>
          <a:solidFill>
            <a:schemeClr val="tx1">
              <a:lumMod val="60000"/>
              <a:lumOff val="40000"/>
            </a:schemeClr>
          </a:solidFill>
        </p:grpSpPr>
        <p:sp>
          <p:nvSpPr>
            <p:cNvPr id="39" name="Oval 38">
              <a:extLst>
                <a:ext uri="{FF2B5EF4-FFF2-40B4-BE49-F238E27FC236}">
                  <a16:creationId xmlns:a16="http://schemas.microsoft.com/office/drawing/2014/main" id="{BCB3031C-92C3-FE44-AE7B-E32BC73810FA}"/>
                </a:ext>
              </a:extLst>
            </p:cNvPr>
            <p:cNvSpPr/>
            <p:nvPr/>
          </p:nvSpPr>
          <p:spPr>
            <a:xfrm>
              <a:off x="344324" y="3937441"/>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3EDBF7-3E0B-9A46-D42F-7980A6694F07}"/>
                </a:ext>
              </a:extLst>
            </p:cNvPr>
            <p:cNvGrpSpPr/>
            <p:nvPr/>
          </p:nvGrpSpPr>
          <p:grpSpPr>
            <a:xfrm>
              <a:off x="451638" y="4041676"/>
              <a:ext cx="266178" cy="272428"/>
              <a:chOff x="9175750" y="3617913"/>
              <a:chExt cx="338138" cy="346076"/>
            </a:xfrm>
            <a:grpFill/>
          </p:grpSpPr>
          <p:sp>
            <p:nvSpPr>
              <p:cNvPr id="42" name="Oval 326">
                <a:extLst>
                  <a:ext uri="{FF2B5EF4-FFF2-40B4-BE49-F238E27FC236}">
                    <a16:creationId xmlns:a16="http://schemas.microsoft.com/office/drawing/2014/main" id="{9301C8F5-616B-3406-E876-22EE82A43333}"/>
                  </a:ext>
                </a:extLst>
              </p:cNvPr>
              <p:cNvSpPr>
                <a:spLocks noChangeArrowheads="1"/>
              </p:cNvSpPr>
              <p:nvPr/>
            </p:nvSpPr>
            <p:spPr bwMode="auto">
              <a:xfrm>
                <a:off x="9205913" y="3617913"/>
                <a:ext cx="106363" cy="10477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27">
                <a:extLst>
                  <a:ext uri="{FF2B5EF4-FFF2-40B4-BE49-F238E27FC236}">
                    <a16:creationId xmlns:a16="http://schemas.microsoft.com/office/drawing/2014/main" id="{927ED393-7389-7374-95ED-70FF973D291F}"/>
                  </a:ext>
                </a:extLst>
              </p:cNvPr>
              <p:cNvSpPr>
                <a:spLocks/>
              </p:cNvSpPr>
              <p:nvPr/>
            </p:nvSpPr>
            <p:spPr bwMode="auto">
              <a:xfrm>
                <a:off x="9175750"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28">
                <a:extLst>
                  <a:ext uri="{FF2B5EF4-FFF2-40B4-BE49-F238E27FC236}">
                    <a16:creationId xmlns:a16="http://schemas.microsoft.com/office/drawing/2014/main" id="{81D16047-3E22-ACBC-4C61-2F64423CE012}"/>
                  </a:ext>
                </a:extLst>
              </p:cNvPr>
              <p:cNvSpPr>
                <a:spLocks/>
              </p:cNvSpPr>
              <p:nvPr/>
            </p:nvSpPr>
            <p:spPr bwMode="auto">
              <a:xfrm>
                <a:off x="9244013" y="3752851"/>
                <a:ext cx="30163" cy="104775"/>
              </a:xfrm>
              <a:custGeom>
                <a:avLst/>
                <a:gdLst>
                  <a:gd name="T0" fmla="*/ 14 w 19"/>
                  <a:gd name="T1" fmla="*/ 0 h 66"/>
                  <a:gd name="T2" fmla="*/ 5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5" y="0"/>
                    </a:lnTo>
                    <a:lnTo>
                      <a:pt x="0" y="57"/>
                    </a:lnTo>
                    <a:lnTo>
                      <a:pt x="9" y="66"/>
                    </a:lnTo>
                    <a:lnTo>
                      <a:pt x="19" y="57"/>
                    </a:lnTo>
                    <a:lnTo>
                      <a:pt x="14" y="0"/>
                    </a:lnTo>
                    <a:lnTo>
                      <a:pt x="14" y="0"/>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Line 329">
                <a:extLst>
                  <a:ext uri="{FF2B5EF4-FFF2-40B4-BE49-F238E27FC236}">
                    <a16:creationId xmlns:a16="http://schemas.microsoft.com/office/drawing/2014/main" id="{F6DDB7BE-DB5A-45CF-680D-B31ED6AF4421}"/>
                  </a:ext>
                </a:extLst>
              </p:cNvPr>
              <p:cNvSpPr>
                <a:spLocks noChangeShapeType="1"/>
              </p:cNvSpPr>
              <p:nvPr/>
            </p:nvSpPr>
            <p:spPr bwMode="auto">
              <a:xfrm>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330">
                <a:extLst>
                  <a:ext uri="{FF2B5EF4-FFF2-40B4-BE49-F238E27FC236}">
                    <a16:creationId xmlns:a16="http://schemas.microsoft.com/office/drawing/2014/main" id="{EB61F4AF-7A4A-75FC-10FE-1C4FD75209F8}"/>
                  </a:ext>
                </a:extLst>
              </p:cNvPr>
              <p:cNvSpPr>
                <a:spLocks noChangeShapeType="1"/>
              </p:cNvSpPr>
              <p:nvPr/>
            </p:nvSpPr>
            <p:spPr bwMode="auto">
              <a:xfrm flipH="1">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Oval 331">
                <a:extLst>
                  <a:ext uri="{FF2B5EF4-FFF2-40B4-BE49-F238E27FC236}">
                    <a16:creationId xmlns:a16="http://schemas.microsoft.com/office/drawing/2014/main" id="{96EF0BE1-AAA6-D01F-19CD-77CD5EA45F2F}"/>
                  </a:ext>
                </a:extLst>
              </p:cNvPr>
              <p:cNvSpPr>
                <a:spLocks noChangeArrowheads="1"/>
              </p:cNvSpPr>
              <p:nvPr/>
            </p:nvSpPr>
            <p:spPr bwMode="auto">
              <a:xfrm>
                <a:off x="9453563" y="3752851"/>
                <a:ext cx="60325" cy="603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32">
                <a:extLst>
                  <a:ext uri="{FF2B5EF4-FFF2-40B4-BE49-F238E27FC236}">
                    <a16:creationId xmlns:a16="http://schemas.microsoft.com/office/drawing/2014/main" id="{E4B0269E-491B-1EFE-4849-4970D08BD47D}"/>
                  </a:ext>
                </a:extLst>
              </p:cNvPr>
              <p:cNvSpPr>
                <a:spLocks/>
              </p:cNvSpPr>
              <p:nvPr/>
            </p:nvSpPr>
            <p:spPr bwMode="auto">
              <a:xfrm>
                <a:off x="9386888" y="3689351"/>
                <a:ext cx="112713" cy="96838"/>
              </a:xfrm>
              <a:custGeom>
                <a:avLst/>
                <a:gdLst>
                  <a:gd name="T0" fmla="*/ 0 w 30"/>
                  <a:gd name="T1" fmla="*/ 26 h 26"/>
                  <a:gd name="T2" fmla="*/ 30 w 30"/>
                  <a:gd name="T3" fmla="*/ 0 h 26"/>
                </a:gdLst>
                <a:ahLst/>
                <a:cxnLst>
                  <a:cxn ang="0">
                    <a:pos x="T0" y="T1"/>
                  </a:cxn>
                  <a:cxn ang="0">
                    <a:pos x="T2" y="T3"/>
                  </a:cxn>
                </a:cxnLst>
                <a:rect l="0" t="0" r="r" b="b"/>
                <a:pathLst>
                  <a:path w="30" h="26">
                    <a:moveTo>
                      <a:pt x="0" y="26"/>
                    </a:moveTo>
                    <a:cubicBezTo>
                      <a:pt x="6" y="14"/>
                      <a:pt x="17" y="4"/>
                      <a:pt x="30" y="0"/>
                    </a:cubicBez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333">
                <a:extLst>
                  <a:ext uri="{FF2B5EF4-FFF2-40B4-BE49-F238E27FC236}">
                    <a16:creationId xmlns:a16="http://schemas.microsoft.com/office/drawing/2014/main" id="{6E971ED7-0D64-237A-4891-B7CC6F2A0E03}"/>
                  </a:ext>
                </a:extLst>
              </p:cNvPr>
              <p:cNvSpPr>
                <a:spLocks/>
              </p:cNvSpPr>
              <p:nvPr/>
            </p:nvSpPr>
            <p:spPr bwMode="auto">
              <a:xfrm>
                <a:off x="9453563" y="3676651"/>
                <a:ext cx="46038" cy="49213"/>
              </a:xfrm>
              <a:custGeom>
                <a:avLst/>
                <a:gdLst>
                  <a:gd name="T0" fmla="*/ 0 w 29"/>
                  <a:gd name="T1" fmla="*/ 0 h 31"/>
                  <a:gd name="T2" fmla="*/ 29 w 29"/>
                  <a:gd name="T3" fmla="*/ 8 h 31"/>
                  <a:gd name="T4" fmla="*/ 17 w 29"/>
                  <a:gd name="T5" fmla="*/ 31 h 31"/>
                </a:gdLst>
                <a:ahLst/>
                <a:cxnLst>
                  <a:cxn ang="0">
                    <a:pos x="T0" y="T1"/>
                  </a:cxn>
                  <a:cxn ang="0">
                    <a:pos x="T2" y="T3"/>
                  </a:cxn>
                  <a:cxn ang="0">
                    <a:pos x="T4" y="T5"/>
                  </a:cxn>
                </a:cxnLst>
                <a:rect l="0" t="0" r="r" b="b"/>
                <a:pathLst>
                  <a:path w="29" h="31">
                    <a:moveTo>
                      <a:pt x="0" y="0"/>
                    </a:moveTo>
                    <a:lnTo>
                      <a:pt x="29" y="8"/>
                    </a:lnTo>
                    <a:lnTo>
                      <a:pt x="17" y="31"/>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59" name="Group 58">
            <a:extLst>
              <a:ext uri="{FF2B5EF4-FFF2-40B4-BE49-F238E27FC236}">
                <a16:creationId xmlns:a16="http://schemas.microsoft.com/office/drawing/2014/main" id="{73487BAC-C5C5-CB87-4CDB-00759377FCFA}"/>
              </a:ext>
            </a:extLst>
          </p:cNvPr>
          <p:cNvGrpSpPr/>
          <p:nvPr/>
        </p:nvGrpSpPr>
        <p:grpSpPr>
          <a:xfrm>
            <a:off x="936899" y="4418465"/>
            <a:ext cx="480918" cy="480918"/>
            <a:chOff x="1359646" y="3986248"/>
            <a:chExt cx="480918" cy="480918"/>
          </a:xfrm>
        </p:grpSpPr>
        <p:sp>
          <p:nvSpPr>
            <p:cNvPr id="60" name="Oval 59">
              <a:extLst>
                <a:ext uri="{FF2B5EF4-FFF2-40B4-BE49-F238E27FC236}">
                  <a16:creationId xmlns:a16="http://schemas.microsoft.com/office/drawing/2014/main" id="{D0F59848-D5B4-A122-107B-D34A033709FB}"/>
                </a:ext>
              </a:extLst>
            </p:cNvPr>
            <p:cNvSpPr/>
            <p:nvPr/>
          </p:nvSpPr>
          <p:spPr>
            <a:xfrm>
              <a:off x="1359646" y="3986248"/>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Clipboard with solid fill">
              <a:extLst>
                <a:ext uri="{FF2B5EF4-FFF2-40B4-BE49-F238E27FC236}">
                  <a16:creationId xmlns:a16="http://schemas.microsoft.com/office/drawing/2014/main" id="{C646D644-3381-34BC-0516-6A3970984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496" y="4043860"/>
              <a:ext cx="338909" cy="338909"/>
            </a:xfrm>
            <a:prstGeom prst="rect">
              <a:avLst/>
            </a:prstGeom>
          </p:spPr>
        </p:pic>
      </p:grpSp>
      <p:sp>
        <p:nvSpPr>
          <p:cNvPr id="22" name="TextBox 21">
            <a:extLst>
              <a:ext uri="{FF2B5EF4-FFF2-40B4-BE49-F238E27FC236}">
                <a16:creationId xmlns:a16="http://schemas.microsoft.com/office/drawing/2014/main" id="{EE81DE43-2658-0C00-92A2-34F5588E858B}"/>
              </a:ext>
            </a:extLst>
          </p:cNvPr>
          <p:cNvSpPr txBox="1"/>
          <p:nvPr/>
        </p:nvSpPr>
        <p:spPr>
          <a:xfrm>
            <a:off x="1632397" y="4474258"/>
            <a:ext cx="6098146" cy="1354217"/>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b="1" dirty="0">
                <a:solidFill>
                  <a:schemeClr val="accent6"/>
                </a:solidFill>
                <a:latin typeface="Arial" panose="020B0604020202020204" pitchFamily="34" charset="0"/>
                <a:cs typeface="Arial" panose="020B0604020202020204" pitchFamily="34" charset="0"/>
              </a:rPr>
              <a:t>Action: </a:t>
            </a:r>
            <a:r>
              <a:rPr lang="en-US" dirty="0">
                <a:solidFill>
                  <a:schemeClr val="accent6"/>
                </a:solidFill>
                <a:latin typeface="Arial" panose="020B0604020202020204" pitchFamily="34" charset="0"/>
                <a:cs typeface="Arial" panose="020B0604020202020204" pitchFamily="34" charset="0"/>
              </a:rPr>
              <a:t> New comparison of Allow and Deny after removal of Duplicates and combining Deny and Drop</a:t>
            </a:r>
          </a:p>
          <a:p>
            <a:pPr marL="800100" lvl="1"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Allow(1) – 60%</a:t>
            </a:r>
          </a:p>
          <a:p>
            <a:pPr marL="800100" lvl="1"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Deny(0) – 40%</a:t>
            </a:r>
          </a:p>
        </p:txBody>
      </p:sp>
      <p:sp>
        <p:nvSpPr>
          <p:cNvPr id="24" name="TextBox 23">
            <a:extLst>
              <a:ext uri="{FF2B5EF4-FFF2-40B4-BE49-F238E27FC236}">
                <a16:creationId xmlns:a16="http://schemas.microsoft.com/office/drawing/2014/main" id="{33ED12D5-8251-D2E9-1EE2-D63CFF4B3FFA}"/>
              </a:ext>
            </a:extLst>
          </p:cNvPr>
          <p:cNvSpPr txBox="1"/>
          <p:nvPr/>
        </p:nvSpPr>
        <p:spPr>
          <a:xfrm>
            <a:off x="1632397" y="2863244"/>
            <a:ext cx="6098146" cy="1631216"/>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b="1" dirty="0">
                <a:solidFill>
                  <a:schemeClr val="accent6"/>
                </a:solidFill>
                <a:latin typeface="Arial" panose="020B0604020202020204" pitchFamily="34" charset="0"/>
                <a:cs typeface="Arial" panose="020B0604020202020204" pitchFamily="34" charset="0"/>
              </a:rPr>
              <a:t>Duplicates</a:t>
            </a:r>
            <a:r>
              <a:rPr lang="en-US" dirty="0">
                <a:solidFill>
                  <a:schemeClr val="accent6"/>
                </a:solidFill>
                <a:latin typeface="Arial" panose="020B0604020202020204" pitchFamily="34" charset="0"/>
                <a:cs typeface="Arial" panose="020B0604020202020204" pitchFamily="34" charset="0"/>
              </a:rPr>
              <a:t>: Searching the Data we found 8,362 rows that were exact duplicates. We decided </a:t>
            </a:r>
            <a:r>
              <a:rPr lang="en-US" b="1" dirty="0">
                <a:solidFill>
                  <a:schemeClr val="accent6"/>
                </a:solidFill>
                <a:latin typeface="Arial" panose="020B0604020202020204" pitchFamily="34" charset="0"/>
                <a:cs typeface="Arial" panose="020B0604020202020204" pitchFamily="34" charset="0"/>
              </a:rPr>
              <a:t>not to remove </a:t>
            </a:r>
            <a:r>
              <a:rPr lang="en-US" dirty="0">
                <a:solidFill>
                  <a:schemeClr val="accent6"/>
                </a:solidFill>
                <a:latin typeface="Arial" panose="020B0604020202020204" pitchFamily="34" charset="0"/>
                <a:cs typeface="Arial" panose="020B0604020202020204" pitchFamily="34" charset="0"/>
              </a:rPr>
              <a:t>these observations from the data set: </a:t>
            </a:r>
          </a:p>
          <a:p>
            <a:pPr marL="800100" lvl="1"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Allow – 201</a:t>
            </a:r>
          </a:p>
          <a:p>
            <a:pPr marL="800100" lvl="1"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Deny - 8161</a:t>
            </a:r>
          </a:p>
        </p:txBody>
      </p:sp>
      <p:graphicFrame>
        <p:nvGraphicFramePr>
          <p:cNvPr id="9" name="Chart 8">
            <a:extLst>
              <a:ext uri="{FF2B5EF4-FFF2-40B4-BE49-F238E27FC236}">
                <a16:creationId xmlns:a16="http://schemas.microsoft.com/office/drawing/2014/main" id="{4B7EC100-FD7D-A5EF-63DB-BACEF40637D6}"/>
              </a:ext>
            </a:extLst>
          </p:cNvPr>
          <p:cNvGraphicFramePr/>
          <p:nvPr>
            <p:extLst>
              <p:ext uri="{D42A27DB-BD31-4B8C-83A1-F6EECF244321}">
                <p14:modId xmlns:p14="http://schemas.microsoft.com/office/powerpoint/2010/main" val="3208398641"/>
              </p:ext>
            </p:extLst>
          </p:nvPr>
        </p:nvGraphicFramePr>
        <p:xfrm>
          <a:off x="7386338" y="1600200"/>
          <a:ext cx="4663440" cy="48466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2316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dirty="0"/>
              <a:t>Feature Engineering </a:t>
            </a:r>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p:txBody>
          <a:bodyPr/>
          <a:lstStyle/>
          <a:p>
            <a:fld id="{B2809230-00E0-4F5D-A395-58C01D4CA410}" type="slidenum">
              <a:rPr lang="en-US" smtClean="0"/>
              <a:pPr/>
              <a:t>6</a:t>
            </a:fld>
            <a:endParaRPr lang="en-US"/>
          </a:p>
        </p:txBody>
      </p:sp>
      <p:grpSp>
        <p:nvGrpSpPr>
          <p:cNvPr id="38" name="Group 37">
            <a:extLst>
              <a:ext uri="{FF2B5EF4-FFF2-40B4-BE49-F238E27FC236}">
                <a16:creationId xmlns:a16="http://schemas.microsoft.com/office/drawing/2014/main" id="{EB2EA07B-6F99-5D92-1EFB-9824135E0B88}"/>
              </a:ext>
            </a:extLst>
          </p:cNvPr>
          <p:cNvGrpSpPr/>
          <p:nvPr/>
        </p:nvGrpSpPr>
        <p:grpSpPr>
          <a:xfrm>
            <a:off x="222529" y="1990951"/>
            <a:ext cx="480918" cy="480918"/>
            <a:chOff x="344324" y="3937441"/>
            <a:chExt cx="480918" cy="480918"/>
          </a:xfrm>
          <a:solidFill>
            <a:schemeClr val="tx1">
              <a:lumMod val="60000"/>
              <a:lumOff val="40000"/>
            </a:schemeClr>
          </a:solidFill>
        </p:grpSpPr>
        <p:sp>
          <p:nvSpPr>
            <p:cNvPr id="39" name="Oval 38">
              <a:extLst>
                <a:ext uri="{FF2B5EF4-FFF2-40B4-BE49-F238E27FC236}">
                  <a16:creationId xmlns:a16="http://schemas.microsoft.com/office/drawing/2014/main" id="{BCB3031C-92C3-FE44-AE7B-E32BC73810FA}"/>
                </a:ext>
              </a:extLst>
            </p:cNvPr>
            <p:cNvSpPr/>
            <p:nvPr/>
          </p:nvSpPr>
          <p:spPr>
            <a:xfrm>
              <a:off x="344324" y="3937441"/>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3EDBF7-3E0B-9A46-D42F-7980A6694F07}"/>
                </a:ext>
              </a:extLst>
            </p:cNvPr>
            <p:cNvGrpSpPr/>
            <p:nvPr/>
          </p:nvGrpSpPr>
          <p:grpSpPr>
            <a:xfrm>
              <a:off x="451638" y="4041676"/>
              <a:ext cx="266178" cy="272428"/>
              <a:chOff x="9175750" y="3617913"/>
              <a:chExt cx="338138" cy="346076"/>
            </a:xfrm>
            <a:grpFill/>
          </p:grpSpPr>
          <p:sp>
            <p:nvSpPr>
              <p:cNvPr id="42" name="Oval 326">
                <a:extLst>
                  <a:ext uri="{FF2B5EF4-FFF2-40B4-BE49-F238E27FC236}">
                    <a16:creationId xmlns:a16="http://schemas.microsoft.com/office/drawing/2014/main" id="{9301C8F5-616B-3406-E876-22EE82A43333}"/>
                  </a:ext>
                </a:extLst>
              </p:cNvPr>
              <p:cNvSpPr>
                <a:spLocks noChangeArrowheads="1"/>
              </p:cNvSpPr>
              <p:nvPr/>
            </p:nvSpPr>
            <p:spPr bwMode="auto">
              <a:xfrm>
                <a:off x="9205913" y="3617913"/>
                <a:ext cx="106363" cy="10477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27">
                <a:extLst>
                  <a:ext uri="{FF2B5EF4-FFF2-40B4-BE49-F238E27FC236}">
                    <a16:creationId xmlns:a16="http://schemas.microsoft.com/office/drawing/2014/main" id="{927ED393-7389-7374-95ED-70FF973D291F}"/>
                  </a:ext>
                </a:extLst>
              </p:cNvPr>
              <p:cNvSpPr>
                <a:spLocks/>
              </p:cNvSpPr>
              <p:nvPr/>
            </p:nvSpPr>
            <p:spPr bwMode="auto">
              <a:xfrm>
                <a:off x="9175750"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28">
                <a:extLst>
                  <a:ext uri="{FF2B5EF4-FFF2-40B4-BE49-F238E27FC236}">
                    <a16:creationId xmlns:a16="http://schemas.microsoft.com/office/drawing/2014/main" id="{81D16047-3E22-ACBC-4C61-2F64423CE012}"/>
                  </a:ext>
                </a:extLst>
              </p:cNvPr>
              <p:cNvSpPr>
                <a:spLocks/>
              </p:cNvSpPr>
              <p:nvPr/>
            </p:nvSpPr>
            <p:spPr bwMode="auto">
              <a:xfrm>
                <a:off x="9244013" y="3752851"/>
                <a:ext cx="30163" cy="104775"/>
              </a:xfrm>
              <a:custGeom>
                <a:avLst/>
                <a:gdLst>
                  <a:gd name="T0" fmla="*/ 14 w 19"/>
                  <a:gd name="T1" fmla="*/ 0 h 66"/>
                  <a:gd name="T2" fmla="*/ 5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5" y="0"/>
                    </a:lnTo>
                    <a:lnTo>
                      <a:pt x="0" y="57"/>
                    </a:lnTo>
                    <a:lnTo>
                      <a:pt x="9" y="66"/>
                    </a:lnTo>
                    <a:lnTo>
                      <a:pt x="19" y="57"/>
                    </a:lnTo>
                    <a:lnTo>
                      <a:pt x="14" y="0"/>
                    </a:lnTo>
                    <a:lnTo>
                      <a:pt x="14" y="0"/>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Line 329">
                <a:extLst>
                  <a:ext uri="{FF2B5EF4-FFF2-40B4-BE49-F238E27FC236}">
                    <a16:creationId xmlns:a16="http://schemas.microsoft.com/office/drawing/2014/main" id="{F6DDB7BE-DB5A-45CF-680D-B31ED6AF4421}"/>
                  </a:ext>
                </a:extLst>
              </p:cNvPr>
              <p:cNvSpPr>
                <a:spLocks noChangeShapeType="1"/>
              </p:cNvSpPr>
              <p:nvPr/>
            </p:nvSpPr>
            <p:spPr bwMode="auto">
              <a:xfrm>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330">
                <a:extLst>
                  <a:ext uri="{FF2B5EF4-FFF2-40B4-BE49-F238E27FC236}">
                    <a16:creationId xmlns:a16="http://schemas.microsoft.com/office/drawing/2014/main" id="{EB61F4AF-7A4A-75FC-10FE-1C4FD75209F8}"/>
                  </a:ext>
                </a:extLst>
              </p:cNvPr>
              <p:cNvSpPr>
                <a:spLocks noChangeShapeType="1"/>
              </p:cNvSpPr>
              <p:nvPr/>
            </p:nvSpPr>
            <p:spPr bwMode="auto">
              <a:xfrm flipH="1">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Oval 331">
                <a:extLst>
                  <a:ext uri="{FF2B5EF4-FFF2-40B4-BE49-F238E27FC236}">
                    <a16:creationId xmlns:a16="http://schemas.microsoft.com/office/drawing/2014/main" id="{96EF0BE1-AAA6-D01F-19CD-77CD5EA45F2F}"/>
                  </a:ext>
                </a:extLst>
              </p:cNvPr>
              <p:cNvSpPr>
                <a:spLocks noChangeArrowheads="1"/>
              </p:cNvSpPr>
              <p:nvPr/>
            </p:nvSpPr>
            <p:spPr bwMode="auto">
              <a:xfrm>
                <a:off x="9453563" y="3752851"/>
                <a:ext cx="60325" cy="603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32">
                <a:extLst>
                  <a:ext uri="{FF2B5EF4-FFF2-40B4-BE49-F238E27FC236}">
                    <a16:creationId xmlns:a16="http://schemas.microsoft.com/office/drawing/2014/main" id="{E4B0269E-491B-1EFE-4849-4970D08BD47D}"/>
                  </a:ext>
                </a:extLst>
              </p:cNvPr>
              <p:cNvSpPr>
                <a:spLocks/>
              </p:cNvSpPr>
              <p:nvPr/>
            </p:nvSpPr>
            <p:spPr bwMode="auto">
              <a:xfrm>
                <a:off x="9386888" y="3689351"/>
                <a:ext cx="112713" cy="96838"/>
              </a:xfrm>
              <a:custGeom>
                <a:avLst/>
                <a:gdLst>
                  <a:gd name="T0" fmla="*/ 0 w 30"/>
                  <a:gd name="T1" fmla="*/ 26 h 26"/>
                  <a:gd name="T2" fmla="*/ 30 w 30"/>
                  <a:gd name="T3" fmla="*/ 0 h 26"/>
                </a:gdLst>
                <a:ahLst/>
                <a:cxnLst>
                  <a:cxn ang="0">
                    <a:pos x="T0" y="T1"/>
                  </a:cxn>
                  <a:cxn ang="0">
                    <a:pos x="T2" y="T3"/>
                  </a:cxn>
                </a:cxnLst>
                <a:rect l="0" t="0" r="r" b="b"/>
                <a:pathLst>
                  <a:path w="30" h="26">
                    <a:moveTo>
                      <a:pt x="0" y="26"/>
                    </a:moveTo>
                    <a:cubicBezTo>
                      <a:pt x="6" y="14"/>
                      <a:pt x="17" y="4"/>
                      <a:pt x="30" y="0"/>
                    </a:cubicBez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333">
                <a:extLst>
                  <a:ext uri="{FF2B5EF4-FFF2-40B4-BE49-F238E27FC236}">
                    <a16:creationId xmlns:a16="http://schemas.microsoft.com/office/drawing/2014/main" id="{6E971ED7-0D64-237A-4891-B7CC6F2A0E03}"/>
                  </a:ext>
                </a:extLst>
              </p:cNvPr>
              <p:cNvSpPr>
                <a:spLocks/>
              </p:cNvSpPr>
              <p:nvPr/>
            </p:nvSpPr>
            <p:spPr bwMode="auto">
              <a:xfrm>
                <a:off x="9453563" y="3676651"/>
                <a:ext cx="46038" cy="49213"/>
              </a:xfrm>
              <a:custGeom>
                <a:avLst/>
                <a:gdLst>
                  <a:gd name="T0" fmla="*/ 0 w 29"/>
                  <a:gd name="T1" fmla="*/ 0 h 31"/>
                  <a:gd name="T2" fmla="*/ 29 w 29"/>
                  <a:gd name="T3" fmla="*/ 8 h 31"/>
                  <a:gd name="T4" fmla="*/ 17 w 29"/>
                  <a:gd name="T5" fmla="*/ 31 h 31"/>
                </a:gdLst>
                <a:ahLst/>
                <a:cxnLst>
                  <a:cxn ang="0">
                    <a:pos x="T0" y="T1"/>
                  </a:cxn>
                  <a:cxn ang="0">
                    <a:pos x="T2" y="T3"/>
                  </a:cxn>
                  <a:cxn ang="0">
                    <a:pos x="T4" y="T5"/>
                  </a:cxn>
                </a:cxnLst>
                <a:rect l="0" t="0" r="r" b="b"/>
                <a:pathLst>
                  <a:path w="29" h="31">
                    <a:moveTo>
                      <a:pt x="0" y="0"/>
                    </a:moveTo>
                    <a:lnTo>
                      <a:pt x="29" y="8"/>
                    </a:lnTo>
                    <a:lnTo>
                      <a:pt x="17" y="31"/>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59" name="Group 58">
            <a:extLst>
              <a:ext uri="{FF2B5EF4-FFF2-40B4-BE49-F238E27FC236}">
                <a16:creationId xmlns:a16="http://schemas.microsoft.com/office/drawing/2014/main" id="{73487BAC-C5C5-CB87-4CDB-00759377FCFA}"/>
              </a:ext>
            </a:extLst>
          </p:cNvPr>
          <p:cNvGrpSpPr/>
          <p:nvPr/>
        </p:nvGrpSpPr>
        <p:grpSpPr>
          <a:xfrm>
            <a:off x="219349" y="3459388"/>
            <a:ext cx="480918" cy="480918"/>
            <a:chOff x="1359646" y="3986248"/>
            <a:chExt cx="480918" cy="480918"/>
          </a:xfrm>
        </p:grpSpPr>
        <p:sp>
          <p:nvSpPr>
            <p:cNvPr id="60" name="Oval 59">
              <a:extLst>
                <a:ext uri="{FF2B5EF4-FFF2-40B4-BE49-F238E27FC236}">
                  <a16:creationId xmlns:a16="http://schemas.microsoft.com/office/drawing/2014/main" id="{D0F59848-D5B4-A122-107B-D34A033709FB}"/>
                </a:ext>
              </a:extLst>
            </p:cNvPr>
            <p:cNvSpPr/>
            <p:nvPr/>
          </p:nvSpPr>
          <p:spPr>
            <a:xfrm>
              <a:off x="1359646" y="3986248"/>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Clipboard with solid fill">
              <a:extLst>
                <a:ext uri="{FF2B5EF4-FFF2-40B4-BE49-F238E27FC236}">
                  <a16:creationId xmlns:a16="http://schemas.microsoft.com/office/drawing/2014/main" id="{C646D644-3381-34BC-0516-6A3970984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496" y="4043860"/>
              <a:ext cx="338909" cy="338909"/>
            </a:xfrm>
            <a:prstGeom prst="rect">
              <a:avLst/>
            </a:prstGeom>
          </p:spPr>
        </p:pic>
      </p:grpSp>
      <p:sp>
        <p:nvSpPr>
          <p:cNvPr id="22" name="TextBox 21">
            <a:extLst>
              <a:ext uri="{FF2B5EF4-FFF2-40B4-BE49-F238E27FC236}">
                <a16:creationId xmlns:a16="http://schemas.microsoft.com/office/drawing/2014/main" id="{EE81DE43-2658-0C00-92A2-34F5588E858B}"/>
              </a:ext>
            </a:extLst>
          </p:cNvPr>
          <p:cNvSpPr txBox="1"/>
          <p:nvPr/>
        </p:nvSpPr>
        <p:spPr>
          <a:xfrm>
            <a:off x="904902" y="3402299"/>
            <a:ext cx="5331996" cy="3031599"/>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b="1" dirty="0">
                <a:solidFill>
                  <a:schemeClr val="accent6"/>
                </a:solidFill>
                <a:latin typeface="Arial"/>
                <a:cs typeface="Arial"/>
              </a:rPr>
              <a:t>Port Addresses:</a:t>
            </a:r>
          </a:p>
          <a:p>
            <a:pPr marL="800100" lvl="1" indent="-342900">
              <a:spcBef>
                <a:spcPts val="600"/>
              </a:spcBef>
              <a:buFont typeface="Arial" panose="020B0604020202020204" pitchFamily="34" charset="0"/>
              <a:buChar char="•"/>
            </a:pPr>
            <a:r>
              <a:rPr lang="en-US" sz="1600" b="1" dirty="0">
                <a:solidFill>
                  <a:schemeClr val="accent6"/>
                </a:solidFill>
                <a:latin typeface="Arial"/>
                <a:cs typeface="Arial"/>
              </a:rPr>
              <a:t>Data available time of prediction: </a:t>
            </a:r>
            <a:r>
              <a:rPr lang="en-US" sz="1600" dirty="0">
                <a:solidFill>
                  <a:schemeClr val="accent6"/>
                </a:solidFill>
                <a:latin typeface="Arial"/>
                <a:cs typeface="Arial"/>
              </a:rPr>
              <a:t> Categorical feature that normally denotes what part of the system a call is trying to access. Calls to ports not listed or used is normally a situation where there is an attack or a port where no response can or should be made.</a:t>
            </a:r>
            <a:endParaRPr lang="en-US" sz="1600" dirty="0">
              <a:solidFill>
                <a:schemeClr val="accent6"/>
              </a:solidFill>
              <a:latin typeface="Arial" panose="020B0604020202020204" pitchFamily="34" charset="0"/>
              <a:cs typeface="Arial" panose="020B0604020202020204" pitchFamily="34" charset="0"/>
            </a:endParaRPr>
          </a:p>
          <a:p>
            <a:pPr marL="800100" lvl="1" indent="-342900">
              <a:spcBef>
                <a:spcPts val="600"/>
              </a:spcBef>
              <a:buFont typeface="Arial" panose="020B0604020202020204" pitchFamily="34" charset="0"/>
              <a:buChar char="•"/>
            </a:pPr>
            <a:r>
              <a:rPr lang="en-US" sz="1600" dirty="0">
                <a:solidFill>
                  <a:schemeClr val="accent6"/>
                </a:solidFill>
                <a:latin typeface="Arial"/>
                <a:cs typeface="Arial"/>
              </a:rPr>
              <a:t>We grouped port access into a risk categorical variable based on the likelihood to accept or deny access.</a:t>
            </a:r>
            <a:endParaRPr lang="en-US" sz="1600" dirty="0">
              <a:solidFill>
                <a:schemeClr val="accent6"/>
              </a:solidFill>
              <a:latin typeface="Arial" panose="020B0604020202020204" pitchFamily="34" charset="0"/>
              <a:cs typeface="Arial" panose="020B0604020202020204" pitchFamily="34" charset="0"/>
            </a:endParaRPr>
          </a:p>
          <a:p>
            <a:pPr marL="800100" lvl="1" indent="-342900">
              <a:spcBef>
                <a:spcPts val="600"/>
              </a:spcBef>
              <a:buFont typeface="Arial" panose="020B0604020202020204" pitchFamily="34" charset="0"/>
              <a:buChar char="•"/>
            </a:pPr>
            <a:endParaRPr lang="en-US" sz="1400" dirty="0">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3ED12D5-8251-D2E9-1EE2-D63CFF4B3FFA}"/>
              </a:ext>
            </a:extLst>
          </p:cNvPr>
          <p:cNvSpPr txBox="1"/>
          <p:nvPr/>
        </p:nvSpPr>
        <p:spPr>
          <a:xfrm>
            <a:off x="904902" y="1971138"/>
            <a:ext cx="5072527" cy="1431161"/>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b="1" dirty="0">
                <a:solidFill>
                  <a:schemeClr val="accent6"/>
                </a:solidFill>
                <a:latin typeface="Arial"/>
                <a:cs typeface="Arial"/>
              </a:rPr>
              <a:t>Removed Continuous Features</a:t>
            </a:r>
            <a:r>
              <a:rPr lang="en-US" dirty="0">
                <a:solidFill>
                  <a:schemeClr val="accent6"/>
                </a:solidFill>
                <a:latin typeface="Arial"/>
                <a:cs typeface="Arial"/>
              </a:rPr>
              <a:t>:  </a:t>
            </a:r>
            <a:endParaRPr lang="en-US" dirty="0">
              <a:solidFill>
                <a:schemeClr val="accent6"/>
              </a:solidFill>
              <a:latin typeface="Arial" panose="020B0604020202020204" pitchFamily="34" charset="0"/>
              <a:cs typeface="Arial" panose="020B0604020202020204" pitchFamily="34" charset="0"/>
            </a:endParaRPr>
          </a:p>
          <a:p>
            <a:pPr marL="800100" lvl="1" indent="-342900">
              <a:spcBef>
                <a:spcPts val="600"/>
              </a:spcBef>
              <a:buFont typeface="Arial" panose="020B0604020202020204" pitchFamily="34" charset="0"/>
              <a:buChar char="•"/>
            </a:pPr>
            <a:r>
              <a:rPr lang="en-US" sz="1600" b="1" dirty="0">
                <a:solidFill>
                  <a:schemeClr val="accent6"/>
                </a:solidFill>
                <a:latin typeface="Arial"/>
                <a:cs typeface="Arial"/>
              </a:rPr>
              <a:t>Data Leakage</a:t>
            </a:r>
            <a:r>
              <a:rPr lang="en-US" sz="1600" dirty="0">
                <a:solidFill>
                  <a:schemeClr val="accent6"/>
                </a:solidFill>
                <a:latin typeface="Arial"/>
                <a:cs typeface="Arial"/>
              </a:rPr>
              <a:t>: Most of the continuous variables are recorded during an active connection. They would not be available for a model looking to allow or deny at onset.</a:t>
            </a:r>
            <a:endParaRPr lang="en-US" sz="1600" dirty="0">
              <a:solidFill>
                <a:schemeClr val="accent6"/>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CFFEEAF9-B032-8240-FA32-030014AF6AB5}"/>
              </a:ext>
            </a:extLst>
          </p:cNvPr>
          <p:cNvPicPr>
            <a:picLocks noChangeAspect="1"/>
          </p:cNvPicPr>
          <p:nvPr/>
        </p:nvPicPr>
        <p:blipFill>
          <a:blip r:embed="rId5"/>
          <a:stretch>
            <a:fillRect/>
          </a:stretch>
        </p:blipFill>
        <p:spPr>
          <a:xfrm>
            <a:off x="6237668" y="2661947"/>
            <a:ext cx="5535924" cy="1677140"/>
          </a:xfrm>
          <a:prstGeom prst="rect">
            <a:avLst/>
          </a:prstGeom>
        </p:spPr>
      </p:pic>
      <p:sp>
        <p:nvSpPr>
          <p:cNvPr id="21" name="Rectangle 20">
            <a:extLst>
              <a:ext uri="{FF2B5EF4-FFF2-40B4-BE49-F238E27FC236}">
                <a16:creationId xmlns:a16="http://schemas.microsoft.com/office/drawing/2014/main" id="{545D19B8-42AA-3C32-B418-CA3368CA9861}"/>
              </a:ext>
            </a:extLst>
          </p:cNvPr>
          <p:cNvSpPr/>
          <p:nvPr/>
        </p:nvSpPr>
        <p:spPr>
          <a:xfrm>
            <a:off x="10868188" y="2398382"/>
            <a:ext cx="940279" cy="2204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363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dirty="0"/>
              <a:t>Model Preparation</a:t>
            </a:r>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p:txBody>
          <a:bodyPr/>
          <a:lstStyle/>
          <a:p>
            <a:fld id="{B2809230-00E0-4F5D-A395-58C01D4CA410}" type="slidenum">
              <a:rPr lang="en-US" smtClean="0"/>
              <a:pPr/>
              <a:t>7</a:t>
            </a:fld>
            <a:endParaRPr lang="en-US"/>
          </a:p>
        </p:txBody>
      </p:sp>
      <p:grpSp>
        <p:nvGrpSpPr>
          <p:cNvPr id="38" name="Group 37">
            <a:extLst>
              <a:ext uri="{FF2B5EF4-FFF2-40B4-BE49-F238E27FC236}">
                <a16:creationId xmlns:a16="http://schemas.microsoft.com/office/drawing/2014/main" id="{EB2EA07B-6F99-5D92-1EFB-9824135E0B88}"/>
              </a:ext>
            </a:extLst>
          </p:cNvPr>
          <p:cNvGrpSpPr/>
          <p:nvPr/>
        </p:nvGrpSpPr>
        <p:grpSpPr>
          <a:xfrm>
            <a:off x="843985" y="2059843"/>
            <a:ext cx="480918" cy="480918"/>
            <a:chOff x="344324" y="3937441"/>
            <a:chExt cx="480918" cy="480918"/>
          </a:xfrm>
          <a:solidFill>
            <a:schemeClr val="tx1">
              <a:lumMod val="60000"/>
              <a:lumOff val="40000"/>
            </a:schemeClr>
          </a:solidFill>
        </p:grpSpPr>
        <p:sp>
          <p:nvSpPr>
            <p:cNvPr id="39" name="Oval 38">
              <a:extLst>
                <a:ext uri="{FF2B5EF4-FFF2-40B4-BE49-F238E27FC236}">
                  <a16:creationId xmlns:a16="http://schemas.microsoft.com/office/drawing/2014/main" id="{BCB3031C-92C3-FE44-AE7B-E32BC73810FA}"/>
                </a:ext>
              </a:extLst>
            </p:cNvPr>
            <p:cNvSpPr/>
            <p:nvPr/>
          </p:nvSpPr>
          <p:spPr>
            <a:xfrm>
              <a:off x="344324" y="3937441"/>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3EDBF7-3E0B-9A46-D42F-7980A6694F07}"/>
                </a:ext>
              </a:extLst>
            </p:cNvPr>
            <p:cNvGrpSpPr/>
            <p:nvPr/>
          </p:nvGrpSpPr>
          <p:grpSpPr>
            <a:xfrm>
              <a:off x="451638" y="4041676"/>
              <a:ext cx="266178" cy="272428"/>
              <a:chOff x="9175750" y="3617913"/>
              <a:chExt cx="338138" cy="346076"/>
            </a:xfrm>
            <a:grpFill/>
          </p:grpSpPr>
          <p:sp>
            <p:nvSpPr>
              <p:cNvPr id="42" name="Oval 326">
                <a:extLst>
                  <a:ext uri="{FF2B5EF4-FFF2-40B4-BE49-F238E27FC236}">
                    <a16:creationId xmlns:a16="http://schemas.microsoft.com/office/drawing/2014/main" id="{9301C8F5-616B-3406-E876-22EE82A43333}"/>
                  </a:ext>
                </a:extLst>
              </p:cNvPr>
              <p:cNvSpPr>
                <a:spLocks noChangeArrowheads="1"/>
              </p:cNvSpPr>
              <p:nvPr/>
            </p:nvSpPr>
            <p:spPr bwMode="auto">
              <a:xfrm>
                <a:off x="9205913" y="3617913"/>
                <a:ext cx="106363" cy="10477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27">
                <a:extLst>
                  <a:ext uri="{FF2B5EF4-FFF2-40B4-BE49-F238E27FC236}">
                    <a16:creationId xmlns:a16="http://schemas.microsoft.com/office/drawing/2014/main" id="{927ED393-7389-7374-95ED-70FF973D291F}"/>
                  </a:ext>
                </a:extLst>
              </p:cNvPr>
              <p:cNvSpPr>
                <a:spLocks/>
              </p:cNvSpPr>
              <p:nvPr/>
            </p:nvSpPr>
            <p:spPr bwMode="auto">
              <a:xfrm>
                <a:off x="9175750"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28">
                <a:extLst>
                  <a:ext uri="{FF2B5EF4-FFF2-40B4-BE49-F238E27FC236}">
                    <a16:creationId xmlns:a16="http://schemas.microsoft.com/office/drawing/2014/main" id="{81D16047-3E22-ACBC-4C61-2F64423CE012}"/>
                  </a:ext>
                </a:extLst>
              </p:cNvPr>
              <p:cNvSpPr>
                <a:spLocks/>
              </p:cNvSpPr>
              <p:nvPr/>
            </p:nvSpPr>
            <p:spPr bwMode="auto">
              <a:xfrm>
                <a:off x="9244013" y="3752851"/>
                <a:ext cx="30163" cy="104775"/>
              </a:xfrm>
              <a:custGeom>
                <a:avLst/>
                <a:gdLst>
                  <a:gd name="T0" fmla="*/ 14 w 19"/>
                  <a:gd name="T1" fmla="*/ 0 h 66"/>
                  <a:gd name="T2" fmla="*/ 5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5" y="0"/>
                    </a:lnTo>
                    <a:lnTo>
                      <a:pt x="0" y="57"/>
                    </a:lnTo>
                    <a:lnTo>
                      <a:pt x="9" y="66"/>
                    </a:lnTo>
                    <a:lnTo>
                      <a:pt x="19" y="57"/>
                    </a:lnTo>
                    <a:lnTo>
                      <a:pt x="14" y="0"/>
                    </a:lnTo>
                    <a:lnTo>
                      <a:pt x="14" y="0"/>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Line 329">
                <a:extLst>
                  <a:ext uri="{FF2B5EF4-FFF2-40B4-BE49-F238E27FC236}">
                    <a16:creationId xmlns:a16="http://schemas.microsoft.com/office/drawing/2014/main" id="{F6DDB7BE-DB5A-45CF-680D-B31ED6AF4421}"/>
                  </a:ext>
                </a:extLst>
              </p:cNvPr>
              <p:cNvSpPr>
                <a:spLocks noChangeShapeType="1"/>
              </p:cNvSpPr>
              <p:nvPr/>
            </p:nvSpPr>
            <p:spPr bwMode="auto">
              <a:xfrm>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330">
                <a:extLst>
                  <a:ext uri="{FF2B5EF4-FFF2-40B4-BE49-F238E27FC236}">
                    <a16:creationId xmlns:a16="http://schemas.microsoft.com/office/drawing/2014/main" id="{EB61F4AF-7A4A-75FC-10FE-1C4FD75209F8}"/>
                  </a:ext>
                </a:extLst>
              </p:cNvPr>
              <p:cNvSpPr>
                <a:spLocks noChangeShapeType="1"/>
              </p:cNvSpPr>
              <p:nvPr/>
            </p:nvSpPr>
            <p:spPr bwMode="auto">
              <a:xfrm flipH="1">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Oval 331">
                <a:extLst>
                  <a:ext uri="{FF2B5EF4-FFF2-40B4-BE49-F238E27FC236}">
                    <a16:creationId xmlns:a16="http://schemas.microsoft.com/office/drawing/2014/main" id="{96EF0BE1-AAA6-D01F-19CD-77CD5EA45F2F}"/>
                  </a:ext>
                </a:extLst>
              </p:cNvPr>
              <p:cNvSpPr>
                <a:spLocks noChangeArrowheads="1"/>
              </p:cNvSpPr>
              <p:nvPr/>
            </p:nvSpPr>
            <p:spPr bwMode="auto">
              <a:xfrm>
                <a:off x="9453563" y="3752851"/>
                <a:ext cx="60325" cy="603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32">
                <a:extLst>
                  <a:ext uri="{FF2B5EF4-FFF2-40B4-BE49-F238E27FC236}">
                    <a16:creationId xmlns:a16="http://schemas.microsoft.com/office/drawing/2014/main" id="{E4B0269E-491B-1EFE-4849-4970D08BD47D}"/>
                  </a:ext>
                </a:extLst>
              </p:cNvPr>
              <p:cNvSpPr>
                <a:spLocks/>
              </p:cNvSpPr>
              <p:nvPr/>
            </p:nvSpPr>
            <p:spPr bwMode="auto">
              <a:xfrm>
                <a:off x="9386888" y="3689351"/>
                <a:ext cx="112713" cy="96838"/>
              </a:xfrm>
              <a:custGeom>
                <a:avLst/>
                <a:gdLst>
                  <a:gd name="T0" fmla="*/ 0 w 30"/>
                  <a:gd name="T1" fmla="*/ 26 h 26"/>
                  <a:gd name="T2" fmla="*/ 30 w 30"/>
                  <a:gd name="T3" fmla="*/ 0 h 26"/>
                </a:gdLst>
                <a:ahLst/>
                <a:cxnLst>
                  <a:cxn ang="0">
                    <a:pos x="T0" y="T1"/>
                  </a:cxn>
                  <a:cxn ang="0">
                    <a:pos x="T2" y="T3"/>
                  </a:cxn>
                </a:cxnLst>
                <a:rect l="0" t="0" r="r" b="b"/>
                <a:pathLst>
                  <a:path w="30" h="26">
                    <a:moveTo>
                      <a:pt x="0" y="26"/>
                    </a:moveTo>
                    <a:cubicBezTo>
                      <a:pt x="6" y="14"/>
                      <a:pt x="17" y="4"/>
                      <a:pt x="30" y="0"/>
                    </a:cubicBez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333">
                <a:extLst>
                  <a:ext uri="{FF2B5EF4-FFF2-40B4-BE49-F238E27FC236}">
                    <a16:creationId xmlns:a16="http://schemas.microsoft.com/office/drawing/2014/main" id="{6E971ED7-0D64-237A-4891-B7CC6F2A0E03}"/>
                  </a:ext>
                </a:extLst>
              </p:cNvPr>
              <p:cNvSpPr>
                <a:spLocks/>
              </p:cNvSpPr>
              <p:nvPr/>
            </p:nvSpPr>
            <p:spPr bwMode="auto">
              <a:xfrm>
                <a:off x="9453563" y="3676651"/>
                <a:ext cx="46038" cy="49213"/>
              </a:xfrm>
              <a:custGeom>
                <a:avLst/>
                <a:gdLst>
                  <a:gd name="T0" fmla="*/ 0 w 29"/>
                  <a:gd name="T1" fmla="*/ 0 h 31"/>
                  <a:gd name="T2" fmla="*/ 29 w 29"/>
                  <a:gd name="T3" fmla="*/ 8 h 31"/>
                  <a:gd name="T4" fmla="*/ 17 w 29"/>
                  <a:gd name="T5" fmla="*/ 31 h 31"/>
                </a:gdLst>
                <a:ahLst/>
                <a:cxnLst>
                  <a:cxn ang="0">
                    <a:pos x="T0" y="T1"/>
                  </a:cxn>
                  <a:cxn ang="0">
                    <a:pos x="T2" y="T3"/>
                  </a:cxn>
                  <a:cxn ang="0">
                    <a:pos x="T4" y="T5"/>
                  </a:cxn>
                </a:cxnLst>
                <a:rect l="0" t="0" r="r" b="b"/>
                <a:pathLst>
                  <a:path w="29" h="31">
                    <a:moveTo>
                      <a:pt x="0" y="0"/>
                    </a:moveTo>
                    <a:lnTo>
                      <a:pt x="29" y="8"/>
                    </a:lnTo>
                    <a:lnTo>
                      <a:pt x="17" y="31"/>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59" name="Group 58">
            <a:extLst>
              <a:ext uri="{FF2B5EF4-FFF2-40B4-BE49-F238E27FC236}">
                <a16:creationId xmlns:a16="http://schemas.microsoft.com/office/drawing/2014/main" id="{73487BAC-C5C5-CB87-4CDB-00759377FCFA}"/>
              </a:ext>
            </a:extLst>
          </p:cNvPr>
          <p:cNvGrpSpPr/>
          <p:nvPr/>
        </p:nvGrpSpPr>
        <p:grpSpPr>
          <a:xfrm>
            <a:off x="775822" y="4522056"/>
            <a:ext cx="480918" cy="480918"/>
            <a:chOff x="1359646" y="3986248"/>
            <a:chExt cx="480918" cy="480918"/>
          </a:xfrm>
        </p:grpSpPr>
        <p:sp>
          <p:nvSpPr>
            <p:cNvPr id="60" name="Oval 59">
              <a:extLst>
                <a:ext uri="{FF2B5EF4-FFF2-40B4-BE49-F238E27FC236}">
                  <a16:creationId xmlns:a16="http://schemas.microsoft.com/office/drawing/2014/main" id="{D0F59848-D5B4-A122-107B-D34A033709FB}"/>
                </a:ext>
              </a:extLst>
            </p:cNvPr>
            <p:cNvSpPr/>
            <p:nvPr/>
          </p:nvSpPr>
          <p:spPr>
            <a:xfrm>
              <a:off x="1359646" y="3986248"/>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Clipboard with solid fill">
              <a:extLst>
                <a:ext uri="{FF2B5EF4-FFF2-40B4-BE49-F238E27FC236}">
                  <a16:creationId xmlns:a16="http://schemas.microsoft.com/office/drawing/2014/main" id="{C646D644-3381-34BC-0516-6A3970984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496" y="4043860"/>
              <a:ext cx="338909" cy="338909"/>
            </a:xfrm>
            <a:prstGeom prst="rect">
              <a:avLst/>
            </a:prstGeom>
          </p:spPr>
        </p:pic>
      </p:grpSp>
      <p:sp>
        <p:nvSpPr>
          <p:cNvPr id="22" name="TextBox 21">
            <a:extLst>
              <a:ext uri="{FF2B5EF4-FFF2-40B4-BE49-F238E27FC236}">
                <a16:creationId xmlns:a16="http://schemas.microsoft.com/office/drawing/2014/main" id="{EE81DE43-2658-0C00-92A2-34F5588E858B}"/>
              </a:ext>
            </a:extLst>
          </p:cNvPr>
          <p:cNvSpPr txBox="1"/>
          <p:nvPr/>
        </p:nvSpPr>
        <p:spPr>
          <a:xfrm>
            <a:off x="1479749" y="4515244"/>
            <a:ext cx="7235214" cy="1200329"/>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dirty="0">
                <a:solidFill>
                  <a:schemeClr val="accent6"/>
                </a:solidFill>
                <a:latin typeface="Arial"/>
                <a:cs typeface="Arial"/>
              </a:rPr>
              <a:t>Train test for the model was a test set of 20% since SVM's take very long to train. The test set was allowed to be 80%. There were more than enough observations to allow for train test instead of cross validation.</a:t>
            </a:r>
            <a:endParaRPr lang="en-US" sz="1400" dirty="0">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3ED12D5-8251-D2E9-1EE2-D63CFF4B3FFA}"/>
              </a:ext>
            </a:extLst>
          </p:cNvPr>
          <p:cNvSpPr txBox="1"/>
          <p:nvPr/>
        </p:nvSpPr>
        <p:spPr>
          <a:xfrm>
            <a:off x="1479749" y="2059843"/>
            <a:ext cx="7025896" cy="1631216"/>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dirty="0">
                <a:solidFill>
                  <a:schemeClr val="accent6"/>
                </a:solidFill>
                <a:latin typeface="Arial"/>
                <a:cs typeface="Arial"/>
              </a:rPr>
              <a:t>Once we created our risk level tier, we mapped it back to our original data. </a:t>
            </a:r>
            <a:endParaRPr lang="en-US" dirty="0">
              <a:solidFill>
                <a:schemeClr val="accent6"/>
              </a:solidFill>
              <a:latin typeface="Arial" panose="020B0604020202020204" pitchFamily="34" charset="0"/>
              <a:cs typeface="Arial" panose="020B0604020202020204" pitchFamily="34" charset="0"/>
            </a:endParaRPr>
          </a:p>
          <a:p>
            <a:pPr marL="342900" indent="-342900">
              <a:spcBef>
                <a:spcPts val="600"/>
              </a:spcBef>
              <a:buFont typeface="Arial" panose="020B0604020202020204" pitchFamily="34" charset="0"/>
              <a:buChar char="•"/>
            </a:pPr>
            <a:r>
              <a:rPr lang="en-US" dirty="0">
                <a:solidFill>
                  <a:schemeClr val="accent6"/>
                </a:solidFill>
                <a:latin typeface="Arial"/>
                <a:cs typeface="Arial"/>
              </a:rPr>
              <a:t>We then removed all other categorical features that would have caused a sparce dataset.</a:t>
            </a:r>
          </a:p>
          <a:p>
            <a:pPr marL="342900" indent="-342900">
              <a:spcBef>
                <a:spcPts val="600"/>
              </a:spcBef>
              <a:buFont typeface="Arial" panose="020B0604020202020204" pitchFamily="34" charset="0"/>
              <a:buChar char="•"/>
            </a:pPr>
            <a:r>
              <a:rPr lang="en-US" dirty="0">
                <a:solidFill>
                  <a:schemeClr val="accent6"/>
                </a:solidFill>
                <a:latin typeface="Arial"/>
                <a:cs typeface="Arial"/>
              </a:rPr>
              <a:t>Finally, we one hot encoded our categorical variable.</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00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dirty="0"/>
              <a:t>Model Building</a:t>
            </a:r>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p:txBody>
          <a:bodyPr/>
          <a:lstStyle/>
          <a:p>
            <a:fld id="{B2809230-00E0-4F5D-A395-58C01D4CA410}" type="slidenum">
              <a:rPr lang="en-US" smtClean="0"/>
              <a:pPr/>
              <a:t>8</a:t>
            </a:fld>
            <a:endParaRPr lang="en-US"/>
          </a:p>
        </p:txBody>
      </p:sp>
      <p:grpSp>
        <p:nvGrpSpPr>
          <p:cNvPr id="38" name="Group 37">
            <a:extLst>
              <a:ext uri="{FF2B5EF4-FFF2-40B4-BE49-F238E27FC236}">
                <a16:creationId xmlns:a16="http://schemas.microsoft.com/office/drawing/2014/main" id="{EB2EA07B-6F99-5D92-1EFB-9824135E0B88}"/>
              </a:ext>
            </a:extLst>
          </p:cNvPr>
          <p:cNvGrpSpPr/>
          <p:nvPr/>
        </p:nvGrpSpPr>
        <p:grpSpPr>
          <a:xfrm>
            <a:off x="856821" y="2837453"/>
            <a:ext cx="480918" cy="480918"/>
            <a:chOff x="344324" y="3937441"/>
            <a:chExt cx="480918" cy="480918"/>
          </a:xfrm>
          <a:solidFill>
            <a:schemeClr val="tx1">
              <a:lumMod val="60000"/>
              <a:lumOff val="40000"/>
            </a:schemeClr>
          </a:solidFill>
        </p:grpSpPr>
        <p:sp>
          <p:nvSpPr>
            <p:cNvPr id="39" name="Oval 38">
              <a:extLst>
                <a:ext uri="{FF2B5EF4-FFF2-40B4-BE49-F238E27FC236}">
                  <a16:creationId xmlns:a16="http://schemas.microsoft.com/office/drawing/2014/main" id="{BCB3031C-92C3-FE44-AE7B-E32BC73810FA}"/>
                </a:ext>
              </a:extLst>
            </p:cNvPr>
            <p:cNvSpPr/>
            <p:nvPr/>
          </p:nvSpPr>
          <p:spPr>
            <a:xfrm>
              <a:off x="344324" y="3937441"/>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3EDBF7-3E0B-9A46-D42F-7980A6694F07}"/>
                </a:ext>
              </a:extLst>
            </p:cNvPr>
            <p:cNvGrpSpPr/>
            <p:nvPr/>
          </p:nvGrpSpPr>
          <p:grpSpPr>
            <a:xfrm>
              <a:off x="451638" y="4041676"/>
              <a:ext cx="266178" cy="272428"/>
              <a:chOff x="9175750" y="3617913"/>
              <a:chExt cx="338138" cy="346076"/>
            </a:xfrm>
            <a:grpFill/>
          </p:grpSpPr>
          <p:sp>
            <p:nvSpPr>
              <p:cNvPr id="42" name="Oval 326">
                <a:extLst>
                  <a:ext uri="{FF2B5EF4-FFF2-40B4-BE49-F238E27FC236}">
                    <a16:creationId xmlns:a16="http://schemas.microsoft.com/office/drawing/2014/main" id="{9301C8F5-616B-3406-E876-22EE82A43333}"/>
                  </a:ext>
                </a:extLst>
              </p:cNvPr>
              <p:cNvSpPr>
                <a:spLocks noChangeArrowheads="1"/>
              </p:cNvSpPr>
              <p:nvPr/>
            </p:nvSpPr>
            <p:spPr bwMode="auto">
              <a:xfrm>
                <a:off x="9205913" y="3617913"/>
                <a:ext cx="106363" cy="10477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27">
                <a:extLst>
                  <a:ext uri="{FF2B5EF4-FFF2-40B4-BE49-F238E27FC236}">
                    <a16:creationId xmlns:a16="http://schemas.microsoft.com/office/drawing/2014/main" id="{927ED393-7389-7374-95ED-70FF973D291F}"/>
                  </a:ext>
                </a:extLst>
              </p:cNvPr>
              <p:cNvSpPr>
                <a:spLocks/>
              </p:cNvSpPr>
              <p:nvPr/>
            </p:nvSpPr>
            <p:spPr bwMode="auto">
              <a:xfrm>
                <a:off x="9175750"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28">
                <a:extLst>
                  <a:ext uri="{FF2B5EF4-FFF2-40B4-BE49-F238E27FC236}">
                    <a16:creationId xmlns:a16="http://schemas.microsoft.com/office/drawing/2014/main" id="{81D16047-3E22-ACBC-4C61-2F64423CE012}"/>
                  </a:ext>
                </a:extLst>
              </p:cNvPr>
              <p:cNvSpPr>
                <a:spLocks/>
              </p:cNvSpPr>
              <p:nvPr/>
            </p:nvSpPr>
            <p:spPr bwMode="auto">
              <a:xfrm>
                <a:off x="9244013" y="3752851"/>
                <a:ext cx="30163" cy="104775"/>
              </a:xfrm>
              <a:custGeom>
                <a:avLst/>
                <a:gdLst>
                  <a:gd name="T0" fmla="*/ 14 w 19"/>
                  <a:gd name="T1" fmla="*/ 0 h 66"/>
                  <a:gd name="T2" fmla="*/ 5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5" y="0"/>
                    </a:lnTo>
                    <a:lnTo>
                      <a:pt x="0" y="57"/>
                    </a:lnTo>
                    <a:lnTo>
                      <a:pt x="9" y="66"/>
                    </a:lnTo>
                    <a:lnTo>
                      <a:pt x="19" y="57"/>
                    </a:lnTo>
                    <a:lnTo>
                      <a:pt x="14" y="0"/>
                    </a:lnTo>
                    <a:lnTo>
                      <a:pt x="14" y="0"/>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Line 329">
                <a:extLst>
                  <a:ext uri="{FF2B5EF4-FFF2-40B4-BE49-F238E27FC236}">
                    <a16:creationId xmlns:a16="http://schemas.microsoft.com/office/drawing/2014/main" id="{F6DDB7BE-DB5A-45CF-680D-B31ED6AF4421}"/>
                  </a:ext>
                </a:extLst>
              </p:cNvPr>
              <p:cNvSpPr>
                <a:spLocks noChangeShapeType="1"/>
              </p:cNvSpPr>
              <p:nvPr/>
            </p:nvSpPr>
            <p:spPr bwMode="auto">
              <a:xfrm>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330">
                <a:extLst>
                  <a:ext uri="{FF2B5EF4-FFF2-40B4-BE49-F238E27FC236}">
                    <a16:creationId xmlns:a16="http://schemas.microsoft.com/office/drawing/2014/main" id="{EB61F4AF-7A4A-75FC-10FE-1C4FD75209F8}"/>
                  </a:ext>
                </a:extLst>
              </p:cNvPr>
              <p:cNvSpPr>
                <a:spLocks noChangeShapeType="1"/>
              </p:cNvSpPr>
              <p:nvPr/>
            </p:nvSpPr>
            <p:spPr bwMode="auto">
              <a:xfrm flipH="1">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Oval 331">
                <a:extLst>
                  <a:ext uri="{FF2B5EF4-FFF2-40B4-BE49-F238E27FC236}">
                    <a16:creationId xmlns:a16="http://schemas.microsoft.com/office/drawing/2014/main" id="{96EF0BE1-AAA6-D01F-19CD-77CD5EA45F2F}"/>
                  </a:ext>
                </a:extLst>
              </p:cNvPr>
              <p:cNvSpPr>
                <a:spLocks noChangeArrowheads="1"/>
              </p:cNvSpPr>
              <p:nvPr/>
            </p:nvSpPr>
            <p:spPr bwMode="auto">
              <a:xfrm>
                <a:off x="9453563" y="3752851"/>
                <a:ext cx="60325" cy="603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32">
                <a:extLst>
                  <a:ext uri="{FF2B5EF4-FFF2-40B4-BE49-F238E27FC236}">
                    <a16:creationId xmlns:a16="http://schemas.microsoft.com/office/drawing/2014/main" id="{E4B0269E-491B-1EFE-4849-4970D08BD47D}"/>
                  </a:ext>
                </a:extLst>
              </p:cNvPr>
              <p:cNvSpPr>
                <a:spLocks/>
              </p:cNvSpPr>
              <p:nvPr/>
            </p:nvSpPr>
            <p:spPr bwMode="auto">
              <a:xfrm>
                <a:off x="9386888" y="3689351"/>
                <a:ext cx="112713" cy="96838"/>
              </a:xfrm>
              <a:custGeom>
                <a:avLst/>
                <a:gdLst>
                  <a:gd name="T0" fmla="*/ 0 w 30"/>
                  <a:gd name="T1" fmla="*/ 26 h 26"/>
                  <a:gd name="T2" fmla="*/ 30 w 30"/>
                  <a:gd name="T3" fmla="*/ 0 h 26"/>
                </a:gdLst>
                <a:ahLst/>
                <a:cxnLst>
                  <a:cxn ang="0">
                    <a:pos x="T0" y="T1"/>
                  </a:cxn>
                  <a:cxn ang="0">
                    <a:pos x="T2" y="T3"/>
                  </a:cxn>
                </a:cxnLst>
                <a:rect l="0" t="0" r="r" b="b"/>
                <a:pathLst>
                  <a:path w="30" h="26">
                    <a:moveTo>
                      <a:pt x="0" y="26"/>
                    </a:moveTo>
                    <a:cubicBezTo>
                      <a:pt x="6" y="14"/>
                      <a:pt x="17" y="4"/>
                      <a:pt x="30" y="0"/>
                    </a:cubicBez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333">
                <a:extLst>
                  <a:ext uri="{FF2B5EF4-FFF2-40B4-BE49-F238E27FC236}">
                    <a16:creationId xmlns:a16="http://schemas.microsoft.com/office/drawing/2014/main" id="{6E971ED7-0D64-237A-4891-B7CC6F2A0E03}"/>
                  </a:ext>
                </a:extLst>
              </p:cNvPr>
              <p:cNvSpPr>
                <a:spLocks/>
              </p:cNvSpPr>
              <p:nvPr/>
            </p:nvSpPr>
            <p:spPr bwMode="auto">
              <a:xfrm>
                <a:off x="9453563" y="3676651"/>
                <a:ext cx="46038" cy="49213"/>
              </a:xfrm>
              <a:custGeom>
                <a:avLst/>
                <a:gdLst>
                  <a:gd name="T0" fmla="*/ 0 w 29"/>
                  <a:gd name="T1" fmla="*/ 0 h 31"/>
                  <a:gd name="T2" fmla="*/ 29 w 29"/>
                  <a:gd name="T3" fmla="*/ 8 h 31"/>
                  <a:gd name="T4" fmla="*/ 17 w 29"/>
                  <a:gd name="T5" fmla="*/ 31 h 31"/>
                </a:gdLst>
                <a:ahLst/>
                <a:cxnLst>
                  <a:cxn ang="0">
                    <a:pos x="T0" y="T1"/>
                  </a:cxn>
                  <a:cxn ang="0">
                    <a:pos x="T2" y="T3"/>
                  </a:cxn>
                  <a:cxn ang="0">
                    <a:pos x="T4" y="T5"/>
                  </a:cxn>
                </a:cxnLst>
                <a:rect l="0" t="0" r="r" b="b"/>
                <a:pathLst>
                  <a:path w="29" h="31">
                    <a:moveTo>
                      <a:pt x="0" y="0"/>
                    </a:moveTo>
                    <a:lnTo>
                      <a:pt x="29" y="8"/>
                    </a:lnTo>
                    <a:lnTo>
                      <a:pt x="17" y="31"/>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59" name="Group 58">
            <a:extLst>
              <a:ext uri="{FF2B5EF4-FFF2-40B4-BE49-F238E27FC236}">
                <a16:creationId xmlns:a16="http://schemas.microsoft.com/office/drawing/2014/main" id="{73487BAC-C5C5-CB87-4CDB-00759377FCFA}"/>
              </a:ext>
            </a:extLst>
          </p:cNvPr>
          <p:cNvGrpSpPr/>
          <p:nvPr/>
        </p:nvGrpSpPr>
        <p:grpSpPr>
          <a:xfrm>
            <a:off x="936899" y="4418465"/>
            <a:ext cx="480918" cy="480918"/>
            <a:chOff x="1359646" y="3986248"/>
            <a:chExt cx="480918" cy="480918"/>
          </a:xfrm>
        </p:grpSpPr>
        <p:sp>
          <p:nvSpPr>
            <p:cNvPr id="60" name="Oval 59">
              <a:extLst>
                <a:ext uri="{FF2B5EF4-FFF2-40B4-BE49-F238E27FC236}">
                  <a16:creationId xmlns:a16="http://schemas.microsoft.com/office/drawing/2014/main" id="{D0F59848-D5B4-A122-107B-D34A033709FB}"/>
                </a:ext>
              </a:extLst>
            </p:cNvPr>
            <p:cNvSpPr/>
            <p:nvPr/>
          </p:nvSpPr>
          <p:spPr>
            <a:xfrm>
              <a:off x="1359646" y="3986248"/>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Clipboard with solid fill">
              <a:extLst>
                <a:ext uri="{FF2B5EF4-FFF2-40B4-BE49-F238E27FC236}">
                  <a16:creationId xmlns:a16="http://schemas.microsoft.com/office/drawing/2014/main" id="{C646D644-3381-34BC-0516-6A3970984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496" y="4043860"/>
              <a:ext cx="338909" cy="338909"/>
            </a:xfrm>
            <a:prstGeom prst="rect">
              <a:avLst/>
            </a:prstGeom>
          </p:spPr>
        </p:pic>
      </p:grpSp>
      <p:sp>
        <p:nvSpPr>
          <p:cNvPr id="22" name="TextBox 21">
            <a:extLst>
              <a:ext uri="{FF2B5EF4-FFF2-40B4-BE49-F238E27FC236}">
                <a16:creationId xmlns:a16="http://schemas.microsoft.com/office/drawing/2014/main" id="{EE81DE43-2658-0C00-92A2-34F5588E858B}"/>
              </a:ext>
            </a:extLst>
          </p:cNvPr>
          <p:cNvSpPr txBox="1"/>
          <p:nvPr/>
        </p:nvSpPr>
        <p:spPr>
          <a:xfrm>
            <a:off x="1632397" y="4474258"/>
            <a:ext cx="6098146" cy="1200329"/>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dirty="0">
                <a:solidFill>
                  <a:schemeClr val="accent6"/>
                </a:solidFill>
                <a:latin typeface="Arial"/>
                <a:cs typeface="Arial"/>
              </a:rPr>
              <a:t>Our F1 score came in at .99. While this is high, this problem is really less of an ML issue and more of a business rule of Blacklisting and whitelisting port access.</a:t>
            </a:r>
            <a:endParaRPr lang="en-US" sz="1400" dirty="0">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3ED12D5-8251-D2E9-1EE2-D63CFF4B3FFA}"/>
              </a:ext>
            </a:extLst>
          </p:cNvPr>
          <p:cNvSpPr txBox="1"/>
          <p:nvPr/>
        </p:nvSpPr>
        <p:spPr>
          <a:xfrm>
            <a:off x="1632397" y="2863244"/>
            <a:ext cx="6098146" cy="923330"/>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a:solidFill>
                  <a:schemeClr val="accent6"/>
                </a:solidFill>
                <a:latin typeface="Arial"/>
                <a:cs typeface="Arial"/>
              </a:rPr>
              <a:t>We evaluated the model on a number of metrics. The main one being f1-score to try to balance recall and precision.</a:t>
            </a:r>
          </a:p>
        </p:txBody>
      </p:sp>
      <p:pic>
        <p:nvPicPr>
          <p:cNvPr id="5" name="Picture 4">
            <a:extLst>
              <a:ext uri="{FF2B5EF4-FFF2-40B4-BE49-F238E27FC236}">
                <a16:creationId xmlns:a16="http://schemas.microsoft.com/office/drawing/2014/main" id="{580327D0-60ED-2C7E-98A3-8AA0630F5D0C}"/>
              </a:ext>
            </a:extLst>
          </p:cNvPr>
          <p:cNvPicPr>
            <a:picLocks noChangeAspect="1"/>
          </p:cNvPicPr>
          <p:nvPr/>
        </p:nvPicPr>
        <p:blipFill>
          <a:blip r:embed="rId5"/>
          <a:stretch>
            <a:fillRect/>
          </a:stretch>
        </p:blipFill>
        <p:spPr>
          <a:xfrm>
            <a:off x="7730543" y="2141408"/>
            <a:ext cx="2882461" cy="2828331"/>
          </a:xfrm>
          <a:prstGeom prst="rect">
            <a:avLst/>
          </a:prstGeom>
        </p:spPr>
      </p:pic>
      <p:sp>
        <p:nvSpPr>
          <p:cNvPr id="23" name="TextBox 22">
            <a:extLst>
              <a:ext uri="{FF2B5EF4-FFF2-40B4-BE49-F238E27FC236}">
                <a16:creationId xmlns:a16="http://schemas.microsoft.com/office/drawing/2014/main" id="{4F2A1BDF-17C4-7E52-5D2C-851680C55C35}"/>
              </a:ext>
            </a:extLst>
          </p:cNvPr>
          <p:cNvSpPr txBox="1"/>
          <p:nvPr/>
        </p:nvSpPr>
        <p:spPr>
          <a:xfrm>
            <a:off x="7913131" y="4969739"/>
            <a:ext cx="3982695" cy="1323439"/>
          </a:xfrm>
          <a:prstGeom prst="rect">
            <a:avLst/>
          </a:prstGeom>
          <a:noFill/>
        </p:spPr>
        <p:txBody>
          <a:bodyPr wrap="square" lIns="91440" tIns="45720" rIns="91440" bIns="45720" anchor="t">
            <a:spAutoFit/>
          </a:bodyPr>
          <a:lstStyle/>
          <a:p>
            <a:pPr>
              <a:spcBef>
                <a:spcPts val="600"/>
              </a:spcBef>
            </a:pPr>
            <a:r>
              <a:rPr lang="en-US" sz="1400" dirty="0">
                <a:solidFill>
                  <a:schemeClr val="accent6"/>
                </a:solidFill>
                <a:latin typeface="Arial" panose="020B0604020202020204" pitchFamily="34" charset="0"/>
                <a:cs typeface="Arial" panose="020B0604020202020204" pitchFamily="34" charset="0"/>
              </a:rPr>
              <a:t> 39,320 – N. of test observations</a:t>
            </a:r>
          </a:p>
          <a:p>
            <a:pPr>
              <a:spcBef>
                <a:spcPts val="600"/>
              </a:spcBef>
            </a:pPr>
            <a:r>
              <a:rPr lang="en-US" sz="1400" dirty="0">
                <a:solidFill>
                  <a:schemeClr val="accent6"/>
                </a:solidFill>
                <a:latin typeface="Arial" panose="020B0604020202020204" pitchFamily="34" charset="0"/>
                <a:cs typeface="Arial" panose="020B0604020202020204" pitchFamily="34" charset="0"/>
              </a:rPr>
              <a:t>418 -times our model said ‘Deny’ (0) when it should have been ‘Allow’ (1)</a:t>
            </a:r>
          </a:p>
          <a:p>
            <a:pPr>
              <a:spcBef>
                <a:spcPts val="600"/>
              </a:spcBef>
            </a:pPr>
            <a:r>
              <a:rPr lang="en-US" sz="1400" dirty="0">
                <a:solidFill>
                  <a:schemeClr val="accent6"/>
                </a:solidFill>
                <a:latin typeface="Arial" panose="020B0604020202020204" pitchFamily="34" charset="0"/>
                <a:cs typeface="Arial" panose="020B0604020202020204" pitchFamily="34" charset="0"/>
              </a:rPr>
              <a:t> 11 – times our model said ‘Allow’ (1) when should have been ‘Deny’ (0)</a:t>
            </a:r>
          </a:p>
        </p:txBody>
      </p:sp>
    </p:spTree>
    <p:extLst>
      <p:ext uri="{BB962C8B-B14F-4D97-AF65-F5344CB8AC3E}">
        <p14:creationId xmlns:p14="http://schemas.microsoft.com/office/powerpoint/2010/main" val="63837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dirty="0"/>
              <a:t>Model Evaluation</a:t>
            </a:r>
            <a:r>
              <a:rPr lang="en-US"/>
              <a:t> &amp; Interpretation</a:t>
            </a:r>
            <a:endParaRPr lang="en-US" dirty="0"/>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p:txBody>
          <a:bodyPr/>
          <a:lstStyle/>
          <a:p>
            <a:fld id="{B2809230-00E0-4F5D-A395-58C01D4CA410}" type="slidenum">
              <a:rPr lang="en-US" smtClean="0"/>
              <a:pPr/>
              <a:t>9</a:t>
            </a:fld>
            <a:endParaRPr lang="en-US"/>
          </a:p>
        </p:txBody>
      </p:sp>
      <p:sp>
        <p:nvSpPr>
          <p:cNvPr id="22" name="TextBox 21">
            <a:extLst>
              <a:ext uri="{FF2B5EF4-FFF2-40B4-BE49-F238E27FC236}">
                <a16:creationId xmlns:a16="http://schemas.microsoft.com/office/drawing/2014/main" id="{EE81DE43-2658-0C00-92A2-34F5588E858B}"/>
              </a:ext>
            </a:extLst>
          </p:cNvPr>
          <p:cNvSpPr txBox="1"/>
          <p:nvPr/>
        </p:nvSpPr>
        <p:spPr>
          <a:xfrm>
            <a:off x="6097241" y="4843352"/>
            <a:ext cx="6098146" cy="1200329"/>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a:solidFill>
                  <a:schemeClr val="accent6"/>
                </a:solidFill>
                <a:latin typeface="Arial"/>
                <a:cs typeface="Arial"/>
              </a:rPr>
              <a:t>The most important features was whether a port belonged to tier_4 risk group or not. This is to be expected as tier_4 were almost always rejected and the other tiers had at least some acceptance rate.</a:t>
            </a:r>
            <a:endParaRPr lang="en-US" sz="1400" dirty="0">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3ED12D5-8251-D2E9-1EE2-D63CFF4B3FFA}"/>
              </a:ext>
            </a:extLst>
          </p:cNvPr>
          <p:cNvSpPr txBox="1"/>
          <p:nvPr/>
        </p:nvSpPr>
        <p:spPr>
          <a:xfrm>
            <a:off x="1382366" y="4738479"/>
            <a:ext cx="3407334" cy="1477328"/>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a:solidFill>
                  <a:schemeClr val="accent6"/>
                </a:solidFill>
                <a:latin typeface="Arial"/>
                <a:cs typeface="Arial"/>
              </a:rPr>
              <a:t>By creating our on NB prior feature we saw excellent results of true-positives and true-negatives with few misclassifications.</a:t>
            </a:r>
            <a:endParaRPr lang="en-US" sz="1400" err="1">
              <a:solidFill>
                <a:schemeClr val="accent6"/>
              </a:solidFill>
              <a:latin typeface="Arial" panose="020B0604020202020204" pitchFamily="34" charset="0"/>
              <a:cs typeface="Arial" panose="020B0604020202020204" pitchFamily="34" charset="0"/>
            </a:endParaRPr>
          </a:p>
        </p:txBody>
      </p:sp>
      <p:pic>
        <p:nvPicPr>
          <p:cNvPr id="3" name="Picture 4" descr="Chart&#10;&#10;Description automatically generated">
            <a:extLst>
              <a:ext uri="{FF2B5EF4-FFF2-40B4-BE49-F238E27FC236}">
                <a16:creationId xmlns:a16="http://schemas.microsoft.com/office/drawing/2014/main" id="{8CB37549-9930-7BDE-D1AB-E2D97F653653}"/>
              </a:ext>
            </a:extLst>
          </p:cNvPr>
          <p:cNvPicPr>
            <a:picLocks noChangeAspect="1"/>
          </p:cNvPicPr>
          <p:nvPr/>
        </p:nvPicPr>
        <p:blipFill>
          <a:blip r:embed="rId3"/>
          <a:stretch>
            <a:fillRect/>
          </a:stretch>
        </p:blipFill>
        <p:spPr>
          <a:xfrm>
            <a:off x="1379418" y="2094054"/>
            <a:ext cx="3832621" cy="2303044"/>
          </a:xfrm>
          <a:prstGeom prst="rect">
            <a:avLst/>
          </a:prstGeom>
        </p:spPr>
      </p:pic>
      <p:pic>
        <p:nvPicPr>
          <p:cNvPr id="6" name="Picture 6" descr="Shape&#10;&#10;Description automatically generated">
            <a:extLst>
              <a:ext uri="{FF2B5EF4-FFF2-40B4-BE49-F238E27FC236}">
                <a16:creationId xmlns:a16="http://schemas.microsoft.com/office/drawing/2014/main" id="{19845CBC-A865-8D87-75E4-2F35E6FD462D}"/>
              </a:ext>
            </a:extLst>
          </p:cNvPr>
          <p:cNvPicPr>
            <a:picLocks noChangeAspect="1"/>
          </p:cNvPicPr>
          <p:nvPr/>
        </p:nvPicPr>
        <p:blipFill>
          <a:blip r:embed="rId4"/>
          <a:stretch>
            <a:fillRect/>
          </a:stretch>
        </p:blipFill>
        <p:spPr>
          <a:xfrm>
            <a:off x="6563916" y="2094976"/>
            <a:ext cx="4862512" cy="2739484"/>
          </a:xfrm>
          <a:prstGeom prst="rect">
            <a:avLst/>
          </a:prstGeom>
        </p:spPr>
      </p:pic>
    </p:spTree>
    <p:extLst>
      <p:ext uri="{BB962C8B-B14F-4D97-AF65-F5344CB8AC3E}">
        <p14:creationId xmlns:p14="http://schemas.microsoft.com/office/powerpoint/2010/main" val="354369431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03EEFF0-FB57-4CB4-8BFC-DF397689E2ED}">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{2DD4E7DF-EF58-49BC-8745-6E9BAE69B559}tf22712842_win32</Template>
  <TotalTime>346</TotalTime>
  <Words>928</Words>
  <Application>Microsoft Office PowerPoint</Application>
  <PresentationFormat>Widescreen</PresentationFormat>
  <Paragraphs>90</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Firewall Traffic</vt:lpstr>
      <vt:lpstr>Business Overview and Objectives</vt:lpstr>
      <vt:lpstr>Data Description</vt:lpstr>
      <vt:lpstr>Data Description ‘Action’</vt:lpstr>
      <vt:lpstr>Data Engineering </vt:lpstr>
      <vt:lpstr>Feature Engineering </vt:lpstr>
      <vt:lpstr>Model Preparation</vt:lpstr>
      <vt:lpstr>Model Building</vt:lpstr>
      <vt:lpstr>Model Evaluation &amp; Interpretation</vt:lpstr>
      <vt:lpstr>Conclusions</vt:lpstr>
      <vt:lpstr>Discussions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Joseph Lazarus</dc:creator>
  <cp:lastModifiedBy>Joseph Lazarus</cp:lastModifiedBy>
  <cp:revision>2</cp:revision>
  <dcterms:created xsi:type="dcterms:W3CDTF">2022-06-29T01:42:00Z</dcterms:created>
  <dcterms:modified xsi:type="dcterms:W3CDTF">2022-07-03T23:05:33Z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