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98" r:id="rId5"/>
    <p:sldId id="301" r:id="rId6"/>
    <p:sldId id="275" r:id="rId7"/>
    <p:sldId id="294" r:id="rId8"/>
    <p:sldId id="302" r:id="rId9"/>
    <p:sldId id="304" r:id="rId10"/>
    <p:sldId id="305" r:id="rId11"/>
    <p:sldId id="303" r:id="rId12"/>
    <p:sldId id="306" r:id="rId13"/>
    <p:sldId id="307" r:id="rId14"/>
    <p:sldId id="291" r:id="rId15"/>
    <p:sldId id="292" r:id="rId16"/>
    <p:sldId id="30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A6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BE848-F9A2-469A-8D4B-376F0DA898E4}" v="19" dt="2022-06-29T02:02:3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azarus" userId="743c4d4064a4c2ba" providerId="LiveId" clId="{D64BE848-F9A2-469A-8D4B-376F0DA898E4}"/>
    <pc:docChg chg="custSel addSld delSld modSld">
      <pc:chgData name="Joseph Lazarus" userId="743c4d4064a4c2ba" providerId="LiveId" clId="{D64BE848-F9A2-469A-8D4B-376F0DA898E4}" dt="2022-06-29T02:04:16.962" v="489" actId="20577"/>
      <pc:docMkLst>
        <pc:docMk/>
      </pc:docMkLst>
      <pc:sldChg chg="modSp add mod">
        <pc:chgData name="Joseph Lazarus" userId="743c4d4064a4c2ba" providerId="LiveId" clId="{D64BE848-F9A2-469A-8D4B-376F0DA898E4}" dt="2022-06-29T02:02:57.481" v="475"/>
        <pc:sldMkLst>
          <pc:docMk/>
          <pc:sldMk cId="1504476148" sldId="265"/>
        </pc:sldMkLst>
        <pc:spChg chg="mod">
          <ac:chgData name="Joseph Lazarus" userId="743c4d4064a4c2ba" providerId="LiveId" clId="{D64BE848-F9A2-469A-8D4B-376F0DA898E4}" dt="2022-06-29T02:02:57.481" v="475"/>
          <ac:spMkLst>
            <pc:docMk/>
            <pc:sldMk cId="1504476148" sldId="265"/>
            <ac:spMk id="2" creationId="{35E913DC-D6A1-933C-A71F-556B8FFF55EC}"/>
          </ac:spMkLst>
        </pc:spChg>
      </pc:sldChg>
      <pc:sldChg chg="modSp add mod">
        <pc:chgData name="Joseph Lazarus" userId="743c4d4064a4c2ba" providerId="LiveId" clId="{D64BE848-F9A2-469A-8D4B-376F0DA898E4}" dt="2022-06-29T02:03:33.203" v="481" actId="1076"/>
        <pc:sldMkLst>
          <pc:docMk/>
          <pc:sldMk cId="3056234125" sldId="275"/>
        </pc:sldMkLst>
        <pc:spChg chg="mod">
          <ac:chgData name="Joseph Lazarus" userId="743c4d4064a4c2ba" providerId="LiveId" clId="{D64BE848-F9A2-469A-8D4B-376F0DA898E4}" dt="2022-06-29T02:03:29.771" v="480" actId="1076"/>
          <ac:spMkLst>
            <pc:docMk/>
            <pc:sldMk cId="3056234125" sldId="275"/>
            <ac:spMk id="29" creationId="{A5F5E16A-DDBA-438D-AD22-BE9B22888444}"/>
          </ac:spMkLst>
        </pc:spChg>
        <pc:grpChg chg="mod">
          <ac:chgData name="Joseph Lazarus" userId="743c4d4064a4c2ba" providerId="LiveId" clId="{D64BE848-F9A2-469A-8D4B-376F0DA898E4}" dt="2022-06-29T02:03:33.203" v="481" actId="1076"/>
          <ac:grpSpMkLst>
            <pc:docMk/>
            <pc:sldMk cId="3056234125" sldId="275"/>
            <ac:grpSpMk id="7" creationId="{9E696EDF-44FE-FD49-B09E-17FB101F3C40}"/>
          </ac:grpSpMkLst>
        </pc:grpChg>
      </pc:sldChg>
      <pc:sldChg chg="modSp add mod">
        <pc:chgData name="Joseph Lazarus" userId="743c4d4064a4c2ba" providerId="LiveId" clId="{D64BE848-F9A2-469A-8D4B-376F0DA898E4}" dt="2022-06-29T02:00:38.974" v="386" actId="27636"/>
        <pc:sldMkLst>
          <pc:docMk/>
          <pc:sldMk cId="4272145212" sldId="291"/>
        </pc:sldMkLst>
        <pc:spChg chg="mod">
          <ac:chgData name="Joseph Lazarus" userId="743c4d4064a4c2ba" providerId="LiveId" clId="{D64BE848-F9A2-469A-8D4B-376F0DA898E4}" dt="2022-06-29T02:00:38.974" v="386" actId="27636"/>
          <ac:spMkLst>
            <pc:docMk/>
            <pc:sldMk cId="4272145212" sldId="291"/>
            <ac:spMk id="3" creationId="{15F53F42-56D9-15B6-2BCE-EA77B8BCF730}"/>
          </ac:spMkLst>
        </pc:spChg>
      </pc:sldChg>
      <pc:sldChg chg="modSp add mod">
        <pc:chgData name="Joseph Lazarus" userId="743c4d4064a4c2ba" providerId="LiveId" clId="{D64BE848-F9A2-469A-8D4B-376F0DA898E4}" dt="2022-06-29T02:02:17.192" v="470" actId="20577"/>
        <pc:sldMkLst>
          <pc:docMk/>
          <pc:sldMk cId="4047917586" sldId="292"/>
        </pc:sldMkLst>
        <pc:spChg chg="mod">
          <ac:chgData name="Joseph Lazarus" userId="743c4d4064a4c2ba" providerId="LiveId" clId="{D64BE848-F9A2-469A-8D4B-376F0DA898E4}" dt="2022-06-29T02:02:17.192" v="470" actId="20577"/>
          <ac:spMkLst>
            <pc:docMk/>
            <pc:sldMk cId="4047917586" sldId="292"/>
            <ac:spMk id="5" creationId="{9F76AEEE-4AF3-274C-236B-709B922E2893}"/>
          </ac:spMkLst>
        </pc:spChg>
      </pc:sldChg>
      <pc:sldChg chg="addSp delSp modSp add mod">
        <pc:chgData name="Joseph Lazarus" userId="743c4d4064a4c2ba" providerId="LiveId" clId="{D64BE848-F9A2-469A-8D4B-376F0DA898E4}" dt="2022-06-29T01:51:34.950" v="91" actId="20577"/>
        <pc:sldMkLst>
          <pc:docMk/>
          <pc:sldMk cId="4174402971" sldId="294"/>
        </pc:sldMkLst>
        <pc:spChg chg="add mod">
          <ac:chgData name="Joseph Lazarus" userId="743c4d4064a4c2ba" providerId="LiveId" clId="{D64BE848-F9A2-469A-8D4B-376F0DA898E4}" dt="2022-06-29T01:50:24.667" v="53" actId="1076"/>
          <ac:spMkLst>
            <pc:docMk/>
            <pc:sldMk cId="4174402971" sldId="294"/>
            <ac:spMk id="22" creationId="{EE81DE43-2658-0C00-92A2-34F5588E858B}"/>
          </ac:spMkLst>
        </pc:spChg>
        <pc:spChg chg="add mod">
          <ac:chgData name="Joseph Lazarus" userId="743c4d4064a4c2ba" providerId="LiveId" clId="{D64BE848-F9A2-469A-8D4B-376F0DA898E4}" dt="2022-06-29T01:51:34.950" v="91" actId="20577"/>
          <ac:spMkLst>
            <pc:docMk/>
            <pc:sldMk cId="4174402971" sldId="294"/>
            <ac:spMk id="24" creationId="{33ED12D5-8251-D2E9-1EE2-D63CFF4B3FFA}"/>
          </ac:spMkLst>
        </pc:spChg>
        <pc:spChg chg="del mod">
          <ac:chgData name="Joseph Lazarus" userId="743c4d4064a4c2ba" providerId="LiveId" clId="{D64BE848-F9A2-469A-8D4B-376F0DA898E4}" dt="2022-06-29T01:49:59.930" v="46" actId="478"/>
          <ac:spMkLst>
            <pc:docMk/>
            <pc:sldMk cId="4174402971" sldId="294"/>
            <ac:spMk id="33" creationId="{05A31B8F-BE96-B2FA-B15A-722C4B81025B}"/>
          </ac:spMkLst>
        </pc:spChg>
        <pc:grpChg chg="mod">
          <ac:chgData name="Joseph Lazarus" userId="743c4d4064a4c2ba" providerId="LiveId" clId="{D64BE848-F9A2-469A-8D4B-376F0DA898E4}" dt="2022-06-29T01:50:14.393" v="51" actId="1076"/>
          <ac:grpSpMkLst>
            <pc:docMk/>
            <pc:sldMk cId="4174402971" sldId="294"/>
            <ac:grpSpMk id="38" creationId="{EB2EA07B-6F99-5D92-1EFB-9824135E0B88}"/>
          </ac:grpSpMkLst>
        </pc:grpChg>
        <pc:grpChg chg="mod">
          <ac:chgData name="Joseph Lazarus" userId="743c4d4064a4c2ba" providerId="LiveId" clId="{D64BE848-F9A2-469A-8D4B-376F0DA898E4}" dt="2022-06-29T01:50:12.790" v="50" actId="1076"/>
          <ac:grpSpMkLst>
            <pc:docMk/>
            <pc:sldMk cId="4174402971" sldId="294"/>
            <ac:grpSpMk id="59" creationId="{73487BAC-C5C5-CB87-4CDB-00759377FCFA}"/>
          </ac:grpSpMkLst>
        </pc:grpChg>
        <pc:graphicFrameChg chg="del mod">
          <ac:chgData name="Joseph Lazarus" userId="743c4d4064a4c2ba" providerId="LiveId" clId="{D64BE848-F9A2-469A-8D4B-376F0DA898E4}" dt="2022-06-29T01:50:03.836" v="47" actId="478"/>
          <ac:graphicFrameMkLst>
            <pc:docMk/>
            <pc:sldMk cId="4174402971" sldId="294"/>
            <ac:graphicFrameMk id="23" creationId="{0175121F-24B1-2BCF-19D1-03044FE1D44A}"/>
          </ac:graphicFrameMkLst>
        </pc:graphicFrameChg>
        <pc:picChg chg="del">
          <ac:chgData name="Joseph Lazarus" userId="743c4d4064a4c2ba" providerId="LiveId" clId="{D64BE848-F9A2-469A-8D4B-376F0DA898E4}" dt="2022-06-29T01:50:06.745" v="48" actId="478"/>
          <ac:picMkLst>
            <pc:docMk/>
            <pc:sldMk cId="4174402971" sldId="294"/>
            <ac:picMk id="11" creationId="{11EBC53E-69F0-B6AB-A361-E99F67136FED}"/>
          </ac:picMkLst>
        </pc:picChg>
      </pc:sldChg>
      <pc:sldChg chg="del">
        <pc:chgData name="Joseph Lazarus" userId="743c4d4064a4c2ba" providerId="LiveId" clId="{D64BE848-F9A2-469A-8D4B-376F0DA898E4}" dt="2022-06-29T02:03:05.022" v="476" actId="47"/>
        <pc:sldMkLst>
          <pc:docMk/>
          <pc:sldMk cId="2933514334" sldId="300"/>
        </pc:sldMkLst>
      </pc:sldChg>
      <pc:sldChg chg="addSp delSp modSp new mod">
        <pc:chgData name="Joseph Lazarus" userId="743c4d4064a4c2ba" providerId="LiveId" clId="{D64BE848-F9A2-469A-8D4B-376F0DA898E4}" dt="2022-06-29T02:04:16.962" v="489" actId="20577"/>
        <pc:sldMkLst>
          <pc:docMk/>
          <pc:sldMk cId="741907663" sldId="301"/>
        </pc:sldMkLst>
        <pc:spChg chg="mod">
          <ac:chgData name="Joseph Lazarus" userId="743c4d4064a4c2ba" providerId="LiveId" clId="{D64BE848-F9A2-469A-8D4B-376F0DA898E4}" dt="2022-06-29T01:46:06.730" v="26"/>
          <ac:spMkLst>
            <pc:docMk/>
            <pc:sldMk cId="741907663" sldId="301"/>
            <ac:spMk id="2" creationId="{B31EBB5C-9150-39DC-EEA2-7CEF2B7740CF}"/>
          </ac:spMkLst>
        </pc:spChg>
        <pc:spChg chg="del mod">
          <ac:chgData name="Joseph Lazarus" userId="743c4d4064a4c2ba" providerId="LiveId" clId="{D64BE848-F9A2-469A-8D4B-376F0DA898E4}" dt="2022-06-29T02:04:05.938" v="483" actId="478"/>
          <ac:spMkLst>
            <pc:docMk/>
            <pc:sldMk cId="741907663" sldId="301"/>
            <ac:spMk id="3" creationId="{91C52BED-5629-1A98-D4A3-C0035FA213CF}"/>
          </ac:spMkLst>
        </pc:spChg>
        <pc:spChg chg="add mod">
          <ac:chgData name="Joseph Lazarus" userId="743c4d4064a4c2ba" providerId="LiveId" clId="{D64BE848-F9A2-469A-8D4B-376F0DA898E4}" dt="2022-06-29T01:46:22.774" v="29" actId="20577"/>
          <ac:spMkLst>
            <pc:docMk/>
            <pc:sldMk cId="741907663" sldId="301"/>
            <ac:spMk id="4" creationId="{FB8DF969-E1B1-8A4C-D405-E6B563A0B37A}"/>
          </ac:spMkLst>
        </pc:spChg>
        <pc:spChg chg="add mod">
          <ac:chgData name="Joseph Lazarus" userId="743c4d4064a4c2ba" providerId="LiveId" clId="{D64BE848-F9A2-469A-8D4B-376F0DA898E4}" dt="2022-06-29T01:46:19.864" v="28" actId="1076"/>
          <ac:spMkLst>
            <pc:docMk/>
            <pc:sldMk cId="741907663" sldId="301"/>
            <ac:spMk id="5" creationId="{2C351C00-4D56-89D9-3BE8-2E5623E6FB8F}"/>
          </ac:spMkLst>
        </pc:spChg>
        <pc:spChg chg="add del mod">
          <ac:chgData name="Joseph Lazarus" userId="743c4d4064a4c2ba" providerId="LiveId" clId="{D64BE848-F9A2-469A-8D4B-376F0DA898E4}" dt="2022-06-29T01:46:36.041" v="33" actId="21"/>
          <ac:spMkLst>
            <pc:docMk/>
            <pc:sldMk cId="741907663" sldId="301"/>
            <ac:spMk id="6" creationId="{23695F43-562D-6C0A-9AD0-AD4C02CCEDA2}"/>
          </ac:spMkLst>
        </pc:spChg>
        <pc:spChg chg="add mod">
          <ac:chgData name="Joseph Lazarus" userId="743c4d4064a4c2ba" providerId="LiveId" clId="{D64BE848-F9A2-469A-8D4B-376F0DA898E4}" dt="2022-06-29T02:04:16.962" v="489" actId="20577"/>
          <ac:spMkLst>
            <pc:docMk/>
            <pc:sldMk cId="741907663" sldId="301"/>
            <ac:spMk id="8" creationId="{BBB45657-6668-523E-9A83-30A2D7C34CE0}"/>
          </ac:spMkLst>
        </pc:spChg>
        <pc:picChg chg="add del mod">
          <ac:chgData name="Joseph Lazarus" userId="743c4d4064a4c2ba" providerId="LiveId" clId="{D64BE848-F9A2-469A-8D4B-376F0DA898E4}" dt="2022-06-29T01:46:52.020" v="34" actId="478"/>
          <ac:picMkLst>
            <pc:docMk/>
            <pc:sldMk cId="741907663" sldId="301"/>
            <ac:picMk id="7" creationId="{033C2D97-2416-CAB7-3CA7-91DF0DB8D627}"/>
          </ac:picMkLst>
        </pc:picChg>
        <pc:picChg chg="add mod">
          <ac:chgData name="Joseph Lazarus" userId="743c4d4064a4c2ba" providerId="LiveId" clId="{D64BE848-F9A2-469A-8D4B-376F0DA898E4}" dt="2022-06-29T01:48:38.461" v="38" actId="207"/>
          <ac:picMkLst>
            <pc:docMk/>
            <pc:sldMk cId="741907663" sldId="301"/>
            <ac:picMk id="9" creationId="{812722C9-1909-DC47-FB60-551001AC398D}"/>
          </ac:picMkLst>
        </pc:picChg>
      </pc:sldChg>
      <pc:sldChg chg="addSp delSp modSp add mod">
        <pc:chgData name="Joseph Lazarus" userId="743c4d4064a4c2ba" providerId="LiveId" clId="{D64BE848-F9A2-469A-8D4B-376F0DA898E4}" dt="2022-06-29T01:56:31.544" v="131" actId="20577"/>
        <pc:sldMkLst>
          <pc:docMk/>
          <pc:sldMk cId="3423166598" sldId="302"/>
        </pc:sldMkLst>
        <pc:spChg chg="mod">
          <ac:chgData name="Joseph Lazarus" userId="743c4d4064a4c2ba" providerId="LiveId" clId="{D64BE848-F9A2-469A-8D4B-376F0DA898E4}" dt="2022-06-29T01:56:31.544" v="131" actId="20577"/>
          <ac:spMkLst>
            <pc:docMk/>
            <pc:sldMk cId="3423166598" sldId="302"/>
            <ac:spMk id="2" creationId="{9FFEFF04-E9A4-455C-BE2C-5B36D99824E3}"/>
          </ac:spMkLst>
        </pc:spChg>
        <pc:spChg chg="add del mod">
          <ac:chgData name="Joseph Lazarus" userId="743c4d4064a4c2ba" providerId="LiveId" clId="{D64BE848-F9A2-469A-8D4B-376F0DA898E4}" dt="2022-06-29T01:52:04.820" v="95" actId="478"/>
          <ac:spMkLst>
            <pc:docMk/>
            <pc:sldMk cId="3423166598" sldId="302"/>
            <ac:spMk id="20" creationId="{B62FA427-4181-A695-CE57-DA3B49DDF393}"/>
          </ac:spMkLst>
        </pc:spChg>
      </pc:sldChg>
      <pc:sldChg chg="modSp add mod">
        <pc:chgData name="Joseph Lazarus" userId="743c4d4064a4c2ba" providerId="LiveId" clId="{D64BE848-F9A2-469A-8D4B-376F0DA898E4}" dt="2022-06-29T01:58:06.291" v="259" actId="20577"/>
        <pc:sldMkLst>
          <pc:docMk/>
          <pc:sldMk cId="638378685" sldId="303"/>
        </pc:sldMkLst>
        <pc:spChg chg="mod">
          <ac:chgData name="Joseph Lazarus" userId="743c4d4064a4c2ba" providerId="LiveId" clId="{D64BE848-F9A2-469A-8D4B-376F0DA898E4}" dt="2022-06-29T01:58:06.291" v="259" actId="20577"/>
          <ac:spMkLst>
            <pc:docMk/>
            <pc:sldMk cId="638378685" sldId="303"/>
            <ac:spMk id="22" creationId="{EE81DE43-2658-0C00-92A2-34F5588E858B}"/>
          </ac:spMkLst>
        </pc:spChg>
        <pc:spChg chg="mod">
          <ac:chgData name="Joseph Lazarus" userId="743c4d4064a4c2ba" providerId="LiveId" clId="{D64BE848-F9A2-469A-8D4B-376F0DA898E4}" dt="2022-06-29T01:57:50.612" v="243" actId="20577"/>
          <ac:spMkLst>
            <pc:docMk/>
            <pc:sldMk cId="638378685" sldId="303"/>
            <ac:spMk id="24" creationId="{33ED12D5-8251-D2E9-1EE2-D63CFF4B3FFA}"/>
          </ac:spMkLst>
        </pc:spChg>
      </pc:sldChg>
      <pc:sldChg chg="modSp add mod">
        <pc:chgData name="Joseph Lazarus" userId="743c4d4064a4c2ba" providerId="LiveId" clId="{D64BE848-F9A2-469A-8D4B-376F0DA898E4}" dt="2022-06-29T01:56:45.735" v="162" actId="20577"/>
        <pc:sldMkLst>
          <pc:docMk/>
          <pc:sldMk cId="3283632252" sldId="304"/>
        </pc:sldMkLst>
        <pc:spChg chg="mod">
          <ac:chgData name="Joseph Lazarus" userId="743c4d4064a4c2ba" providerId="LiveId" clId="{D64BE848-F9A2-469A-8D4B-376F0DA898E4}" dt="2022-06-29T01:56:45.735" v="162" actId="20577"/>
          <ac:spMkLst>
            <pc:docMk/>
            <pc:sldMk cId="3283632252" sldId="304"/>
            <ac:spMk id="2" creationId="{9FFEFF04-E9A4-455C-BE2C-5B36D99824E3}"/>
          </ac:spMkLst>
        </pc:spChg>
      </pc:sldChg>
      <pc:sldChg chg="modSp add mod">
        <pc:chgData name="Joseph Lazarus" userId="743c4d4064a4c2ba" providerId="LiveId" clId="{D64BE848-F9A2-469A-8D4B-376F0DA898E4}" dt="2022-06-29T01:57:34.212" v="223" actId="20577"/>
        <pc:sldMkLst>
          <pc:docMk/>
          <pc:sldMk cId="3497003251" sldId="305"/>
        </pc:sldMkLst>
        <pc:spChg chg="mod">
          <ac:chgData name="Joseph Lazarus" userId="743c4d4064a4c2ba" providerId="LiveId" clId="{D64BE848-F9A2-469A-8D4B-376F0DA898E4}" dt="2022-06-29T01:57:17.882" v="180" actId="20577"/>
          <ac:spMkLst>
            <pc:docMk/>
            <pc:sldMk cId="3497003251" sldId="305"/>
            <ac:spMk id="2" creationId="{9FFEFF04-E9A4-455C-BE2C-5B36D99824E3}"/>
          </ac:spMkLst>
        </pc:spChg>
        <pc:spChg chg="mod">
          <ac:chgData name="Joseph Lazarus" userId="743c4d4064a4c2ba" providerId="LiveId" clId="{D64BE848-F9A2-469A-8D4B-376F0DA898E4}" dt="2022-06-29T01:57:34.212" v="223" actId="20577"/>
          <ac:spMkLst>
            <pc:docMk/>
            <pc:sldMk cId="3497003251" sldId="305"/>
            <ac:spMk id="22" creationId="{EE81DE43-2658-0C00-92A2-34F5588E858B}"/>
          </ac:spMkLst>
        </pc:spChg>
        <pc:spChg chg="mod">
          <ac:chgData name="Joseph Lazarus" userId="743c4d4064a4c2ba" providerId="LiveId" clId="{D64BE848-F9A2-469A-8D4B-376F0DA898E4}" dt="2022-06-29T01:57:23.077" v="190" actId="20577"/>
          <ac:spMkLst>
            <pc:docMk/>
            <pc:sldMk cId="3497003251" sldId="305"/>
            <ac:spMk id="24" creationId="{33ED12D5-8251-D2E9-1EE2-D63CFF4B3FFA}"/>
          </ac:spMkLst>
        </pc:spChg>
      </pc:sldChg>
      <pc:sldChg chg="modSp add mod">
        <pc:chgData name="Joseph Lazarus" userId="743c4d4064a4c2ba" providerId="LiveId" clId="{D64BE848-F9A2-469A-8D4B-376F0DA898E4}" dt="2022-06-29T01:58:44.226" v="290" actId="20577"/>
        <pc:sldMkLst>
          <pc:docMk/>
          <pc:sldMk cId="1451071470" sldId="306"/>
        </pc:sldMkLst>
        <pc:spChg chg="mod">
          <ac:chgData name="Joseph Lazarus" userId="743c4d4064a4c2ba" providerId="LiveId" clId="{D64BE848-F9A2-469A-8D4B-376F0DA898E4}" dt="2022-06-29T01:58:44.226" v="290" actId="20577"/>
          <ac:spMkLst>
            <pc:docMk/>
            <pc:sldMk cId="1451071470" sldId="306"/>
            <ac:spMk id="2" creationId="{9FFEFF04-E9A4-455C-BE2C-5B36D99824E3}"/>
          </ac:spMkLst>
        </pc:spChg>
      </pc:sldChg>
      <pc:sldChg chg="modSp add mod">
        <pc:chgData name="Joseph Lazarus" userId="743c4d4064a4c2ba" providerId="LiveId" clId="{D64BE848-F9A2-469A-8D4B-376F0DA898E4}" dt="2022-06-29T01:59:40.495" v="373" actId="20577"/>
        <pc:sldMkLst>
          <pc:docMk/>
          <pc:sldMk cId="7456316" sldId="307"/>
        </pc:sldMkLst>
        <pc:spChg chg="mod">
          <ac:chgData name="Joseph Lazarus" userId="743c4d4064a4c2ba" providerId="LiveId" clId="{D64BE848-F9A2-469A-8D4B-376F0DA898E4}" dt="2022-06-29T01:59:25.312" v="315" actId="20577"/>
          <ac:spMkLst>
            <pc:docMk/>
            <pc:sldMk cId="7456316" sldId="307"/>
            <ac:spMk id="2" creationId="{9FFEFF04-E9A4-455C-BE2C-5B36D99824E3}"/>
          </ac:spMkLst>
        </pc:spChg>
        <pc:spChg chg="mod">
          <ac:chgData name="Joseph Lazarus" userId="743c4d4064a4c2ba" providerId="LiveId" clId="{D64BE848-F9A2-469A-8D4B-376F0DA898E4}" dt="2022-06-29T01:59:40.495" v="373" actId="20577"/>
          <ac:spMkLst>
            <pc:docMk/>
            <pc:sldMk cId="7456316" sldId="307"/>
            <ac:spMk id="22" creationId="{EE81DE43-2658-0C00-92A2-34F5588E858B}"/>
          </ac:spMkLst>
        </pc:spChg>
        <pc:spChg chg="mod">
          <ac:chgData name="Joseph Lazarus" userId="743c4d4064a4c2ba" providerId="LiveId" clId="{D64BE848-F9A2-469A-8D4B-376F0DA898E4}" dt="2022-06-29T01:59:32.223" v="345" actId="20577"/>
          <ac:spMkLst>
            <pc:docMk/>
            <pc:sldMk cId="7456316" sldId="307"/>
            <ac:spMk id="24" creationId="{33ED12D5-8251-D2E9-1EE2-D63CFF4B3FFA}"/>
          </ac:spMkLst>
        </pc:spChg>
      </pc:sldChg>
      <pc:sldChg chg="addSp delSp modSp add mod">
        <pc:chgData name="Joseph Lazarus" userId="743c4d4064a4c2ba" providerId="LiveId" clId="{D64BE848-F9A2-469A-8D4B-376F0DA898E4}" dt="2022-06-29T02:02:32.184" v="473" actId="478"/>
        <pc:sldMkLst>
          <pc:docMk/>
          <pc:sldMk cId="70506108" sldId="308"/>
        </pc:sldMkLst>
        <pc:spChg chg="del mod">
          <ac:chgData name="Joseph Lazarus" userId="743c4d4064a4c2ba" providerId="LiveId" clId="{D64BE848-F9A2-469A-8D4B-376F0DA898E4}" dt="2022-06-29T02:02:32.184" v="473" actId="478"/>
          <ac:spMkLst>
            <pc:docMk/>
            <pc:sldMk cId="70506108" sldId="308"/>
            <ac:spMk id="5" creationId="{9F76AEEE-4AF3-274C-236B-709B922E2893}"/>
          </ac:spMkLst>
        </pc:spChg>
        <pc:spChg chg="add mod">
          <ac:chgData name="Joseph Lazarus" userId="743c4d4064a4c2ba" providerId="LiveId" clId="{D64BE848-F9A2-469A-8D4B-376F0DA898E4}" dt="2022-06-29T02:02:32.184" v="473" actId="478"/>
          <ac:spMkLst>
            <pc:docMk/>
            <pc:sldMk cId="70506108" sldId="308"/>
            <ac:spMk id="6" creationId="{9B34AB22-8551-76DC-A920-2695FB1EA5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DB11-6AE2-4677-BD8A-58DE1B1379D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F9476-4E65-4B12-A2CD-9D8E02DF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by </a:t>
            </a:r>
            <a:r>
              <a:rPr lang="en-US" err="1"/>
              <a:t>freepik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03922-82C3-4461-ABA5-D8A16BF70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to Business objective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7A9E-E181-1E83-55AA-F0772B7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3F42-56D9-15B6-2BCE-EA77B8BC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29" y="1944818"/>
            <a:ext cx="10913542" cy="43950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62D87-B060-DBD0-5CD0-743F02FB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B416-D6BB-ACA2-AD94-0D900F95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EC7D-A35F-21CC-2A4D-7DEFFFB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76AEEE-4AF3-274C-236B-709B922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1" y="2112134"/>
            <a:ext cx="10405414" cy="3969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rial"/>
                <a:cs typeface="Arial"/>
              </a:rPr>
              <a:t>Question to the Partner</a:t>
            </a:r>
            <a:r>
              <a:rPr lang="en-US" sz="1800" dirty="0">
                <a:latin typeface="Arial"/>
                <a:cs typeface="Arial"/>
              </a:rPr>
              <a:t>:</a:t>
            </a:r>
            <a:endParaRPr lang="en-US" sz="800" dirty="0"/>
          </a:p>
          <a:p>
            <a:r>
              <a:rPr lang="en-US" sz="1800" b="1" dirty="0">
                <a:latin typeface="Arial"/>
                <a:cs typeface="Arial"/>
              </a:rPr>
              <a:t>How to Improve</a:t>
            </a:r>
            <a:r>
              <a:rPr lang="en-US" sz="1800" dirty="0">
                <a:latin typeface="Arial"/>
                <a:cs typeface="Arial"/>
              </a:rPr>
              <a:t>:</a:t>
            </a:r>
            <a:endParaRPr lang="en-US" sz="800" dirty="0"/>
          </a:p>
          <a:p>
            <a:r>
              <a:rPr lang="en-US" sz="1800" b="1" dirty="0">
                <a:latin typeface="Arial"/>
                <a:cs typeface="Arial"/>
              </a:rPr>
              <a:t>Next Steps</a:t>
            </a:r>
            <a:r>
              <a:rPr lang="en-US" sz="1800" dirty="0">
                <a:latin typeface="Arial"/>
                <a:cs typeface="Arial"/>
              </a:rPr>
              <a:t>:</a:t>
            </a:r>
            <a:endParaRPr lang="en-US" sz="1800" dirty="0"/>
          </a:p>
          <a:p>
            <a:r>
              <a:rPr lang="en-US" sz="1800" dirty="0">
                <a:latin typeface="Arial"/>
                <a:cs typeface="Arial"/>
              </a:rPr>
              <a:t>: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791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B416-D6BB-ACA2-AD94-0D900F95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EC7D-A35F-21CC-2A4D-7DEFFFB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4AB22-8551-76DC-A920-2695FB1E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A10256-176A-4065-A178-DCCB435DEAAA}"/>
              </a:ext>
            </a:extLst>
          </p:cNvPr>
          <p:cNvSpPr/>
          <p:nvPr/>
        </p:nvSpPr>
        <p:spPr>
          <a:xfrm>
            <a:off x="5109029" y="1517667"/>
            <a:ext cx="7082971" cy="16344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245E-3397-4C43-A693-31B655F21F0A}"/>
              </a:ext>
            </a:extLst>
          </p:cNvPr>
          <p:cNvSpPr txBox="1">
            <a:spLocks/>
          </p:cNvSpPr>
          <p:nvPr/>
        </p:nvSpPr>
        <p:spPr>
          <a:xfrm>
            <a:off x="5619749" y="1896173"/>
            <a:ext cx="5977164" cy="8774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600">
                <a:solidFill>
                  <a:schemeClr val="bg1"/>
                </a:solidFill>
              </a:rPr>
              <a:t>Appendix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2BD676-080B-4F17-AA05-E1656F65957F}"/>
              </a:ext>
            </a:extLst>
          </p:cNvPr>
          <p:cNvCxnSpPr>
            <a:cxnSpLocks/>
          </p:cNvCxnSpPr>
          <p:nvPr/>
        </p:nvCxnSpPr>
        <p:spPr>
          <a:xfrm>
            <a:off x="6756400" y="3890446"/>
            <a:ext cx="39696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E913DC-D6A1-933C-A71F-556B8FFF55EC}"/>
              </a:ext>
            </a:extLst>
          </p:cNvPr>
          <p:cNvSpPr txBox="1"/>
          <p:nvPr/>
        </p:nvSpPr>
        <p:spPr>
          <a:xfrm>
            <a:off x="1771650" y="4787900"/>
            <a:ext cx="5203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https://github.com/JosephLazarus/QTW/tree/main/Case%20Study%205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BB5C-9150-39DC-EEA2-7CEF2B77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 and 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969-E1B1-8A4C-D405-E6B563A0B37A}"/>
              </a:ext>
            </a:extLst>
          </p:cNvPr>
          <p:cNvSpPr/>
          <p:nvPr/>
        </p:nvSpPr>
        <p:spPr>
          <a:xfrm>
            <a:off x="2048844" y="2303831"/>
            <a:ext cx="8764615" cy="1891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75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351C00-4D56-89D9-3BE8-2E5623E6FB8F}"/>
              </a:ext>
            </a:extLst>
          </p:cNvPr>
          <p:cNvSpPr/>
          <p:nvPr/>
        </p:nvSpPr>
        <p:spPr>
          <a:xfrm>
            <a:off x="1334741" y="2664932"/>
            <a:ext cx="1089329" cy="1089329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/>
              <a:t>Why</a:t>
            </a:r>
            <a:r>
              <a:rPr lang="en-US" sz="2000" b="1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45657-6668-523E-9A83-30A2D7C34CE0}"/>
              </a:ext>
            </a:extLst>
          </p:cNvPr>
          <p:cNvSpPr/>
          <p:nvPr/>
        </p:nvSpPr>
        <p:spPr>
          <a:xfrm>
            <a:off x="1907176" y="4105553"/>
            <a:ext cx="8764615" cy="1603127"/>
          </a:xfrm>
          <a:prstGeom prst="rect">
            <a:avLst/>
          </a:prstGeom>
          <a:solidFill>
            <a:srgbClr val="FF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75"/>
            <a:r>
              <a:rPr lang="en-US" sz="2000" b="1" dirty="0">
                <a:solidFill>
                  <a:schemeClr val="accent6"/>
                </a:solidFill>
              </a:rPr>
              <a:t>The goal </a:t>
            </a:r>
            <a:r>
              <a:rPr lang="en-US" sz="2000" dirty="0">
                <a:solidFill>
                  <a:schemeClr val="accent6"/>
                </a:solidFill>
              </a:rPr>
              <a:t>of this case study </a:t>
            </a:r>
            <a:r>
              <a:rPr lang="en-US" sz="2000">
                <a:solidFill>
                  <a:schemeClr val="accent6"/>
                </a:solidFill>
              </a:rPr>
              <a:t>is … for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b="1" dirty="0">
                <a:solidFill>
                  <a:schemeClr val="accent6"/>
                </a:solidFill>
              </a:rPr>
              <a:t>client company.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9" name="Graphic 8" descr="Target with solid fill">
            <a:extLst>
              <a:ext uri="{FF2B5EF4-FFF2-40B4-BE49-F238E27FC236}">
                <a16:creationId xmlns:a16="http://schemas.microsoft.com/office/drawing/2014/main" id="{812722C9-1909-DC47-FB60-551001AC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849" y="44684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F5E16A-DDBA-438D-AD22-BE9B22888444}"/>
              </a:ext>
            </a:extLst>
          </p:cNvPr>
          <p:cNvSpPr/>
          <p:nvPr/>
        </p:nvSpPr>
        <p:spPr>
          <a:xfrm>
            <a:off x="1504667" y="2101335"/>
            <a:ext cx="4977065" cy="35656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Title Lorem Ipsum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225425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696EDF-44FE-FD49-B09E-17FB101F3C40}"/>
              </a:ext>
            </a:extLst>
          </p:cNvPr>
          <p:cNvGrpSpPr/>
          <p:nvPr/>
        </p:nvGrpSpPr>
        <p:grpSpPr>
          <a:xfrm>
            <a:off x="878446" y="2029539"/>
            <a:ext cx="480918" cy="480918"/>
            <a:chOff x="344324" y="1504464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564A83-F1A8-44AE-8817-DE34824CFFAD}"/>
                </a:ext>
              </a:extLst>
            </p:cNvPr>
            <p:cNvSpPr/>
            <p:nvPr/>
          </p:nvSpPr>
          <p:spPr>
            <a:xfrm>
              <a:off x="344324" y="1504464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2E9589-FC6E-4032-8B03-00141B2F6302}"/>
                </a:ext>
              </a:extLst>
            </p:cNvPr>
            <p:cNvGrpSpPr/>
            <p:nvPr/>
          </p:nvGrpSpPr>
          <p:grpSpPr>
            <a:xfrm>
              <a:off x="454823" y="1614963"/>
              <a:ext cx="259920" cy="259920"/>
              <a:chOff x="3398838" y="3979863"/>
              <a:chExt cx="346075" cy="346075"/>
            </a:xfrm>
            <a:grpFill/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E3A859-1821-48DF-AE46-5A45CAF39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838" y="3979863"/>
                <a:ext cx="300038" cy="3016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126">
                <a:extLst>
                  <a:ext uri="{FF2B5EF4-FFF2-40B4-BE49-F238E27FC236}">
                    <a16:creationId xmlns:a16="http://schemas.microsoft.com/office/drawing/2014/main" id="{C19F9018-94C4-4473-A551-862FAE5EC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425" y="4235450"/>
                <a:ext cx="90488" cy="90488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127">
                <a:extLst>
                  <a:ext uri="{FF2B5EF4-FFF2-40B4-BE49-F238E27FC236}">
                    <a16:creationId xmlns:a16="http://schemas.microsoft.com/office/drawing/2014/main" id="{9B854A7C-3731-42D9-AFD4-EC884AD99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225" y="4032250"/>
                <a:ext cx="195263" cy="196850"/>
              </a:xfrm>
              <a:custGeom>
                <a:avLst/>
                <a:gdLst>
                  <a:gd name="T0" fmla="*/ 46 w 52"/>
                  <a:gd name="T1" fmla="*/ 44 h 52"/>
                  <a:gd name="T2" fmla="*/ 52 w 52"/>
                  <a:gd name="T3" fmla="*/ 34 h 52"/>
                  <a:gd name="T4" fmla="*/ 46 w 52"/>
                  <a:gd name="T5" fmla="*/ 30 h 52"/>
                  <a:gd name="T6" fmla="*/ 46 w 52"/>
                  <a:gd name="T7" fmla="*/ 22 h 52"/>
                  <a:gd name="T8" fmla="*/ 52 w 52"/>
                  <a:gd name="T9" fmla="*/ 18 h 52"/>
                  <a:gd name="T10" fmla="*/ 46 w 52"/>
                  <a:gd name="T11" fmla="*/ 8 h 52"/>
                  <a:gd name="T12" fmla="*/ 40 w 52"/>
                  <a:gd name="T13" fmla="*/ 11 h 52"/>
                  <a:gd name="T14" fmla="*/ 32 w 52"/>
                  <a:gd name="T15" fmla="*/ 7 h 52"/>
                  <a:gd name="T16" fmla="*/ 32 w 52"/>
                  <a:gd name="T17" fmla="*/ 0 h 52"/>
                  <a:gd name="T18" fmla="*/ 20 w 52"/>
                  <a:gd name="T19" fmla="*/ 0 h 52"/>
                  <a:gd name="T20" fmla="*/ 20 w 52"/>
                  <a:gd name="T21" fmla="*/ 7 h 52"/>
                  <a:gd name="T22" fmla="*/ 13 w 52"/>
                  <a:gd name="T23" fmla="*/ 11 h 52"/>
                  <a:gd name="T24" fmla="*/ 7 w 52"/>
                  <a:gd name="T25" fmla="*/ 8 h 52"/>
                  <a:gd name="T26" fmla="*/ 1 w 52"/>
                  <a:gd name="T27" fmla="*/ 18 h 52"/>
                  <a:gd name="T28" fmla="*/ 7 w 52"/>
                  <a:gd name="T29" fmla="*/ 22 h 52"/>
                  <a:gd name="T30" fmla="*/ 6 w 52"/>
                  <a:gd name="T31" fmla="*/ 30 h 52"/>
                  <a:gd name="T32" fmla="*/ 0 w 52"/>
                  <a:gd name="T33" fmla="*/ 34 h 52"/>
                  <a:gd name="T34" fmla="*/ 6 w 52"/>
                  <a:gd name="T35" fmla="*/ 44 h 52"/>
                  <a:gd name="T36" fmla="*/ 13 w 52"/>
                  <a:gd name="T37" fmla="*/ 41 h 52"/>
                  <a:gd name="T38" fmla="*/ 20 w 52"/>
                  <a:gd name="T39" fmla="*/ 45 h 52"/>
                  <a:gd name="T40" fmla="*/ 20 w 52"/>
                  <a:gd name="T41" fmla="*/ 52 h 52"/>
                  <a:gd name="T42" fmla="*/ 32 w 52"/>
                  <a:gd name="T43" fmla="*/ 52 h 52"/>
                  <a:gd name="T44" fmla="*/ 32 w 52"/>
                  <a:gd name="T45" fmla="*/ 45 h 52"/>
                  <a:gd name="T46" fmla="*/ 40 w 52"/>
                  <a:gd name="T47" fmla="*/ 41 h 52"/>
                  <a:gd name="T48" fmla="*/ 46 w 52"/>
                  <a:gd name="T4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52">
                    <a:moveTo>
                      <a:pt x="46" y="4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28"/>
                      <a:pt x="46" y="25"/>
                      <a:pt x="46" y="22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9"/>
                      <a:pt x="34" y="8"/>
                      <a:pt x="32" y="7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6" y="8"/>
                      <a:pt x="15" y="9"/>
                      <a:pt x="13" y="11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4"/>
                      <a:pt x="6" y="27"/>
                      <a:pt x="6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3"/>
                      <a:pt x="16" y="44"/>
                      <a:pt x="20" y="45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4"/>
                      <a:pt x="38" y="43"/>
                      <a:pt x="40" y="41"/>
                    </a:cubicBezTo>
                    <a:lnTo>
                      <a:pt x="46" y="4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7B5F052-1514-4816-9244-B4E696890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488" y="4100513"/>
                <a:ext cx="60325" cy="6032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A3391-B268-BFBE-DB0A-7F3CCD1F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54" y="1982064"/>
            <a:ext cx="4741531" cy="33000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4C74335-65B5-FD17-2952-B1CEF759DED7}"/>
              </a:ext>
            </a:extLst>
          </p:cNvPr>
          <p:cNvSpPr/>
          <p:nvPr/>
        </p:nvSpPr>
        <p:spPr>
          <a:xfrm>
            <a:off x="6666154" y="4338918"/>
            <a:ext cx="1543050" cy="11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1CFFA5-AC73-B2B4-5A0D-DB7BDC8275FB}"/>
              </a:ext>
            </a:extLst>
          </p:cNvPr>
          <p:cNvSpPr/>
          <p:nvPr/>
        </p:nvSpPr>
        <p:spPr>
          <a:xfrm>
            <a:off x="6666153" y="4725252"/>
            <a:ext cx="3868559" cy="114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7D868D-E5B6-23CF-E60B-7F21A8D3813A}"/>
              </a:ext>
            </a:extLst>
          </p:cNvPr>
          <p:cNvSpPr/>
          <p:nvPr/>
        </p:nvSpPr>
        <p:spPr>
          <a:xfrm>
            <a:off x="6666152" y="4875658"/>
            <a:ext cx="3868559" cy="11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D099C5-0A05-7685-6BAB-309E81A34F37}"/>
              </a:ext>
            </a:extLst>
          </p:cNvPr>
          <p:cNvSpPr/>
          <p:nvPr/>
        </p:nvSpPr>
        <p:spPr>
          <a:xfrm>
            <a:off x="7437679" y="2269998"/>
            <a:ext cx="1782584" cy="18296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165D207-0A5B-A64A-F469-55027E63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7687" y="6357833"/>
            <a:ext cx="369455" cy="233557"/>
          </a:xfrm>
        </p:spPr>
        <p:txBody>
          <a:bodyPr/>
          <a:lstStyle/>
          <a:p>
            <a:fld id="{B2809230-00E0-4F5D-A395-58C01D4CA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set and features extracted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target set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set and features extracted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target set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6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set and features extracted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target set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3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test split methodology 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Normalize?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results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Evalulation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Metric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7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F04-E9A4-455C-BE2C-5B36D99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A0D2-DE51-4B3C-9021-3BEB4A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9230-00E0-4F5D-A395-58C01D4CA410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2EA07B-6F99-5D92-1EFB-9824135E0B88}"/>
              </a:ext>
            </a:extLst>
          </p:cNvPr>
          <p:cNvGrpSpPr/>
          <p:nvPr/>
        </p:nvGrpSpPr>
        <p:grpSpPr>
          <a:xfrm>
            <a:off x="856821" y="2837453"/>
            <a:ext cx="480918" cy="480918"/>
            <a:chOff x="344324" y="3937441"/>
            <a:chExt cx="480918" cy="4809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B3031C-92C3-FE44-AE7B-E32BC73810FA}"/>
                </a:ext>
              </a:extLst>
            </p:cNvPr>
            <p:cNvSpPr/>
            <p:nvPr/>
          </p:nvSpPr>
          <p:spPr>
            <a:xfrm>
              <a:off x="344324" y="3937441"/>
              <a:ext cx="480918" cy="4809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F3EDBF7-3E0B-9A46-D42F-7980A6694F07}"/>
                </a:ext>
              </a:extLst>
            </p:cNvPr>
            <p:cNvGrpSpPr/>
            <p:nvPr/>
          </p:nvGrpSpPr>
          <p:grpSpPr>
            <a:xfrm>
              <a:off x="451638" y="4041676"/>
              <a:ext cx="266178" cy="272428"/>
              <a:chOff x="9175750" y="3617913"/>
              <a:chExt cx="338138" cy="346076"/>
            </a:xfrm>
            <a:grpFill/>
          </p:grpSpPr>
          <p:sp>
            <p:nvSpPr>
              <p:cNvPr id="42" name="Oval 326">
                <a:extLst>
                  <a:ext uri="{FF2B5EF4-FFF2-40B4-BE49-F238E27FC236}">
                    <a16:creationId xmlns:a16="http://schemas.microsoft.com/office/drawing/2014/main" id="{9301C8F5-616B-3406-E876-22EE82A4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5913" y="3617913"/>
                <a:ext cx="106363" cy="104775"/>
              </a:xfrm>
              <a:prstGeom prst="ellipse">
                <a:avLst/>
              </a:pr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27">
                <a:extLst>
                  <a:ext uri="{FF2B5EF4-FFF2-40B4-BE49-F238E27FC236}">
                    <a16:creationId xmlns:a16="http://schemas.microsoft.com/office/drawing/2014/main" id="{927ED393-7389-7374-95ED-70FF973D2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0" y="3752851"/>
                <a:ext cx="165100" cy="211138"/>
              </a:xfrm>
              <a:custGeom>
                <a:avLst/>
                <a:gdLst>
                  <a:gd name="T0" fmla="*/ 44 w 44"/>
                  <a:gd name="T1" fmla="*/ 0 h 56"/>
                  <a:gd name="T2" fmla="*/ 0 w 44"/>
                  <a:gd name="T3" fmla="*/ 0 h 56"/>
                  <a:gd name="T4" fmla="*/ 14 w 44"/>
                  <a:gd name="T5" fmla="*/ 30 h 56"/>
                  <a:gd name="T6" fmla="*/ 14 w 44"/>
                  <a:gd name="T7" fmla="*/ 56 h 56"/>
                  <a:gd name="T8" fmla="*/ 30 w 44"/>
                  <a:gd name="T9" fmla="*/ 56 h 56"/>
                  <a:gd name="T10" fmla="*/ 30 w 44"/>
                  <a:gd name="T11" fmla="*/ 30 h 56"/>
                  <a:gd name="T12" fmla="*/ 44 w 4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7" y="26"/>
                      <a:pt x="14" y="30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7" y="26"/>
                      <a:pt x="44" y="16"/>
                      <a:pt x="44" y="0"/>
                    </a:cubicBez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28">
                <a:extLst>
                  <a:ext uri="{FF2B5EF4-FFF2-40B4-BE49-F238E27FC236}">
                    <a16:creationId xmlns:a16="http://schemas.microsoft.com/office/drawing/2014/main" id="{81D16047-3E22-ACBC-4C61-2F64423CE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4013" y="3752851"/>
                <a:ext cx="30163" cy="104775"/>
              </a:xfrm>
              <a:custGeom>
                <a:avLst/>
                <a:gdLst>
                  <a:gd name="T0" fmla="*/ 14 w 19"/>
                  <a:gd name="T1" fmla="*/ 0 h 66"/>
                  <a:gd name="T2" fmla="*/ 5 w 19"/>
                  <a:gd name="T3" fmla="*/ 0 h 66"/>
                  <a:gd name="T4" fmla="*/ 0 w 19"/>
                  <a:gd name="T5" fmla="*/ 57 h 66"/>
                  <a:gd name="T6" fmla="*/ 9 w 19"/>
                  <a:gd name="T7" fmla="*/ 66 h 66"/>
                  <a:gd name="T8" fmla="*/ 19 w 19"/>
                  <a:gd name="T9" fmla="*/ 57 h 66"/>
                  <a:gd name="T10" fmla="*/ 14 w 19"/>
                  <a:gd name="T11" fmla="*/ 0 h 66"/>
                  <a:gd name="T12" fmla="*/ 14 w 19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6">
                    <a:moveTo>
                      <a:pt x="14" y="0"/>
                    </a:moveTo>
                    <a:lnTo>
                      <a:pt x="5" y="0"/>
                    </a:lnTo>
                    <a:lnTo>
                      <a:pt x="0" y="57"/>
                    </a:lnTo>
                    <a:lnTo>
                      <a:pt x="9" y="66"/>
                    </a:lnTo>
                    <a:lnTo>
                      <a:pt x="19" y="5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Line 329">
                <a:extLst>
                  <a:ext uri="{FF2B5EF4-FFF2-40B4-BE49-F238E27FC236}">
                    <a16:creationId xmlns:a16="http://schemas.microsoft.com/office/drawing/2014/main" id="{F6DDB7BE-DB5A-45CF-680D-B31ED6AF4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Line 330">
                <a:extLst>
                  <a:ext uri="{FF2B5EF4-FFF2-40B4-BE49-F238E27FC236}">
                    <a16:creationId xmlns:a16="http://schemas.microsoft.com/office/drawing/2014/main" id="{EB61F4AF-7A4A-75FC-10FE-1C4FD7520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56725" y="3643313"/>
                <a:ext cx="55563" cy="60325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331">
                <a:extLst>
                  <a:ext uri="{FF2B5EF4-FFF2-40B4-BE49-F238E27FC236}">
                    <a16:creationId xmlns:a16="http://schemas.microsoft.com/office/drawing/2014/main" id="{96EF0BE1-AAA6-D01F-19CD-77CD5EA45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3563" y="3752851"/>
                <a:ext cx="60325" cy="60325"/>
              </a:xfrm>
              <a:prstGeom prst="ellipse">
                <a:avLst/>
              </a:pr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332">
                <a:extLst>
                  <a:ext uri="{FF2B5EF4-FFF2-40B4-BE49-F238E27FC236}">
                    <a16:creationId xmlns:a16="http://schemas.microsoft.com/office/drawing/2014/main" id="{E4B0269E-491B-1EFE-4849-4970D08BD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6888" y="3689351"/>
                <a:ext cx="112713" cy="96838"/>
              </a:xfrm>
              <a:custGeom>
                <a:avLst/>
                <a:gdLst>
                  <a:gd name="T0" fmla="*/ 0 w 30"/>
                  <a:gd name="T1" fmla="*/ 26 h 26"/>
                  <a:gd name="T2" fmla="*/ 30 w 30"/>
                  <a:gd name="T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6">
                    <a:moveTo>
                      <a:pt x="0" y="26"/>
                    </a:moveTo>
                    <a:cubicBezTo>
                      <a:pt x="6" y="14"/>
                      <a:pt x="17" y="4"/>
                      <a:pt x="30" y="0"/>
                    </a:cubicBez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333">
                <a:extLst>
                  <a:ext uri="{FF2B5EF4-FFF2-40B4-BE49-F238E27FC236}">
                    <a16:creationId xmlns:a16="http://schemas.microsoft.com/office/drawing/2014/main" id="{6E971ED7-0D64-237A-4891-B7CC6F2A0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3563" y="3676651"/>
                <a:ext cx="46038" cy="49213"/>
              </a:xfrm>
              <a:custGeom>
                <a:avLst/>
                <a:gdLst>
                  <a:gd name="T0" fmla="*/ 0 w 29"/>
                  <a:gd name="T1" fmla="*/ 0 h 31"/>
                  <a:gd name="T2" fmla="*/ 29 w 29"/>
                  <a:gd name="T3" fmla="*/ 8 h 31"/>
                  <a:gd name="T4" fmla="*/ 17 w 29"/>
                  <a:gd name="T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29" y="8"/>
                    </a:lnTo>
                    <a:lnTo>
                      <a:pt x="17" y="31"/>
                    </a:lnTo>
                  </a:path>
                </a:pathLst>
              </a:custGeom>
              <a:grp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487BAC-C5C5-CB87-4CDB-00759377FCFA}"/>
              </a:ext>
            </a:extLst>
          </p:cNvPr>
          <p:cNvGrpSpPr/>
          <p:nvPr/>
        </p:nvGrpSpPr>
        <p:grpSpPr>
          <a:xfrm>
            <a:off x="936899" y="4418465"/>
            <a:ext cx="480918" cy="480918"/>
            <a:chOff x="1359646" y="3986248"/>
            <a:chExt cx="480918" cy="4809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0F59848-D5B4-A122-107B-D34A033709FB}"/>
                </a:ext>
              </a:extLst>
            </p:cNvPr>
            <p:cNvSpPr/>
            <p:nvPr/>
          </p:nvSpPr>
          <p:spPr>
            <a:xfrm>
              <a:off x="1359646" y="3986248"/>
              <a:ext cx="480918" cy="48091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Clipboard with solid fill">
              <a:extLst>
                <a:ext uri="{FF2B5EF4-FFF2-40B4-BE49-F238E27FC236}">
                  <a16:creationId xmlns:a16="http://schemas.microsoft.com/office/drawing/2014/main" id="{C646D644-3381-34BC-0516-6A39709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7496" y="4043860"/>
              <a:ext cx="338909" cy="3389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1DE43-2658-0C00-92A2-34F5588E858B}"/>
              </a:ext>
            </a:extLst>
          </p:cNvPr>
          <p:cNvSpPr txBox="1"/>
          <p:nvPr/>
        </p:nvSpPr>
        <p:spPr>
          <a:xfrm>
            <a:off x="1632397" y="44742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data set and features extracted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D12D5-8251-D2E9-1EE2-D63CFF4B3FFA}"/>
              </a:ext>
            </a:extLst>
          </p:cNvPr>
          <p:cNvSpPr txBox="1"/>
          <p:nvPr/>
        </p:nvSpPr>
        <p:spPr>
          <a:xfrm>
            <a:off x="1632397" y="28632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target set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714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{2DD4E7DF-EF58-49BC-8745-6E9BAE69B559}tf22712842_win32</Template>
  <TotalTime>22</TotalTime>
  <Words>168</Words>
  <Application>Microsoft Office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Title Lorem Ipsum</vt:lpstr>
      <vt:lpstr>Business Overview and Objectives</vt:lpstr>
      <vt:lpstr>Data Description</vt:lpstr>
      <vt:lpstr>Data Description</vt:lpstr>
      <vt:lpstr>Data Description 2</vt:lpstr>
      <vt:lpstr>Feature Engineering </vt:lpstr>
      <vt:lpstr>Model Preparation</vt:lpstr>
      <vt:lpstr>Model Building</vt:lpstr>
      <vt:lpstr>Model Evaluation</vt:lpstr>
      <vt:lpstr>Model Interpretation</vt:lpstr>
      <vt:lpstr>Conclusions</vt:lpstr>
      <vt:lpstr>Discussions</vt:lpstr>
      <vt:lpstr>Discussions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Joseph Lazarus</dc:creator>
  <cp:lastModifiedBy>Joseph Lazarus</cp:lastModifiedBy>
  <cp:revision>1</cp:revision>
  <dcterms:created xsi:type="dcterms:W3CDTF">2022-06-29T01:42:00Z</dcterms:created>
  <dcterms:modified xsi:type="dcterms:W3CDTF">2022-06-29T02:04:19Z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