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6f9dec02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6f9dec02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6f9dec02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6f9dec02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6f9dec02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26f9dec021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6f9dec021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6f9dec021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6f9debe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6f9debe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6f9dec021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6f9dec021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6f9dec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6f9dec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f9debe5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f9debe5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6f9dec021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6f9dec021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f9debe5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f9debe5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6f9dec0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6f9dec0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6f9dec02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6f9dec02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19150"/>
            <a:ext cx="8520600" cy="15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Clasificación de imágenes: MNIST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278000"/>
            <a:ext cx="4170000" cy="2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879" u="sng"/>
              <a:t>Integrantes</a:t>
            </a:r>
            <a:r>
              <a:rPr lang="es-419" sz="1879"/>
              <a:t>:</a:t>
            </a:r>
            <a:endParaRPr sz="1879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79"/>
          </a:p>
          <a:p>
            <a:pPr indent="-34798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s-419" sz="1879"/>
              <a:t>Guerrero Espinoza Miguel Ángel</a:t>
            </a:r>
            <a:endParaRPr sz="1879"/>
          </a:p>
          <a:p>
            <a:pPr indent="-34798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s-419" sz="1879"/>
              <a:t>Gaytan Villarreal Jesús Martin </a:t>
            </a:r>
            <a:endParaRPr sz="1879"/>
          </a:p>
          <a:p>
            <a:pPr indent="-34798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s-419" sz="1879"/>
              <a:t>Leyva Contreras Jose Alberto</a:t>
            </a:r>
            <a:endParaRPr sz="1879"/>
          </a:p>
          <a:p>
            <a:pPr indent="-34798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s-419" sz="1879"/>
              <a:t>Martínez Treviño Edgardo </a:t>
            </a:r>
            <a:endParaRPr sz="1879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25" y="2273100"/>
            <a:ext cx="4741076" cy="28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 rot="5400000">
            <a:off x="5269200" y="949775"/>
            <a:ext cx="3320400" cy="5369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 la Red Neuronal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arquitectura tendrá una estructura similar a la imagen. Pero, como las imágenes son de 28 x 28 </a:t>
            </a:r>
            <a:r>
              <a:rPr lang="es-419"/>
              <a:t>píxeles</a:t>
            </a:r>
            <a:r>
              <a:rPr lang="es-419"/>
              <a:t>, la primera capa tendrá 28 x 28 = 784 de tamaño. La capa oculta tiene 100 </a:t>
            </a:r>
            <a:r>
              <a:rPr lang="es-419"/>
              <a:t>neuronas</a:t>
            </a:r>
            <a:r>
              <a:rPr lang="es-419"/>
              <a:t> y la capa de salida son 10 neuronas representando el valor de cada número predicho [0-9]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750" y="2571750"/>
            <a:ext cx="6106549" cy="27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0" y="2768425"/>
            <a:ext cx="2025150" cy="19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Preprocesamiento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hace una escala, aplanando la imagen.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normaliza las entradas entre 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hace One-Hot Encoding en la target variable para separarlo en </a:t>
            </a:r>
            <a:r>
              <a:rPr lang="es-419"/>
              <a:t>categorías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50" y="2395600"/>
            <a:ext cx="3863601" cy="21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-419"/>
              <a:t>Train and Predict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91490" y="173882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419"/>
              <a:t>Usaremos nuestros datos para mejorar gradualmente la capacidad de su modelo para predecir algo.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419"/>
              <a:t>El proceso de entrenamiento implica inicializar algunos valores aleatorios para W y b, e intentar predecir la salida con esos valores.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419"/>
              <a:t>Al inicio, lo hace bastante mal. Pero podemos comparar las predicciones de nuestro modelo con la salida que debería producir y ajustar los valores en W y b de modo que tengamos más predicciones correctas.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040" y="141174"/>
            <a:ext cx="1995107" cy="146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Prueba de predicción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311700" y="1096925"/>
            <a:ext cx="87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vez implementado y entrenado nuestro modelo, podemos </a:t>
            </a:r>
            <a:r>
              <a:rPr lang="es-419"/>
              <a:t>alimentar</a:t>
            </a:r>
            <a:r>
              <a:rPr lang="es-419"/>
              <a:t> a éste una imágen generada por nosotros, para probar nuestro modelo contra datos “reales”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125" y="2250150"/>
            <a:ext cx="2717725" cy="26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52000" y="2048550"/>
            <a:ext cx="396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pred </a:t>
            </a:r>
            <a:r>
              <a:rPr lang="es-419" sz="11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-419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model.predict(img.reshape(</a:t>
            </a:r>
            <a:r>
              <a:rPr b="1" lang="es-419" sz="1100">
                <a:solidFill>
                  <a:srgbClr val="6AA84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s-419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es-419" sz="1100">
                <a:solidFill>
                  <a:srgbClr val="6AA84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784</a:t>
            </a:r>
            <a:r>
              <a:rPr lang="es-419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228600" marR="2286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11700" y="2734013"/>
            <a:ext cx="47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inspeccionar la variable pred, vemos que nuestro modelo logró clasificar correctamente la imagen.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5515988" y="1849950"/>
            <a:ext cx="21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Imágen alimentada (</a:t>
            </a:r>
            <a:r>
              <a:rPr i="1" lang="es-419"/>
              <a:t>img)</a:t>
            </a:r>
            <a:endParaRPr i="1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900" y="3438775"/>
            <a:ext cx="3209000" cy="14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04825"/>
            <a:ext cx="8520600" cy="17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highlight>
                  <a:schemeClr val="lt2"/>
                </a:highlight>
              </a:rPr>
              <a:t>El dataset MNIST (Modified National Institute of Standards and Technology) o MNIST Database, en una base de datos que contiene una recopilación de números (dígitos) escritos a mano. Este conjunto fue creado a partir de un </a:t>
            </a:r>
            <a:r>
              <a:rPr i="1" lang="es-419">
                <a:highlight>
                  <a:schemeClr val="lt2"/>
                </a:highlight>
              </a:rPr>
              <a:t>remuestreo</a:t>
            </a:r>
            <a:r>
              <a:rPr lang="es-419">
                <a:highlight>
                  <a:schemeClr val="lt2"/>
                </a:highlight>
              </a:rPr>
              <a:t> de un conjunto previo conocido como NIST.</a:t>
            </a:r>
            <a:endParaRPr>
              <a:highlight>
                <a:schemeClr val="lt2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25" y="2815675"/>
            <a:ext cx="9172655" cy="2091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características de este dataset son: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Cuenta con 60,000 imágenes de entrenamiento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10,000 imágenes de prueba.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Cada imágen corresponde a un número en el rango [0,9]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imágenes tienen un tamaño de 28x28x1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 conjunto "limpio", ya que los datos en este conjunto están ya limpias y cuidadas especialmente para entrenamiento.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bien esto facilita el entrenamiento, no necesariamente representa una muestra representativa de la vida real.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imágenes se encuentran centradas y normalizadas.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171500"/>
            <a:ext cx="85206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Este dataset se considera como "resuelto", ya que se ha logrado alcanzar tasas de error considerablemente pequeñas para este conjunto.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 del MNIST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3215025"/>
            <a:ext cx="43185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científicos e ingenieros del NIST continuamente refinan la ciencia de la medición (metrología) y utilizan grandes </a:t>
            </a:r>
            <a:r>
              <a:rPr b="1" lang="es-419"/>
              <a:t>bases de datos</a:t>
            </a:r>
            <a:r>
              <a:rPr lang="es-419"/>
              <a:t> para su continua experimentación.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38" y="1117613"/>
            <a:ext cx="3329208" cy="1997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862475" y="1017725"/>
            <a:ext cx="37989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National Institute of Standards and Technology (NIST) es un instituto en los Estados Unidos, cuya misión es promover la innovación y la competencia industrial en el país.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014" y="2803100"/>
            <a:ext cx="3551112" cy="19975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27000" y="486975"/>
            <a:ext cx="36297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 del MNIST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54925"/>
            <a:ext cx="42603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conjunto de imágenes en el MNIST database fue creado en 1994 como una combinación de dos bases de datos en NIST: Special Database 1 y Special Database 3. Estas bases de datos consistían en dígitos escritos por estudiantes de preparatoria y empleados de la Oficina del Censo de los Estados Unidos, respectivamente.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25" y="661274"/>
            <a:ext cx="2760801" cy="3622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"Problema" de las Redes Neuronales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A pesar de que las redes neuronales han ganado una enorme popularidad en los últimos 10 años (especialmente tras el uso de las GPUs y TPUs para el entrenamiento de datos), para la mayoría de científicos de datos y estadísticos la mayoría de las familias de modelos tienen el problema de que son “difíciles de interpretar”.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Es por esto que muchas personas tratan a las redes neuronales y su estructura como si fuese una *caja negra* porque es difícil pensar en cómo se modela y transmite la información.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Keras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una API de alto-nivel desarrollada por Google (actualmente open-source) para implementar redes neuronales desarrollada en Python. Es ligera y perfecta para realizar prototipos.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Tensorflow añadió dentro de sus librerías el módulo de Keras (tf.keras) en la versión 1.10.0.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712" y="2126812"/>
            <a:ext cx="3068574" cy="889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600" y="3603200"/>
            <a:ext cx="1862775" cy="1397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Shallow vs Deep Neural Network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23" y="1293098"/>
            <a:ext cx="4080550" cy="258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 Neural Networks. In this post, I have explained what… | by Rochak  Agrawal | Towards Data Science" id="115" name="Google Shape;1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1677400"/>
            <a:ext cx="4023600" cy="22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288000" y="333200"/>
            <a:ext cx="3783600" cy="89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 Densa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(Fully Connected Layer)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0099" y="224107"/>
            <a:ext cx="2576100" cy="46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824650" y="1495525"/>
            <a:ext cx="4710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Una red neuronal totalmente conectada consta de una serie de capas totalmente conectadas que conectan cada neurona de una capa con cada neurona de la otra capa.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