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Chris Eaton, Gareth Robinson, John Hartley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Chris Eaton, Gareth Robinson, John Hartley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Chris Eaton, Gareth Robinson, John Hartley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4</a:t>
            </a:r>
            <a:br/>
            <a:r>
              <a:t>Writers:  Chris Eaton, Gareth Robinson, John Hartley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5</a:t>
            </a:r>
            <a:br/>
            <a:r>
              <a:t>Writers:  Chris Eaton, Gareth Robinson, John Hartley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And can it be that I should gain</a:t>
            </a:r>
            <a:br/>
            <a:r>
              <a:t>an interest in the Saviour's blood?</a:t>
            </a:r>
            <a:br/>
            <a:r>
              <a:t>Died He for me who caused His pain</a:t>
            </a:r>
            <a:br/>
            <a:r>
              <a:t>For me who Him to death pursued</a:t>
            </a:r>
            <a:br/>
            <a:r>
              <a:t>Amazing love how can it be</a:t>
            </a:r>
            <a:br/>
            <a:r>
              <a:t>That Thou my God shouldst die for me?</a:t>
            </a:r>
            <a:br/>
            <a:r>
              <a:t>Amazing love how can it be</a:t>
            </a:r>
            <a:br/>
            <a:r>
              <a:t>That Thou my God shouldst die for me?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Chris Eaton, Gareth Robinson, John Hartley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'Tis mystery all the Immortal dies</a:t>
            </a:r>
            <a:br/>
            <a:r>
              <a:t>Who can explore His strange design?</a:t>
            </a:r>
            <a:br/>
            <a:r>
              <a:t>In vain the first-born seraph tries</a:t>
            </a:r>
            <a:br/>
            <a:r>
              <a:t>To sound the depths of love divine</a:t>
            </a:r>
            <a:br/>
            <a:r>
              <a:t>'Tis mercy all let earth adore</a:t>
            </a:r>
            <a:br/>
            <a:r>
              <a:t>Let angel minds inquire no more</a:t>
            </a:r>
            <a:br/>
            <a:r>
              <a:t>'Tis mercy all let earth adore</a:t>
            </a:r>
            <a:br/>
            <a:r>
              <a:t>Let angel minds inquire no more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Chris Eaton, Gareth Robinson, John Hartley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He left His Father's throne above</a:t>
            </a:r>
            <a:br/>
            <a:r>
              <a:t>So free, so infinite His grace</a:t>
            </a:r>
            <a:br/>
            <a:r>
              <a:t>Emptied Himself of all but love</a:t>
            </a:r>
            <a:br/>
            <a:r>
              <a:t>And bled for Adam's helpless race</a:t>
            </a:r>
            <a:br/>
            <a:r>
              <a:t>'Tis mercy all immense and free</a:t>
            </a:r>
            <a:br/>
            <a:r>
              <a:t>For O my God, it found out me</a:t>
            </a:r>
            <a:br/>
            <a:r>
              <a:t>Tis mercy all immense and free</a:t>
            </a:r>
            <a:br/>
            <a:r>
              <a:t>For O my God, it found out 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Chris Eaton, Gareth Robinson, John Hartley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Long my imprisoned spirit lay</a:t>
            </a:r>
            <a:br/>
            <a:r>
              <a:t>Fast bound in sin and nature's light</a:t>
            </a:r>
            <a:br/>
            <a:r>
              <a:t>Thine eye diffused a quickening ray</a:t>
            </a:r>
            <a:br/>
            <a:r>
              <a:t>I woke, the dungeon flamed with light</a:t>
            </a:r>
            <a:br/>
            <a:r>
              <a:t>My chains fell off, my heart was free</a:t>
            </a:r>
            <a:br/>
            <a:r>
              <a:t>I rose, went forth, and followed Thee</a:t>
            </a:r>
            <a:br/>
            <a:r>
              <a:t>My chains fell off, my heart was free</a:t>
            </a:r>
            <a:br/>
            <a:r>
              <a:t>I rose, went forth, and followed Thee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4</a:t>
            </a:r>
            <a:br/>
            <a:r>
              <a:t>Writers:  Chris Eaton, Gareth Robinson, John Hartley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No condemnation now I dread</a:t>
            </a:r>
            <a:br/>
            <a:r>
              <a:t>Jesus and all in Him is mine</a:t>
            </a:r>
            <a:br/>
            <a:r>
              <a:t>Alive in Him, my living head</a:t>
            </a:r>
            <a:br/>
            <a:r>
              <a:t>And clothed in righteousness divine</a:t>
            </a:r>
            <a:br/>
            <a:r>
              <a:t>Bold I approach the eternal throne</a:t>
            </a:r>
            <a:br/>
            <a:r>
              <a:t>And claim the crown through Christ my own</a:t>
            </a:r>
            <a:br/>
            <a:r>
              <a:t>Bold I approach the eternal throne</a:t>
            </a:r>
            <a:br/>
            <a:r>
              <a:t>And claim the crown through Christ my own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5</a:t>
            </a:r>
            <a:br/>
            <a:r>
              <a:t>Writers:  Chris Eaton, Gareth Robinson, John Hartley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