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</a:t>
            </a:r>
            <a:br/>
            <a:r>
              <a:t>Writers:  Stuart K. Hine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Stuart K. Hine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Stuart K. Hine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(Vamp on intro after each Chorus)</a:t>
            </a:r>
            <a:br/>
            <a:r>
              <a:t>Writers:  Stuart K. Hine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3:</a:t>
            </a:r>
            <a:br/>
            <a:r>
              <a:t>Writers:  Stuart K. Hine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 </a:t>
            </a:r>
            <a:br/>
            <a:r>
              <a:t>Writers:  Stuart K. Hine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O Lord my God, When I in awesome wonder</a:t>
            </a:r>
            <a:br/>
            <a:r>
              <a:t>Consider all the worlds Thy Hands have made</a:t>
            </a:r>
            <a:br/>
            <a:r>
              <a:t>I see the stars, I hear the rolling thunder</a:t>
            </a:r>
            <a:br/>
            <a:r>
              <a:t>Thy power throughout the universe displayed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Stuart K. Hine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Then sings my soul, My Savior God, to Thee</a:t>
            </a:r>
            <a:br/>
            <a:r>
              <a:t>How great Thou art, How great Thou art</a:t>
            </a:r>
            <a:br/>
            <a:r>
              <a:t>Then sings my soul, My Savior God, to Thee</a:t>
            </a:r>
            <a:br/>
            <a:r>
              <a:t>How great Thou art, How great Thou art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Stuart K. Hine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>
              <a:defRPr sz="2500"/>
            </a:pPr>
            <a:r>
              <a:t>Verse 2:</a:t>
            </a:r>
            <a:br/>
            <a:r>
              <a:t>And when I think, that God, His Son not sparing</a:t>
            </a:r>
            <a:br/>
            <a:r>
              <a:t>Sent Him to die, I scarce can take it in</a:t>
            </a:r>
            <a:br/>
            <a:r>
              <a:t>That on the Cross, my burden gladly bearing</a:t>
            </a:r>
            <a:br/>
            <a:r>
              <a:t>He bled and died to take away my sin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(Vamp on intro after each Chorus)</a:t>
            </a:r>
            <a:br/>
            <a:r>
              <a:t>Writers:  Stuart K. Hine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When Christ shall come, with shout of acclamation</a:t>
            </a:r>
            <a:br/>
            <a:r>
              <a:t>And take me home, what joy shall fill my heart</a:t>
            </a:r>
            <a:br/>
            <a:r>
              <a:t>Then I shall bow, in humble adoration</a:t>
            </a:r>
            <a:br/>
            <a:r>
              <a:t>And then proclaim My God, how great Thou art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3:</a:t>
            </a:r>
            <a:br/>
            <a:r>
              <a:t>Writers:  Stuart K. Hine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