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At Your name</a:t>
            </a:r>
            <a:br/>
            <a:r>
              <a:t>The mountains shake and crumble</a:t>
            </a:r>
            <a:br/>
            <a:r>
              <a:t>At Your name</a:t>
            </a:r>
            <a:br/>
            <a:r>
              <a:t>The oceans roar and tumble</a:t>
            </a:r>
            <a:br/>
            <a:r>
              <a:t>At Your name angels will bow</a:t>
            </a:r>
            <a:br/>
            <a:r>
              <a:t>The earth will rejoice</a:t>
            </a:r>
            <a:br/>
            <a:r>
              <a:t>Your people cry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Lord of all the earth</a:t>
            </a:r>
            <a:br/>
            <a:r>
              <a:t>We'll shout Your name, shout Your name</a:t>
            </a:r>
            <a:br/>
            <a:r>
              <a:t>Filling up the skies</a:t>
            </a:r>
            <a:br/>
            <a:r>
              <a:t>With endless praise, endless praise</a:t>
            </a:r>
            <a:br/>
            <a:r>
              <a:t>Yahweh, Yahweh</a:t>
            </a:r>
            <a:br/>
            <a:r>
              <a:t>We love to shout Your name oh 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At Your name</a:t>
            </a:r>
            <a:br/>
            <a:r>
              <a:t>The morning breaks in glory</a:t>
            </a:r>
            <a:br/>
            <a:r>
              <a:t>At Your name</a:t>
            </a:r>
            <a:br/>
            <a:r>
              <a:t>Creation sings Your story</a:t>
            </a:r>
            <a:br/>
            <a:r>
              <a:t>At Your name angels will bow</a:t>
            </a:r>
            <a:br/>
            <a:r>
              <a:t>The earth will rejoice</a:t>
            </a:r>
            <a:br/>
            <a:r>
              <a:t>Your people cry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is no one like our God</a:t>
            </a:r>
            <a:br/>
            <a:r>
              <a:t>We will praise You, praise You</a:t>
            </a:r>
            <a:br/>
            <a:r>
              <a:t>There is no one like our God</a:t>
            </a:r>
            <a:br/>
            <a:r>
              <a:t>We will sing, we will sing</a:t>
            </a:r>
            <a:br/>
            <a:r>
              <a:t>There is no one like our God</a:t>
            </a:r>
            <a:br/>
            <a:r>
              <a:t>We will praise You, praise You</a:t>
            </a:r>
            <a:br/>
            <a:r>
              <a:t>Jesus is our God</a:t>
            </a:r>
            <a:br/>
            <a:r>
              <a:t>We will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Phil Wickham,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